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themeOverride+xml" PartName="/ppt/theme/themeOverride26.xml"/>
  <Override ContentType="application/vnd.openxmlformats-officedocument.themeOverride+xml" PartName="/ppt/theme/themeOverride27.xml"/>
  <Override ContentType="application/vnd.openxmlformats-officedocument.themeOverride+xml" PartName="/ppt/theme/themeOverride28.xml"/>
  <Override ContentType="application/vnd.openxmlformats-officedocument.themeOverride+xml" PartName="/ppt/theme/themeOverride29.xml"/>
  <Override ContentType="application/vnd.openxmlformats-officedocument.themeOverride+xml" PartName="/ppt/theme/themeOverride30.xml"/>
  <Override ContentType="application/vnd.openxmlformats-officedocument.themeOverride+xml" PartName="/ppt/theme/themeOverride31.xml"/>
  <Override ContentType="application/vnd.openxmlformats-officedocument.themeOverride+xml" PartName="/ppt/theme/themeOverride3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"/>
  </p:notesMasterIdLst>
  <p:sldIdLst>
    <p:sldId id="290" r:id="rId4"/>
    <p:sldId id="264" r:id="rId5"/>
    <p:sldId id="288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3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86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solidFill>
                <a:srgbClr val="AF935C"/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2019/1</c:v>
                </c:pt>
                <c:pt idx="1">
                  <c:v>2019/2</c:v>
                </c:pt>
                <c:pt idx="2">
                  <c:v>2019/3</c:v>
                </c:pt>
                <c:pt idx="3">
                  <c:v>2019/4</c:v>
                </c:pt>
                <c:pt idx="4">
                  <c:v>2019/5</c:v>
                </c:pt>
                <c:pt idx="5">
                  <c:v>2019/6</c:v>
                </c:pt>
                <c:pt idx="6">
                  <c:v>2019/7</c:v>
                </c:pt>
                <c:pt idx="7">
                  <c:v>2019/8</c:v>
                </c:pt>
                <c:pt idx="8">
                  <c:v>2019/9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400</c:v>
                </c:pt>
                <c:pt idx="1">
                  <c:v>500</c:v>
                </c:pt>
                <c:pt idx="2">
                  <c:v>200</c:v>
                </c:pt>
                <c:pt idx="3">
                  <c:v>300</c:v>
                </c:pt>
                <c:pt idx="4">
                  <c:v>250</c:v>
                </c:pt>
                <c:pt idx="5">
                  <c:v>600</c:v>
                </c:pt>
                <c:pt idx="6">
                  <c:v>500</c:v>
                </c:pt>
                <c:pt idx="7">
                  <c:v>200</c:v>
                </c:pt>
                <c:pt idx="8">
                  <c:v>900</c:v>
                </c:pt>
                <c:pt idx="9">
                  <c:v>1200</c:v>
                </c:pt>
                <c:pt idx="10">
                  <c:v>600</c:v>
                </c:pt>
                <c:pt idx="1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5-4892-90B0-932EB634FE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F935C">
                <a:alpha val="60000"/>
              </a:srgbClr>
            </a:solidFill>
            <a:ln>
              <a:solidFill>
                <a:srgbClr val="AF935C"/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2019/1</c:v>
                </c:pt>
                <c:pt idx="1">
                  <c:v>2019/2</c:v>
                </c:pt>
                <c:pt idx="2">
                  <c:v>2019/3</c:v>
                </c:pt>
                <c:pt idx="3">
                  <c:v>2019/4</c:v>
                </c:pt>
                <c:pt idx="4">
                  <c:v>2019/5</c:v>
                </c:pt>
                <c:pt idx="5">
                  <c:v>2019/6</c:v>
                </c:pt>
                <c:pt idx="6">
                  <c:v>2019/7</c:v>
                </c:pt>
                <c:pt idx="7">
                  <c:v>2019/8</c:v>
                </c:pt>
                <c:pt idx="8">
                  <c:v>2019/9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500</c:v>
                </c:pt>
                <c:pt idx="1">
                  <c:v>300</c:v>
                </c:pt>
                <c:pt idx="2">
                  <c:v>600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  <c:pt idx="6">
                  <c:v>1150</c:v>
                </c:pt>
                <c:pt idx="7">
                  <c:v>700</c:v>
                </c:pt>
                <c:pt idx="8">
                  <c:v>400</c:v>
                </c:pt>
                <c:pt idx="9">
                  <c:v>300</c:v>
                </c:pt>
                <c:pt idx="10">
                  <c:v>500</c:v>
                </c:pt>
                <c:pt idx="1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5-4892-90B0-932EB634F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1730061952"/>
        <c:axId val="-1730064128"/>
      </c:areaChart>
      <c:lineChart>
        <c:grouping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1副本</c:v>
                </c:pt>
              </c:strCache>
            </c:strRef>
          </c:tx>
          <c:spPr>
            <a:ln w="12700" cap="rnd">
              <a:solidFill>
                <a:srgbClr val="AF935C"/>
              </a:solidFill>
              <a:round/>
            </a:ln>
            <a:effectLst/>
          </c:spPr>
          <c:marker>
            <c:symbol val="circle"/>
            <c:spPr>
              <a:solidFill>
                <a:srgbClr val="AF935C"/>
              </a:solidFill>
              <a:ln w="12700">
                <a:solidFill>
                  <a:srgbClr val="AF935C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2019/1</c:v>
                </c:pt>
                <c:pt idx="1">
                  <c:v>2019/2</c:v>
                </c:pt>
                <c:pt idx="2">
                  <c:v>2019/3</c:v>
                </c:pt>
                <c:pt idx="3">
                  <c:v>2019/4</c:v>
                </c:pt>
                <c:pt idx="4">
                  <c:v>2019/5</c:v>
                </c:pt>
                <c:pt idx="5">
                  <c:v>2019/6</c:v>
                </c:pt>
                <c:pt idx="6">
                  <c:v>2019/7</c:v>
                </c:pt>
                <c:pt idx="7">
                  <c:v>2019/8</c:v>
                </c:pt>
                <c:pt idx="8">
                  <c:v>2019/9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400</c:v>
                </c:pt>
                <c:pt idx="1">
                  <c:v>500</c:v>
                </c:pt>
                <c:pt idx="2">
                  <c:v>200</c:v>
                </c:pt>
                <c:pt idx="3">
                  <c:v>300</c:v>
                </c:pt>
                <c:pt idx="4">
                  <c:v>250</c:v>
                </c:pt>
                <c:pt idx="5">
                  <c:v>600</c:v>
                </c:pt>
                <c:pt idx="6">
                  <c:v>500</c:v>
                </c:pt>
                <c:pt idx="7">
                  <c:v>200</c:v>
                </c:pt>
                <c:pt idx="8">
                  <c:v>900</c:v>
                </c:pt>
                <c:pt idx="9">
                  <c:v>1200</c:v>
                </c:pt>
                <c:pt idx="10">
                  <c:v>600</c:v>
                </c:pt>
                <c:pt idx="11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C5-4892-90B0-932EB634FE6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2副本</c:v>
                </c:pt>
              </c:strCache>
            </c:strRef>
          </c:tx>
          <c:spPr>
            <a:ln w="12700" cap="rnd">
              <a:solidFill>
                <a:srgbClr val="AF935C"/>
              </a:solidFill>
              <a:round/>
            </a:ln>
            <a:effectLst/>
          </c:spPr>
          <c:marker>
            <c:symbol val="circle"/>
            <c:spPr>
              <a:solidFill>
                <a:srgbClr val="AF935C"/>
              </a:solidFill>
              <a:ln w="12700">
                <a:solidFill>
                  <a:srgbClr val="AF935C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2019/1</c:v>
                </c:pt>
                <c:pt idx="1">
                  <c:v>2019/2</c:v>
                </c:pt>
                <c:pt idx="2">
                  <c:v>2019/3</c:v>
                </c:pt>
                <c:pt idx="3">
                  <c:v>2019/4</c:v>
                </c:pt>
                <c:pt idx="4">
                  <c:v>2019/5</c:v>
                </c:pt>
                <c:pt idx="5">
                  <c:v>2019/6</c:v>
                </c:pt>
                <c:pt idx="6">
                  <c:v>2019/7</c:v>
                </c:pt>
                <c:pt idx="7">
                  <c:v>2019/8</c:v>
                </c:pt>
                <c:pt idx="8">
                  <c:v>2019/9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500</c:v>
                </c:pt>
                <c:pt idx="1">
                  <c:v>300</c:v>
                </c:pt>
                <c:pt idx="2">
                  <c:v>600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  <c:pt idx="6">
                  <c:v>1150</c:v>
                </c:pt>
                <c:pt idx="7">
                  <c:v>700</c:v>
                </c:pt>
                <c:pt idx="8">
                  <c:v>400</c:v>
                </c:pt>
                <c:pt idx="9">
                  <c:v>300</c:v>
                </c:pt>
                <c:pt idx="10">
                  <c:v>500</c:v>
                </c:pt>
                <c:pt idx="11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C5-4892-90B0-932EB634F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1730061952"/>
        <c:axId val="-1730064128"/>
      </c:lineChart>
      <c:catAx>
        <c:axId val="-173006195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-1730064128"/>
        <c:crosses val="autoZero"/>
        <c:auto val="0"/>
        <c:lblAlgn val="ctr"/>
        <c:lblOffset/>
        <c:noMultiLvlLbl val="0"/>
      </c:catAx>
      <c:valAx>
        <c:axId val="-173006412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-1730061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BBBFD-C8C8-4725-9EAB-14606A20156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64D7-DA3C-4151-A821-956FF9330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582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4430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295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989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3648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1138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4636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840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5919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692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619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163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4308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5985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5295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3549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3315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2017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6247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8584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0172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3299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568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6959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8176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3272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619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055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722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913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165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436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784533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1F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194403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159841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845678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968107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689869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11044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642491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windson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5589620" y="3949550"/>
            <a:ext cx="401148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更多精品演示模板请前往下列网址</a:t>
            </a:r>
            <a:r>
              <a:rPr lang="en-US" altLang="zh-C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mtClean="0">
                <a:solidFill>
                  <a:schemeClr val="bg1">
                    <a:lumMod val="75000"/>
                  </a:schemeClr>
                </a:solidFill>
              </a:rPr>
              <a:t> &gt;&gt;&gt;</a:t>
            </a:r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5715000" y="2286000"/>
            <a:ext cx="2013857" cy="33745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设计的匠心</a:t>
            </a:r>
            <a:endParaRPr lang="zh-CN" altLang="en-US"/>
          </a:p>
        </p:txBody>
      </p:sp>
    </p:spTree>
    <p:extLst>
      <p:ext uri="{BB962C8B-B14F-4D97-AF65-F5344CB8AC3E}">
        <p14:creationId val="73965120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53577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12848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802477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801349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475464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357525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720F-F963-452B-8CDA-A747B531076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7E1A-B868-4300-A759-796F7896C4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386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71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0.xml" Type="http://schemas.openxmlformats.org/officeDocument/2006/relationships/notesSlide"/><Relationship Id="rId4" Target="../media/image2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2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Relationship Id="rId7" Target="../media/image2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3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media/image3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7.xml" Type="http://schemas.openxmlformats.org/officeDocument/2006/relationships/notesSlide"/><Relationship Id="rId4" Target="../charts/chart1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media/image32.jpeg" Type="http://schemas.openxmlformats.org/officeDocument/2006/relationships/image"/><Relationship Id="rId5" Target="../media/image33.jpeg" Type="http://schemas.openxmlformats.org/officeDocument/2006/relationships/image"/><Relationship Id="rId6" Target="../media/image34.jpeg" Type="http://schemas.openxmlformats.org/officeDocument/2006/relationships/image"/><Relationship Id="rId7" Target="../media/image35.jpeg" Type="http://schemas.openxmlformats.org/officeDocument/2006/relationships/image"/><Relationship Id="rId8" Target="../media/image36.jpeg" Type="http://schemas.openxmlformats.org/officeDocument/2006/relationships/image"/><Relationship Id="rId9" Target="../media/image37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1.xml" Type="http://schemas.openxmlformats.org/officeDocument/2006/relationships/notesSlide"/><Relationship Id="rId4" Target="../media/image38.jpeg" Type="http://schemas.openxmlformats.org/officeDocument/2006/relationships/image"/><Relationship Id="rId5" Target="../media/image34.jpeg" Type="http://schemas.openxmlformats.org/officeDocument/2006/relationships/image"/><Relationship Id="rId6" Target="../media/image35.jpeg" Type="http://schemas.openxmlformats.org/officeDocument/2006/relationships/image"/><Relationship Id="rId7" Target="../media/image39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22.xml" Type="http://schemas.openxmlformats.org/officeDocument/2006/relationships/notesSlide"/><Relationship Id="rId4" Target="../media/image40.jpeg" Type="http://schemas.openxmlformats.org/officeDocument/2006/relationships/image"/><Relationship Id="rId5" Target="../media/image4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notesSlides/notesSlide23.xml" Type="http://schemas.openxmlformats.org/officeDocument/2006/relationships/notesSlide"/><Relationship Id="rId4" Target="../media/image42.jpeg" Type="http://schemas.openxmlformats.org/officeDocument/2006/relationships/image"/><Relationship Id="rId5" Target="../media/image43.jpeg" Type="http://schemas.openxmlformats.org/officeDocument/2006/relationships/image"/><Relationship Id="rId6" Target="../media/image44.jpeg" Type="http://schemas.openxmlformats.org/officeDocument/2006/relationships/image"/><Relationship Id="rId7" Target="../media/image45.jpeg" Type="http://schemas.openxmlformats.org/officeDocument/2006/relationships/image"/><Relationship Id="rId8" Target="../media/image46.jpeg" Type="http://schemas.openxmlformats.org/officeDocument/2006/relationships/image"/><Relationship Id="rId9" Target="../media/image4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media/image48.jpeg" Type="http://schemas.openxmlformats.org/officeDocument/2006/relationships/image"/><Relationship Id="rId5" Target="../media/image47.jpeg" Type="http://schemas.openxmlformats.org/officeDocument/2006/relationships/image"/><Relationship Id="rId6" Target="../media/image49.jpeg" Type="http://schemas.openxmlformats.org/officeDocument/2006/relationships/image"/><Relationship Id="rId7" Target="../media/image50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5.xml" Type="http://schemas.openxmlformats.org/officeDocument/2006/relationships/themeOverride"/><Relationship Id="rId3" Target="../notesSlides/notesSlide25.xml" Type="http://schemas.openxmlformats.org/officeDocument/2006/relationships/notesSlide"/><Relationship Id="rId4" Target="../media/image5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6.xml" Type="http://schemas.openxmlformats.org/officeDocument/2006/relationships/themeOverride"/><Relationship Id="rId3" Target="../notesSlides/notesSlide26.xml" Type="http://schemas.openxmlformats.org/officeDocument/2006/relationships/notesSlid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7.xml" Type="http://schemas.openxmlformats.org/officeDocument/2006/relationships/themeOverride"/><Relationship Id="rId3" Target="../notesSlides/notesSlide27.xml" Type="http://schemas.openxmlformats.org/officeDocument/2006/relationships/notesSlide"/><Relationship Id="rId4" Target="../media/image2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8.xml" Type="http://schemas.openxmlformats.org/officeDocument/2006/relationships/themeOverride"/><Relationship Id="rId3" Target="../notesSlides/notesSlide28.xml" Type="http://schemas.openxmlformats.org/officeDocument/2006/relationships/notesSlide"/><Relationship Id="rId4" Target="../media/image55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9.xml" Type="http://schemas.openxmlformats.org/officeDocument/2006/relationships/themeOverride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7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0.xml" Type="http://schemas.openxmlformats.org/officeDocument/2006/relationships/themeOverride"/><Relationship Id="rId3" Target="../notesSlides/notesSlide30.xml" Type="http://schemas.openxmlformats.org/officeDocument/2006/relationships/notesSlide"/><Relationship Id="rId4" Target="../media/image8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1.xml" Type="http://schemas.openxmlformats.org/officeDocument/2006/relationships/themeOverride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2.xml" Type="http://schemas.openxmlformats.org/officeDocument/2006/relationships/themeOverride"/><Relationship Id="rId3" Target="../notesSlides/notesSlide32.xml" Type="http://schemas.openxmlformats.org/officeDocument/2006/relationships/notesSlide"/><Relationship Id="rId4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6.xml" Type="http://schemas.openxmlformats.org/officeDocument/2006/relationships/notesSlid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Relationship Id="rId8" Target="../media/image2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media/image2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798" y="0"/>
            <a:ext cx="12192000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0654" y="1684076"/>
            <a:ext cx="4270692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300" sz="8000">
                <a:solidFill>
                  <a:schemeClr val="bg1"/>
                </a:solidFill>
                <a:cs typeface="+mn-ea"/>
                <a:sym typeface="+mn-lt"/>
              </a:rPr>
              <a:t>Business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3654392" y="2895376"/>
            <a:ext cx="4883216" cy="777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z="1000">
                <a:solidFill>
                  <a:schemeClr val="bg1"/>
                </a:solidFill>
                <a:cs typeface="+mn-ea"/>
                <a:sym typeface="+mn-lt"/>
              </a:rPr>
              <a:t>Windson studio is a long-term focus demonstration design enthusiasts. Years of experience in the production demo produced several classic presentation case, highly customer satisfaction rate.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59337" y="4528284"/>
            <a:ext cx="4145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pc="2000" sz="32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高端企业宣传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74825" y="4038512"/>
            <a:ext cx="4842351" cy="267784"/>
            <a:chOff x="3674825" y="4038512"/>
            <a:chExt cx="4842351" cy="267784"/>
          </a:xfrm>
        </p:grpSpPr>
        <p:sp>
          <p:nvSpPr>
            <p:cNvPr id="21" name="任意多边形 20"/>
            <p:cNvSpPr/>
            <p:nvPr/>
          </p:nvSpPr>
          <p:spPr>
            <a:xfrm>
              <a:off x="6026598" y="4038512"/>
              <a:ext cx="138804" cy="267784"/>
            </a:xfrm>
            <a:custGeom>
              <a:gdLst>
                <a:gd fmla="*/ 69402 w 138804" name="connsiteX0"/>
                <a:gd fmla="*/ 0 h 267784" name="connsiteY0"/>
                <a:gd fmla="*/ 138804 w 138804" name="connsiteX1"/>
                <a:gd fmla="*/ 78286 h 267784" name="connsiteY1"/>
                <a:gd fmla="*/ 69402 w 138804" name="connsiteX2"/>
                <a:gd fmla="*/ 267784 h 267784" name="connsiteY2"/>
                <a:gd fmla="*/ 0 w 138804" name="connsiteX3"/>
                <a:gd fmla="*/ 78286 h 26778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67784" w="13880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AF9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ln>
                <a:solidFill>
                  <a:srgbClr val="AF93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ln>
                <a:solidFill>
                  <a:srgbClr val="AF93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4727030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 8"/>
          <p:cNvSpPr/>
          <p:nvPr/>
        </p:nvSpPr>
        <p:spPr>
          <a:xfrm>
            <a:off x="3683000" y="0"/>
            <a:ext cx="8509000" cy="6858000"/>
          </a:xfrm>
          <a:custGeom>
            <a:gdLst>
              <a:gd fmla="*/ 2870200 w 8509000" name="connsiteX0"/>
              <a:gd fmla="*/ 0 h 6858000" name="connsiteY0"/>
              <a:gd fmla="*/ 5638800 w 8509000" name="connsiteX1"/>
              <a:gd fmla="*/ 0 h 6858000" name="connsiteY1"/>
              <a:gd fmla="*/ 5638800 w 8509000" name="connsiteX2"/>
              <a:gd fmla="*/ 6858000 h 6858000" name="connsiteY2"/>
              <a:gd fmla="*/ 2870200 w 8509000" name="connsiteX3"/>
              <a:gd fmla="*/ 6858000 h 6858000" name="connsiteY3"/>
              <a:gd fmla="*/ 0 w 8509000" name="connsiteX4"/>
              <a:gd fmla="*/ 0 h 6858000" name="connsiteY4"/>
              <a:gd fmla="*/ 2768600 w 8509000" name="connsiteX5"/>
              <a:gd fmla="*/ 0 h 6858000" name="connsiteY5"/>
              <a:gd fmla="*/ 2768600 w 8509000" name="connsiteX6"/>
              <a:gd fmla="*/ 6858000 h 6858000" name="connsiteY6"/>
              <a:gd fmla="*/ 0 w 8509000" name="connsiteX7"/>
              <a:gd fmla="*/ 6858000 h 6858000" name="connsiteY7"/>
              <a:gd fmla="*/ 5740400 w 8509000" name="connsiteX8"/>
              <a:gd fmla="*/ 0 h 6858000" name="connsiteY8"/>
              <a:gd fmla="*/ 8509000 w 8509000" name="connsiteX9"/>
              <a:gd fmla="*/ 0 h 6858000" name="connsiteY9"/>
              <a:gd fmla="*/ 8509000 w 8509000" name="connsiteX10"/>
              <a:gd fmla="*/ 6858000 h 6858000" name="connsiteY10"/>
              <a:gd fmla="*/ 5740400 w 8509000" name="connsiteX11"/>
              <a:gd fmla="*/ 6858000 h 685800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858000" w="8509000">
                <a:moveTo>
                  <a:pt x="2870200" y="0"/>
                </a:moveTo>
                <a:lnTo>
                  <a:pt x="5638800" y="0"/>
                </a:lnTo>
                <a:lnTo>
                  <a:pt x="5638800" y="6858000"/>
                </a:lnTo>
                <a:lnTo>
                  <a:pt x="2870200" y="6858000"/>
                </a:lnTo>
                <a:close/>
                <a:moveTo>
                  <a:pt x="0" y="0"/>
                </a:moveTo>
                <a:lnTo>
                  <a:pt x="2768600" y="0"/>
                </a:lnTo>
                <a:lnTo>
                  <a:pt x="2768600" y="6858000"/>
                </a:lnTo>
                <a:lnTo>
                  <a:pt x="0" y="6858000"/>
                </a:lnTo>
                <a:close/>
                <a:moveTo>
                  <a:pt x="5740400" y="0"/>
                </a:moveTo>
                <a:lnTo>
                  <a:pt x="8509000" y="0"/>
                </a:lnTo>
                <a:lnTo>
                  <a:pt x="8509000" y="6858000"/>
                </a:lnTo>
                <a:lnTo>
                  <a:pt x="5740400" y="68580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83000" y="0"/>
            <a:ext cx="2768600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3200" y="0"/>
            <a:ext cx="2768600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23400" y="0"/>
            <a:ext cx="2768600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637" y="848821"/>
            <a:ext cx="2074014" cy="11887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Company</a:t>
            </a:r>
          </a:p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Culture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2637" y="204915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企业文化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021998" y="2335064"/>
            <a:ext cx="2090604" cy="3384524"/>
            <a:chOff x="4021998" y="2335064"/>
            <a:chExt cx="2090604" cy="3384524"/>
          </a:xfrm>
        </p:grpSpPr>
        <p:sp>
          <p:nvSpPr>
            <p:cNvPr id="15" name="文本框 14"/>
            <p:cNvSpPr txBox="1"/>
            <p:nvPr/>
          </p:nvSpPr>
          <p:spPr>
            <a:xfrm>
              <a:off x="4021998" y="3526479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21997" y="2335064"/>
              <a:ext cx="115185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rgbClr val="AF935C"/>
                  </a:solidFill>
                  <a:cs typeface="+mn-ea"/>
                  <a:sym typeface="+mn-lt"/>
                </a:rPr>
                <a:t>04.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021998" y="4103357"/>
              <a:ext cx="2090604" cy="160060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92198" y="2335064"/>
            <a:ext cx="2090604" cy="3384524"/>
            <a:chOff x="6892198" y="2335064"/>
            <a:chExt cx="2090604" cy="3384524"/>
          </a:xfrm>
        </p:grpSpPr>
        <p:sp>
          <p:nvSpPr>
            <p:cNvPr id="19" name="文本框 18"/>
            <p:cNvSpPr txBox="1"/>
            <p:nvPr/>
          </p:nvSpPr>
          <p:spPr>
            <a:xfrm>
              <a:off x="6892197" y="3526479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92197" y="2335064"/>
              <a:ext cx="110551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rgbClr val="AF935C"/>
                  </a:solidFill>
                  <a:cs typeface="+mn-ea"/>
                  <a:sym typeface="+mn-lt"/>
                </a:rPr>
                <a:t>05.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892199" y="4103357"/>
              <a:ext cx="2090604" cy="160060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762398" y="2335064"/>
            <a:ext cx="2090604" cy="3384524"/>
            <a:chOff x="9762398" y="2335064"/>
            <a:chExt cx="2090604" cy="3384524"/>
          </a:xfrm>
        </p:grpSpPr>
        <p:sp>
          <p:nvSpPr>
            <p:cNvPr id="24" name="文本框 23"/>
            <p:cNvSpPr txBox="1"/>
            <p:nvPr/>
          </p:nvSpPr>
          <p:spPr>
            <a:xfrm>
              <a:off x="9762397" y="3526479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62397" y="2335064"/>
              <a:ext cx="117030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rgbClr val="AF935C"/>
                  </a:solidFill>
                  <a:cs typeface="+mn-ea"/>
                  <a:sym typeface="+mn-lt"/>
                </a:rPr>
                <a:t>06.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762399" y="4103357"/>
              <a:ext cx="2090604" cy="160060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</a:p>
          </p:txBody>
        </p:sp>
      </p:grpSp>
    </p:spTree>
    <p:extLst>
      <p:ext uri="{BB962C8B-B14F-4D97-AF65-F5344CB8AC3E}">
        <p14:creationId val="6067593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6951" y="1598597"/>
            <a:ext cx="1729750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4000">
                <a:solidFill>
                  <a:srgbClr val="AF935C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5218" y="2146582"/>
            <a:ext cx="2367280" cy="7010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pc="300" sz="4000">
                <a:cs typeface="+mn-ea"/>
                <a:sym typeface="+mn-lt"/>
              </a:rPr>
              <a:t>业务介绍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95164" y="2551837"/>
            <a:ext cx="144018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服务内容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服务流程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业务分布</a:t>
            </a:r>
          </a:p>
        </p:txBody>
      </p:sp>
    </p:spTree>
    <p:extLst>
      <p:ext uri="{BB962C8B-B14F-4D97-AF65-F5344CB8AC3E}">
        <p14:creationId val="21843839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1" spid="4"/>
      <p:bldP grpId="0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/>
        </p:nvSpPr>
        <p:spPr>
          <a:xfrm>
            <a:off x="828717" y="500696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服务内容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1871" y="3665746"/>
            <a:ext cx="1793026" cy="11887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Service </a:t>
            </a:r>
          </a:p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Content</a:t>
            </a:r>
          </a:p>
        </p:txBody>
      </p:sp>
      <p:sp>
        <p:nvSpPr>
          <p:cNvPr id="12" name="Rectangle 8"/>
          <p:cNvSpPr/>
          <p:nvPr/>
        </p:nvSpPr>
        <p:spPr>
          <a:xfrm>
            <a:off x="3791734" y="0"/>
            <a:ext cx="3587260" cy="2670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7550934" y="0"/>
            <a:ext cx="3587260" cy="2670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3791734" y="2870200"/>
            <a:ext cx="3587260" cy="2670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550934" y="2870200"/>
            <a:ext cx="3587260" cy="2670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72161" y="2129971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66114" y="3027750"/>
            <a:ext cx="3238500" cy="18383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725315" y="2129971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72161" y="4977843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25315" y="4977843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25314" y="171221"/>
            <a:ext cx="3238500" cy="18383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66114" y="171221"/>
            <a:ext cx="3238500" cy="18383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25314" y="3027750"/>
            <a:ext cx="3238500" cy="1838325"/>
          </a:xfrm>
          <a:prstGeom prst="rect">
            <a:avLst/>
          </a:prstGeom>
        </p:spPr>
      </p:pic>
    </p:spTree>
    <p:extLst>
      <p:ext uri="{BB962C8B-B14F-4D97-AF65-F5344CB8AC3E}">
        <p14:creationId val="12014459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  <p:bldP grpId="0" spid="12"/>
      <p:bldP grpId="0" spid="13"/>
      <p:bldP grpId="0" spid="14"/>
      <p:bldP grpId="0" spid="15"/>
      <p:bldP grpId="0" spid="17"/>
      <p:bldP grpId="0" spid="26"/>
      <p:bldP grpId="0" spid="27"/>
      <p:bldP grpId="0" spid="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16812" y="397817"/>
            <a:ext cx="3178740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z="3600">
                <a:solidFill>
                  <a:srgbClr val="AF935C"/>
                </a:solidFill>
                <a:cs typeface="+mn-ea"/>
                <a:sym typeface="+mn-lt"/>
              </a:rPr>
              <a:t>Service Process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60213" y="487117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服务流程</a:t>
            </a:r>
          </a:p>
        </p:txBody>
      </p:sp>
      <p:cxnSp>
        <p:nvCxnSpPr>
          <p:cNvPr id="22" name="Straight Connector 31"/>
          <p:cNvCxnSpPr>
            <a:stCxn id="32" idx="2"/>
            <a:endCxn id="30" idx="6"/>
          </p:cNvCxnSpPr>
          <p:nvPr/>
        </p:nvCxnSpPr>
        <p:spPr>
          <a:xfrm flipH="1">
            <a:off x="8621772" y="3255669"/>
            <a:ext cx="81791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6"/>
          <p:cNvCxnSpPr>
            <a:stCxn id="28" idx="3"/>
            <a:endCxn id="27" idx="7"/>
          </p:cNvCxnSpPr>
          <p:nvPr/>
        </p:nvCxnSpPr>
        <p:spPr>
          <a:xfrm flipH="1">
            <a:off x="4309904" y="3458412"/>
            <a:ext cx="628664" cy="3752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0"/>
          <p:cNvCxnSpPr>
            <a:stCxn id="30" idx="3"/>
            <a:endCxn id="29" idx="7"/>
          </p:cNvCxnSpPr>
          <p:nvPr/>
        </p:nvCxnSpPr>
        <p:spPr>
          <a:xfrm flipH="1">
            <a:off x="7005488" y="3720847"/>
            <a:ext cx="491565" cy="28549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7"/>
          <p:cNvCxnSpPr>
            <a:stCxn id="28" idx="5"/>
            <a:endCxn id="29" idx="1"/>
          </p:cNvCxnSpPr>
          <p:nvPr/>
        </p:nvCxnSpPr>
        <p:spPr>
          <a:xfrm>
            <a:off x="5861104" y="3458412"/>
            <a:ext cx="454606" cy="5479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8"/>
          <p:cNvCxnSpPr>
            <a:stCxn id="31" idx="5"/>
            <a:endCxn id="27" idx="1"/>
          </p:cNvCxnSpPr>
          <p:nvPr/>
        </p:nvCxnSpPr>
        <p:spPr>
          <a:xfrm>
            <a:off x="2907003" y="3615665"/>
            <a:ext cx="317761" cy="21795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3000024" y="3609214"/>
            <a:ext cx="1534620" cy="1532326"/>
          </a:xfrm>
          <a:prstGeom prst="ellipse">
            <a:avLst/>
          </a:prstGeom>
          <a:solidFill>
            <a:srgbClr val="161D3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4747505" y="2346478"/>
            <a:ext cx="1304662" cy="1302712"/>
          </a:xfrm>
          <a:prstGeom prst="ellipse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6172852" y="3863696"/>
            <a:ext cx="975494" cy="974036"/>
          </a:xfrm>
          <a:prstGeom prst="ellipse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7304082" y="2597808"/>
            <a:ext cx="1317690" cy="1315722"/>
          </a:xfrm>
          <a:prstGeom prst="ellipse">
            <a:avLst/>
          </a:prstGeom>
          <a:solidFill>
            <a:srgbClr val="161D3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026995" y="2736971"/>
            <a:ext cx="1030994" cy="1029454"/>
          </a:xfrm>
          <a:prstGeom prst="ellipse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9439688" y="2768651"/>
            <a:ext cx="975494" cy="974036"/>
          </a:xfrm>
          <a:prstGeom prst="ellipse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5153774" y="2752565"/>
            <a:ext cx="492125" cy="490538"/>
          </a:xfrm>
          <a:custGeom>
            <a:gdLst>
              <a:gd fmla="*/ 68 w 128" name="T0"/>
              <a:gd fmla="*/ 0 h 128" name="T1"/>
              <a:gd fmla="*/ 68 w 128" name="T2"/>
              <a:gd fmla="*/ 60 h 128" name="T3"/>
              <a:gd fmla="*/ 128 w 128" name="T4"/>
              <a:gd fmla="*/ 60 h 128" name="T5"/>
              <a:gd fmla="*/ 68 w 128" name="T6"/>
              <a:gd fmla="*/ 0 h 128" name="T7"/>
              <a:gd fmla="*/ 76 w 128" name="T8"/>
              <a:gd fmla="*/ 9 h 128" name="T9"/>
              <a:gd fmla="*/ 119 w 128" name="T10"/>
              <a:gd fmla="*/ 52 h 128" name="T11"/>
              <a:gd fmla="*/ 76 w 128" name="T12"/>
              <a:gd fmla="*/ 52 h 128" name="T13"/>
              <a:gd fmla="*/ 76 w 128" name="T14"/>
              <a:gd fmla="*/ 9 h 128" name="T15"/>
              <a:gd fmla="*/ 60 w 128" name="T16"/>
              <a:gd fmla="*/ 8 h 128" name="T17"/>
              <a:gd fmla="*/ 0 w 128" name="T18"/>
              <a:gd fmla="*/ 68 h 128" name="T19"/>
              <a:gd fmla="*/ 60 w 128" name="T20"/>
              <a:gd fmla="*/ 128 h 128" name="T21"/>
              <a:gd fmla="*/ 120 w 128" name="T22"/>
              <a:gd fmla="*/ 68 h 128" name="T23"/>
              <a:gd fmla="*/ 60 w 128" name="T24"/>
              <a:gd fmla="*/ 68 h 128" name="T25"/>
              <a:gd fmla="*/ 60 w 128" name="T26"/>
              <a:gd fmla="*/ 8 h 128" name="T27"/>
              <a:gd fmla="*/ 111 w 128" name="T28"/>
              <a:gd fmla="*/ 76 h 128" name="T29"/>
              <a:gd fmla="*/ 60 w 128" name="T30"/>
              <a:gd fmla="*/ 120 h 128" name="T31"/>
              <a:gd fmla="*/ 8 w 128" name="T32"/>
              <a:gd fmla="*/ 68 h 128" name="T33"/>
              <a:gd fmla="*/ 52 w 128" name="T34"/>
              <a:gd fmla="*/ 17 h 128" name="T35"/>
              <a:gd fmla="*/ 52 w 128" name="T36"/>
              <a:gd fmla="*/ 76 h 128" name="T37"/>
              <a:gd fmla="*/ 111 w 128" name="T38"/>
              <a:gd fmla="*/ 76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8" y="0"/>
                </a:moveTo>
                <a:cubicBezTo>
                  <a:pt x="68" y="30"/>
                  <a:pt x="68" y="60"/>
                  <a:pt x="68" y="60"/>
                </a:cubicBezTo>
                <a:cubicBezTo>
                  <a:pt x="68" y="60"/>
                  <a:pt x="82" y="60"/>
                  <a:pt x="128" y="60"/>
                </a:cubicBezTo>
                <a:cubicBezTo>
                  <a:pt x="128" y="27"/>
                  <a:pt x="101" y="0"/>
                  <a:pt x="68" y="0"/>
                </a:cubicBezTo>
                <a:close/>
                <a:moveTo>
                  <a:pt x="76" y="9"/>
                </a:moveTo>
                <a:cubicBezTo>
                  <a:pt x="98" y="12"/>
                  <a:pt x="116" y="30"/>
                  <a:pt x="119" y="52"/>
                </a:cubicBezTo>
                <a:cubicBezTo>
                  <a:pt x="102" y="52"/>
                  <a:pt x="76" y="52"/>
                  <a:pt x="76" y="52"/>
                </a:cubicBezTo>
                <a:cubicBezTo>
                  <a:pt x="76" y="52"/>
                  <a:pt x="76" y="29"/>
                  <a:pt x="76" y="9"/>
                </a:cubicBezTo>
                <a:close/>
                <a:moveTo>
                  <a:pt x="60" y="8"/>
                </a:moveTo>
                <a:cubicBezTo>
                  <a:pt x="27" y="8"/>
                  <a:pt x="0" y="35"/>
                  <a:pt x="0" y="68"/>
                </a:cubicBezTo>
                <a:cubicBezTo>
                  <a:pt x="0" y="101"/>
                  <a:pt x="27" y="128"/>
                  <a:pt x="60" y="128"/>
                </a:cubicBezTo>
                <a:cubicBezTo>
                  <a:pt x="93" y="128"/>
                  <a:pt x="120" y="101"/>
                  <a:pt x="120" y="68"/>
                </a:cubicBezTo>
                <a:cubicBezTo>
                  <a:pt x="104" y="68"/>
                  <a:pt x="60" y="68"/>
                  <a:pt x="60" y="68"/>
                </a:cubicBezTo>
                <a:cubicBezTo>
                  <a:pt x="60" y="68"/>
                  <a:pt x="60" y="24"/>
                  <a:pt x="60" y="8"/>
                </a:cubicBezTo>
                <a:close/>
                <a:moveTo>
                  <a:pt x="111" y="76"/>
                </a:moveTo>
                <a:cubicBezTo>
                  <a:pt x="108" y="101"/>
                  <a:pt x="86" y="120"/>
                  <a:pt x="60" y="120"/>
                </a:cubicBezTo>
                <a:cubicBezTo>
                  <a:pt x="31" y="120"/>
                  <a:pt x="8" y="97"/>
                  <a:pt x="8" y="68"/>
                </a:cubicBezTo>
                <a:cubicBezTo>
                  <a:pt x="8" y="42"/>
                  <a:pt x="27" y="21"/>
                  <a:pt x="52" y="17"/>
                </a:cubicBezTo>
                <a:cubicBezTo>
                  <a:pt x="52" y="43"/>
                  <a:pt x="52" y="76"/>
                  <a:pt x="52" y="76"/>
                </a:cubicBezTo>
                <a:cubicBezTo>
                  <a:pt x="52" y="76"/>
                  <a:pt x="84" y="76"/>
                  <a:pt x="111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2345432" y="3055969"/>
            <a:ext cx="394121" cy="391459"/>
          </a:xfrm>
          <a:custGeom>
            <a:gdLst>
              <a:gd fmla="*/ 88 w 128" name="T0"/>
              <a:gd fmla="*/ 60 h 128" name="T1"/>
              <a:gd fmla="*/ 68 w 128" name="T2"/>
              <a:gd fmla="*/ 60 h 128" name="T3"/>
              <a:gd fmla="*/ 68 w 128" name="T4"/>
              <a:gd fmla="*/ 32 h 128" name="T5"/>
              <a:gd fmla="*/ 64 w 128" name="T6"/>
              <a:gd fmla="*/ 28 h 128" name="T7"/>
              <a:gd fmla="*/ 60 w 128" name="T8"/>
              <a:gd fmla="*/ 32 h 128" name="T9"/>
              <a:gd fmla="*/ 60 w 128" name="T10"/>
              <a:gd fmla="*/ 64 h 128" name="T11"/>
              <a:gd fmla="*/ 64 w 128" name="T12"/>
              <a:gd fmla="*/ 68 h 128" name="T13"/>
              <a:gd fmla="*/ 88 w 128" name="T14"/>
              <a:gd fmla="*/ 68 h 128" name="T15"/>
              <a:gd fmla="*/ 92 w 128" name="T16"/>
              <a:gd fmla="*/ 64 h 128" name="T17"/>
              <a:gd fmla="*/ 88 w 128" name="T18"/>
              <a:gd fmla="*/ 60 h 128" name="T19"/>
              <a:gd fmla="*/ 64 w 128" name="T20"/>
              <a:gd fmla="*/ 0 h 128" name="T21"/>
              <a:gd fmla="*/ 0 w 128" name="T22"/>
              <a:gd fmla="*/ 64 h 128" name="T23"/>
              <a:gd fmla="*/ 64 w 128" name="T24"/>
              <a:gd fmla="*/ 128 h 128" name="T25"/>
              <a:gd fmla="*/ 128 w 128" name="T26"/>
              <a:gd fmla="*/ 64 h 128" name="T27"/>
              <a:gd fmla="*/ 64 w 128" name="T28"/>
              <a:gd fmla="*/ 0 h 128" name="T29"/>
              <a:gd fmla="*/ 64 w 128" name="T30"/>
              <a:gd fmla="*/ 120 h 128" name="T31"/>
              <a:gd fmla="*/ 8 w 128" name="T32"/>
              <a:gd fmla="*/ 64 h 128" name="T33"/>
              <a:gd fmla="*/ 64 w 128" name="T34"/>
              <a:gd fmla="*/ 8 h 128" name="T35"/>
              <a:gd fmla="*/ 120 w 128" name="T36"/>
              <a:gd fmla="*/ 64 h 128" name="T37"/>
              <a:gd fmla="*/ 64 w 128" name="T38"/>
              <a:gd fmla="*/ 120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2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2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Freeform 10"/>
          <p:cNvSpPr>
            <a:spLocks noEditPoints="1"/>
          </p:cNvSpPr>
          <p:nvPr/>
        </p:nvSpPr>
        <p:spPr bwMode="auto">
          <a:xfrm>
            <a:off x="9755673" y="3059940"/>
            <a:ext cx="343525" cy="391459"/>
          </a:xfrm>
          <a:custGeom>
            <a:gdLst>
              <a:gd fmla="*/ 100 w 112" name="T0"/>
              <a:gd fmla="*/ 32 h 128" name="T1"/>
              <a:gd fmla="*/ 84 w 112" name="T2"/>
              <a:gd fmla="*/ 32 h 128" name="T3"/>
              <a:gd fmla="*/ 84 w 112" name="T4"/>
              <a:gd fmla="*/ 29 h 128" name="T5"/>
              <a:gd fmla="*/ 56 w 112" name="T6"/>
              <a:gd fmla="*/ 0 h 128" name="T7"/>
              <a:gd fmla="*/ 28 w 112" name="T8"/>
              <a:gd fmla="*/ 29 h 128" name="T9"/>
              <a:gd fmla="*/ 28 w 112" name="T10"/>
              <a:gd fmla="*/ 32 h 128" name="T11"/>
              <a:gd fmla="*/ 12 w 112" name="T12"/>
              <a:gd fmla="*/ 32 h 128" name="T13"/>
              <a:gd fmla="*/ 0 w 112" name="T14"/>
              <a:gd fmla="*/ 44 h 128" name="T15"/>
              <a:gd fmla="*/ 0 w 112" name="T16"/>
              <a:gd fmla="*/ 116 h 128" name="T17"/>
              <a:gd fmla="*/ 12 w 112" name="T18"/>
              <a:gd fmla="*/ 128 h 128" name="T19"/>
              <a:gd fmla="*/ 100 w 112" name="T20"/>
              <a:gd fmla="*/ 128 h 128" name="T21"/>
              <a:gd fmla="*/ 112 w 112" name="T22"/>
              <a:gd fmla="*/ 116 h 128" name="T23"/>
              <a:gd fmla="*/ 112 w 112" name="T24"/>
              <a:gd fmla="*/ 44 h 128" name="T25"/>
              <a:gd fmla="*/ 100 w 112" name="T26"/>
              <a:gd fmla="*/ 32 h 128" name="T27"/>
              <a:gd fmla="*/ 36 w 112" name="T28"/>
              <a:gd fmla="*/ 29 h 128" name="T29"/>
              <a:gd fmla="*/ 56 w 112" name="T30"/>
              <a:gd fmla="*/ 8 h 128" name="T31"/>
              <a:gd fmla="*/ 76 w 112" name="T32"/>
              <a:gd fmla="*/ 29 h 128" name="T33"/>
              <a:gd fmla="*/ 76 w 112" name="T34"/>
              <a:gd fmla="*/ 32 h 128" name="T35"/>
              <a:gd fmla="*/ 36 w 112" name="T36"/>
              <a:gd fmla="*/ 32 h 128" name="T37"/>
              <a:gd fmla="*/ 36 w 112" name="T38"/>
              <a:gd fmla="*/ 29 h 128" name="T39"/>
              <a:gd fmla="*/ 104 w 112" name="T40"/>
              <a:gd fmla="*/ 112 h 128" name="T41"/>
              <a:gd fmla="*/ 96 w 112" name="T42"/>
              <a:gd fmla="*/ 120 h 128" name="T43"/>
              <a:gd fmla="*/ 16 w 112" name="T44"/>
              <a:gd fmla="*/ 120 h 128" name="T45"/>
              <a:gd fmla="*/ 8 w 112" name="T46"/>
              <a:gd fmla="*/ 112 h 128" name="T47"/>
              <a:gd fmla="*/ 8 w 112" name="T48"/>
              <a:gd fmla="*/ 48 h 128" name="T49"/>
              <a:gd fmla="*/ 16 w 112" name="T50"/>
              <a:gd fmla="*/ 40 h 128" name="T51"/>
              <a:gd fmla="*/ 28 w 112" name="T52"/>
              <a:gd fmla="*/ 40 h 128" name="T53"/>
              <a:gd fmla="*/ 28 w 112" name="T54"/>
              <a:gd fmla="*/ 53 h 128" name="T55"/>
              <a:gd fmla="*/ 24 w 112" name="T56"/>
              <a:gd fmla="*/ 60 h 128" name="T57"/>
              <a:gd fmla="*/ 32 w 112" name="T58"/>
              <a:gd fmla="*/ 68 h 128" name="T59"/>
              <a:gd fmla="*/ 40 w 112" name="T60"/>
              <a:gd fmla="*/ 60 h 128" name="T61"/>
              <a:gd fmla="*/ 36 w 112" name="T62"/>
              <a:gd fmla="*/ 53 h 128" name="T63"/>
              <a:gd fmla="*/ 36 w 112" name="T64"/>
              <a:gd fmla="*/ 40 h 128" name="T65"/>
              <a:gd fmla="*/ 76 w 112" name="T66"/>
              <a:gd fmla="*/ 40 h 128" name="T67"/>
              <a:gd fmla="*/ 76 w 112" name="T68"/>
              <a:gd fmla="*/ 53 h 128" name="T69"/>
              <a:gd fmla="*/ 72 w 112" name="T70"/>
              <a:gd fmla="*/ 60 h 128" name="T71"/>
              <a:gd fmla="*/ 80 w 112" name="T72"/>
              <a:gd fmla="*/ 68 h 128" name="T73"/>
              <a:gd fmla="*/ 88 w 112" name="T74"/>
              <a:gd fmla="*/ 60 h 128" name="T75"/>
              <a:gd fmla="*/ 84 w 112" name="T76"/>
              <a:gd fmla="*/ 53 h 128" name="T77"/>
              <a:gd fmla="*/ 84 w 112" name="T78"/>
              <a:gd fmla="*/ 40 h 128" name="T79"/>
              <a:gd fmla="*/ 96 w 112" name="T80"/>
              <a:gd fmla="*/ 40 h 128" name="T81"/>
              <a:gd fmla="*/ 104 w 112" name="T82"/>
              <a:gd fmla="*/ 48 h 128" name="T83"/>
              <a:gd fmla="*/ 104 w 112" name="T84"/>
              <a:gd fmla="*/ 112 h 12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8" w="112">
                <a:moveTo>
                  <a:pt x="100" y="32"/>
                </a:moveTo>
                <a:cubicBezTo>
                  <a:pt x="84" y="32"/>
                  <a:pt x="84" y="32"/>
                  <a:pt x="84" y="32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13"/>
                  <a:pt x="72" y="0"/>
                  <a:pt x="56" y="0"/>
                </a:cubicBezTo>
                <a:cubicBezTo>
                  <a:pt x="40" y="0"/>
                  <a:pt x="28" y="13"/>
                  <a:pt x="28" y="29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7" y="128"/>
                  <a:pt x="112" y="123"/>
                  <a:pt x="112" y="116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37"/>
                  <a:pt x="107" y="32"/>
                  <a:pt x="100" y="32"/>
                </a:cubicBezTo>
                <a:close/>
                <a:moveTo>
                  <a:pt x="36" y="29"/>
                </a:moveTo>
                <a:cubicBezTo>
                  <a:pt x="36" y="17"/>
                  <a:pt x="44" y="8"/>
                  <a:pt x="56" y="8"/>
                </a:cubicBezTo>
                <a:cubicBezTo>
                  <a:pt x="68" y="8"/>
                  <a:pt x="76" y="17"/>
                  <a:pt x="76" y="29"/>
                </a:cubicBezTo>
                <a:cubicBezTo>
                  <a:pt x="76" y="32"/>
                  <a:pt x="76" y="32"/>
                  <a:pt x="76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29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53"/>
                  <a:pt x="28" y="53"/>
                  <a:pt x="28" y="53"/>
                </a:cubicBezTo>
                <a:cubicBezTo>
                  <a:pt x="26" y="54"/>
                  <a:pt x="24" y="57"/>
                  <a:pt x="24" y="60"/>
                </a:cubicBezTo>
                <a:cubicBezTo>
                  <a:pt x="24" y="64"/>
                  <a:pt x="28" y="68"/>
                  <a:pt x="32" y="68"/>
                </a:cubicBezTo>
                <a:cubicBezTo>
                  <a:pt x="36" y="68"/>
                  <a:pt x="40" y="64"/>
                  <a:pt x="40" y="60"/>
                </a:cubicBezTo>
                <a:cubicBezTo>
                  <a:pt x="40" y="57"/>
                  <a:pt x="38" y="54"/>
                  <a:pt x="36" y="53"/>
                </a:cubicBezTo>
                <a:cubicBezTo>
                  <a:pt x="36" y="40"/>
                  <a:pt x="36" y="40"/>
                  <a:pt x="3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53"/>
                  <a:pt x="76" y="53"/>
                  <a:pt x="76" y="53"/>
                </a:cubicBezTo>
                <a:cubicBezTo>
                  <a:pt x="74" y="54"/>
                  <a:pt x="72" y="57"/>
                  <a:pt x="72" y="60"/>
                </a:cubicBezTo>
                <a:cubicBezTo>
                  <a:pt x="72" y="64"/>
                  <a:pt x="76" y="68"/>
                  <a:pt x="80" y="68"/>
                </a:cubicBezTo>
                <a:cubicBezTo>
                  <a:pt x="84" y="68"/>
                  <a:pt x="88" y="64"/>
                  <a:pt x="88" y="60"/>
                </a:cubicBezTo>
                <a:cubicBezTo>
                  <a:pt x="88" y="57"/>
                  <a:pt x="86" y="54"/>
                  <a:pt x="84" y="53"/>
                </a:cubicBezTo>
                <a:cubicBezTo>
                  <a:pt x="84" y="40"/>
                  <a:pt x="84" y="40"/>
                  <a:pt x="84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lnTo>
                  <a:pt x="104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6" name="Freeform 11"/>
          <p:cNvSpPr>
            <a:spLocks noEditPoints="1"/>
          </p:cNvSpPr>
          <p:nvPr/>
        </p:nvSpPr>
        <p:spPr bwMode="auto">
          <a:xfrm>
            <a:off x="6514135" y="4154985"/>
            <a:ext cx="292928" cy="391459"/>
          </a:xfrm>
          <a:custGeom>
            <a:gdLst>
              <a:gd fmla="*/ 48 w 96" name="T0"/>
              <a:gd fmla="*/ 32 h 128" name="T1"/>
              <a:gd fmla="*/ 32 w 96" name="T2"/>
              <a:gd fmla="*/ 48 h 128" name="T3"/>
              <a:gd fmla="*/ 48 w 96" name="T4"/>
              <a:gd fmla="*/ 64 h 128" name="T5"/>
              <a:gd fmla="*/ 64 w 96" name="T6"/>
              <a:gd fmla="*/ 48 h 128" name="T7"/>
              <a:gd fmla="*/ 48 w 96" name="T8"/>
              <a:gd fmla="*/ 32 h 128" name="T9"/>
              <a:gd fmla="*/ 48 w 96" name="T10"/>
              <a:gd fmla="*/ 56 h 128" name="T11"/>
              <a:gd fmla="*/ 40 w 96" name="T12"/>
              <a:gd fmla="*/ 48 h 128" name="T13"/>
              <a:gd fmla="*/ 48 w 96" name="T14"/>
              <a:gd fmla="*/ 40 h 128" name="T15"/>
              <a:gd fmla="*/ 56 w 96" name="T16"/>
              <a:gd fmla="*/ 48 h 128" name="T17"/>
              <a:gd fmla="*/ 48 w 96" name="T18"/>
              <a:gd fmla="*/ 56 h 128" name="T19"/>
              <a:gd fmla="*/ 48 w 96" name="T20"/>
              <a:gd fmla="*/ 0 h 128" name="T21"/>
              <a:gd fmla="*/ 0 w 96" name="T22"/>
              <a:gd fmla="*/ 48 h 128" name="T23"/>
              <a:gd fmla="*/ 48 w 96" name="T24"/>
              <a:gd fmla="*/ 128 h 128" name="T25"/>
              <a:gd fmla="*/ 96 w 96" name="T26"/>
              <a:gd fmla="*/ 48 h 128" name="T27"/>
              <a:gd fmla="*/ 48 w 96" name="T28"/>
              <a:gd fmla="*/ 0 h 128" name="T29"/>
              <a:gd fmla="*/ 8 w 96" name="T30"/>
              <a:gd fmla="*/ 48 h 128" name="T31"/>
              <a:gd fmla="*/ 48 w 96" name="T32"/>
              <a:gd fmla="*/ 8 h 128" name="T33"/>
              <a:gd fmla="*/ 88 w 96" name="T34"/>
              <a:gd fmla="*/ 48 h 128" name="T35"/>
              <a:gd fmla="*/ 48 w 96" name="T36"/>
              <a:gd fmla="*/ 116 h 128" name="T37"/>
              <a:gd fmla="*/ 8 w 96" name="T38"/>
              <a:gd fmla="*/ 48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96">
                <a:moveTo>
                  <a:pt x="48" y="32"/>
                </a:moveTo>
                <a:cubicBezTo>
                  <a:pt x="39" y="32"/>
                  <a:pt x="32" y="39"/>
                  <a:pt x="32" y="48"/>
                </a:cubicBezTo>
                <a:cubicBezTo>
                  <a:pt x="32" y="57"/>
                  <a:pt x="39" y="64"/>
                  <a:pt x="48" y="64"/>
                </a:cubicBezTo>
                <a:cubicBezTo>
                  <a:pt x="57" y="64"/>
                  <a:pt x="64" y="57"/>
                  <a:pt x="64" y="48"/>
                </a:cubicBezTo>
                <a:cubicBezTo>
                  <a:pt x="64" y="39"/>
                  <a:pt x="57" y="32"/>
                  <a:pt x="48" y="32"/>
                </a:cubicBezTo>
                <a:close/>
                <a:moveTo>
                  <a:pt x="48" y="56"/>
                </a:moveTo>
                <a:cubicBezTo>
                  <a:pt x="44" y="56"/>
                  <a:pt x="40" y="52"/>
                  <a:pt x="40" y="48"/>
                </a:cubicBezTo>
                <a:cubicBezTo>
                  <a:pt x="40" y="44"/>
                  <a:pt x="44" y="40"/>
                  <a:pt x="48" y="40"/>
                </a:cubicBezTo>
                <a:cubicBezTo>
                  <a:pt x="52" y="40"/>
                  <a:pt x="56" y="44"/>
                  <a:pt x="56" y="48"/>
                </a:cubicBezTo>
                <a:cubicBezTo>
                  <a:pt x="56" y="52"/>
                  <a:pt x="52" y="56"/>
                  <a:pt x="48" y="56"/>
                </a:cubicBez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80"/>
                  <a:pt x="48" y="128"/>
                  <a:pt x="48" y="128"/>
                </a:cubicBezTo>
                <a:cubicBezTo>
                  <a:pt x="48" y="128"/>
                  <a:pt x="96" y="79"/>
                  <a:pt x="96" y="48"/>
                </a:cubicBezTo>
                <a:cubicBezTo>
                  <a:pt x="96" y="21"/>
                  <a:pt x="75" y="0"/>
                  <a:pt x="48" y="0"/>
                </a:cubicBezTo>
                <a:close/>
                <a:moveTo>
                  <a:pt x="8" y="48"/>
                </a:moveTo>
                <a:cubicBezTo>
                  <a:pt x="8" y="26"/>
                  <a:pt x="26" y="8"/>
                  <a:pt x="48" y="8"/>
                </a:cubicBezTo>
                <a:cubicBezTo>
                  <a:pt x="70" y="8"/>
                  <a:pt x="88" y="26"/>
                  <a:pt x="88" y="48"/>
                </a:cubicBezTo>
                <a:cubicBezTo>
                  <a:pt x="88" y="75"/>
                  <a:pt x="48" y="116"/>
                  <a:pt x="48" y="116"/>
                </a:cubicBezTo>
                <a:cubicBezTo>
                  <a:pt x="48" y="116"/>
                  <a:pt x="8" y="75"/>
                  <a:pt x="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Freeform 12"/>
          <p:cNvSpPr>
            <a:spLocks noEditPoints="1"/>
          </p:cNvSpPr>
          <p:nvPr/>
        </p:nvSpPr>
        <p:spPr bwMode="auto">
          <a:xfrm>
            <a:off x="7743219" y="3035961"/>
            <a:ext cx="439416" cy="439416"/>
          </a:xfrm>
          <a:custGeom>
            <a:gdLst>
              <a:gd fmla="*/ 4 w 128" name="T0"/>
              <a:gd fmla="*/ 0 h 128" name="T1"/>
              <a:gd fmla="*/ 0 w 128" name="T2"/>
              <a:gd fmla="*/ 4 h 128" name="T3"/>
              <a:gd fmla="*/ 0 w 128" name="T4"/>
              <a:gd fmla="*/ 124 h 128" name="T5"/>
              <a:gd fmla="*/ 4 w 128" name="T6"/>
              <a:gd fmla="*/ 128 h 128" name="T7"/>
              <a:gd fmla="*/ 8 w 128" name="T8"/>
              <a:gd fmla="*/ 124 h 128" name="T9"/>
              <a:gd fmla="*/ 8 w 128" name="T10"/>
              <a:gd fmla="*/ 4 h 128" name="T11"/>
              <a:gd fmla="*/ 4 w 128" name="T12"/>
              <a:gd fmla="*/ 0 h 128" name="T13"/>
              <a:gd fmla="*/ 92 w 128" name="T14"/>
              <a:gd fmla="*/ 8 h 128" name="T15"/>
              <a:gd fmla="*/ 52 w 128" name="T16"/>
              <a:gd fmla="*/ 20 h 128" name="T17"/>
              <a:gd fmla="*/ 16 w 128" name="T18"/>
              <a:gd fmla="*/ 8 h 128" name="T19"/>
              <a:gd fmla="*/ 16 w 128" name="T20"/>
              <a:gd fmla="*/ 76 h 128" name="T21"/>
              <a:gd fmla="*/ 52 w 128" name="T22"/>
              <a:gd fmla="*/ 88 h 128" name="T23"/>
              <a:gd fmla="*/ 92 w 128" name="T24"/>
              <a:gd fmla="*/ 76 h 128" name="T25"/>
              <a:gd fmla="*/ 128 w 128" name="T26"/>
              <a:gd fmla="*/ 88 h 128" name="T27"/>
              <a:gd fmla="*/ 128 w 128" name="T28"/>
              <a:gd fmla="*/ 20 h 128" name="T29"/>
              <a:gd fmla="*/ 92 w 128" name="T30"/>
              <a:gd fmla="*/ 8 h 128" name="T31"/>
              <a:gd fmla="*/ 92 w 128" name="T32"/>
              <a:gd fmla="*/ 68 h 128" name="T33"/>
              <a:gd fmla="*/ 52 w 128" name="T34"/>
              <a:gd fmla="*/ 80 h 128" name="T35"/>
              <a:gd fmla="*/ 24 w 128" name="T36"/>
              <a:gd fmla="*/ 73 h 128" name="T37"/>
              <a:gd fmla="*/ 24 w 128" name="T38"/>
              <a:gd fmla="*/ 21 h 128" name="T39"/>
              <a:gd fmla="*/ 52 w 128" name="T40"/>
              <a:gd fmla="*/ 28 h 128" name="T41"/>
              <a:gd fmla="*/ 92 w 128" name="T42"/>
              <a:gd fmla="*/ 16 h 128" name="T43"/>
              <a:gd fmla="*/ 120 w 128" name="T44"/>
              <a:gd fmla="*/ 23 h 128" name="T45"/>
              <a:gd fmla="*/ 120 w 128" name="T46"/>
              <a:gd fmla="*/ 75 h 128" name="T47"/>
              <a:gd fmla="*/ 92 w 128" name="T48"/>
              <a:gd fmla="*/ 68 h 12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8" w="12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6" y="128"/>
                  <a:pt x="8" y="126"/>
                  <a:pt x="8" y="12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92" y="8"/>
                </a:moveTo>
                <a:cubicBezTo>
                  <a:pt x="76" y="8"/>
                  <a:pt x="68" y="20"/>
                  <a:pt x="52" y="20"/>
                </a:cubicBezTo>
                <a:cubicBezTo>
                  <a:pt x="30" y="20"/>
                  <a:pt x="16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32" y="88"/>
                  <a:pt x="52" y="88"/>
                </a:cubicBezTo>
                <a:cubicBezTo>
                  <a:pt x="68" y="88"/>
                  <a:pt x="78" y="76"/>
                  <a:pt x="92" y="76"/>
                </a:cubicBezTo>
                <a:cubicBezTo>
                  <a:pt x="112" y="76"/>
                  <a:pt x="128" y="88"/>
                  <a:pt x="128" y="8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12" y="8"/>
                  <a:pt x="92" y="8"/>
                </a:cubicBezTo>
                <a:close/>
                <a:moveTo>
                  <a:pt x="92" y="68"/>
                </a:moveTo>
                <a:cubicBezTo>
                  <a:pt x="78" y="68"/>
                  <a:pt x="68" y="80"/>
                  <a:pt x="52" y="80"/>
                </a:cubicBezTo>
                <a:cubicBezTo>
                  <a:pt x="41" y="80"/>
                  <a:pt x="31" y="76"/>
                  <a:pt x="24" y="73"/>
                </a:cubicBezTo>
                <a:cubicBezTo>
                  <a:pt x="24" y="62"/>
                  <a:pt x="24" y="38"/>
                  <a:pt x="24" y="21"/>
                </a:cubicBezTo>
                <a:cubicBezTo>
                  <a:pt x="30" y="24"/>
                  <a:pt x="40" y="28"/>
                  <a:pt x="52" y="28"/>
                </a:cubicBezTo>
                <a:cubicBezTo>
                  <a:pt x="68" y="28"/>
                  <a:pt x="76" y="16"/>
                  <a:pt x="92" y="16"/>
                </a:cubicBezTo>
                <a:cubicBezTo>
                  <a:pt x="103" y="16"/>
                  <a:pt x="113" y="20"/>
                  <a:pt x="120" y="23"/>
                </a:cubicBezTo>
                <a:cubicBezTo>
                  <a:pt x="120" y="49"/>
                  <a:pt x="120" y="61"/>
                  <a:pt x="120" y="75"/>
                </a:cubicBezTo>
                <a:cubicBezTo>
                  <a:pt x="114" y="72"/>
                  <a:pt x="104" y="68"/>
                  <a:pt x="92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Freeform 16"/>
          <p:cNvSpPr>
            <a:spLocks noEditPoints="1"/>
          </p:cNvSpPr>
          <p:nvPr/>
        </p:nvSpPr>
        <p:spPr bwMode="auto">
          <a:xfrm>
            <a:off x="3481881" y="4088997"/>
            <a:ext cx="570906" cy="572760"/>
          </a:xfrm>
          <a:custGeom>
            <a:gdLst>
              <a:gd fmla="*/ 44 w 128" name="T0"/>
              <a:gd fmla="*/ 64 h 128" name="T1"/>
              <a:gd fmla="*/ 84 w 128" name="T2"/>
              <a:gd fmla="*/ 64 h 128" name="T3"/>
              <a:gd fmla="*/ 64 w 128" name="T4"/>
              <a:gd fmla="*/ 76 h 128" name="T5"/>
              <a:gd fmla="*/ 64 w 128" name="T6"/>
              <a:gd fmla="*/ 52 h 128" name="T7"/>
              <a:gd fmla="*/ 64 w 128" name="T8"/>
              <a:gd fmla="*/ 76 h 128" name="T9"/>
              <a:gd fmla="*/ 114 w 128" name="T10"/>
              <a:gd fmla="*/ 46 h 128" name="T11"/>
              <a:gd fmla="*/ 113 w 128" name="T12"/>
              <a:gd fmla="*/ 40 h 128" name="T13"/>
              <a:gd fmla="*/ 112 w 128" name="T14"/>
              <a:gd fmla="*/ 21 h 128" name="T15"/>
              <a:gd fmla="*/ 97 w 128" name="T16"/>
              <a:gd fmla="*/ 12 h 128" name="T17"/>
              <a:gd fmla="*/ 87 w 128" name="T18"/>
              <a:gd fmla="*/ 16 h 128" name="T19"/>
              <a:gd fmla="*/ 82 w 128" name="T20"/>
              <a:gd fmla="*/ 13 h 128" name="T21"/>
              <a:gd fmla="*/ 60 w 128" name="T22"/>
              <a:gd fmla="*/ 0 h 128" name="T23"/>
              <a:gd fmla="*/ 46 w 128" name="T24"/>
              <a:gd fmla="*/ 14 h 128" name="T25"/>
              <a:gd fmla="*/ 40 w 128" name="T26"/>
              <a:gd fmla="*/ 15 h 128" name="T27"/>
              <a:gd fmla="*/ 21 w 128" name="T28"/>
              <a:gd fmla="*/ 16 h 128" name="T29"/>
              <a:gd fmla="*/ 12 w 128" name="T30"/>
              <a:gd fmla="*/ 31 h 128" name="T31"/>
              <a:gd fmla="*/ 16 w 128" name="T32"/>
              <a:gd fmla="*/ 41 h 128" name="T33"/>
              <a:gd fmla="*/ 13 w 128" name="T34"/>
              <a:gd fmla="*/ 46 h 128" name="T35"/>
              <a:gd fmla="*/ 0 w 128" name="T36"/>
              <a:gd fmla="*/ 68 h 128" name="T37"/>
              <a:gd fmla="*/ 14 w 128" name="T38"/>
              <a:gd fmla="*/ 82 h 128" name="T39"/>
              <a:gd fmla="*/ 15 w 128" name="T40"/>
              <a:gd fmla="*/ 88 h 128" name="T41"/>
              <a:gd fmla="*/ 16 w 128" name="T42"/>
              <a:gd fmla="*/ 107 h 128" name="T43"/>
              <a:gd fmla="*/ 31 w 128" name="T44"/>
              <a:gd fmla="*/ 116 h 128" name="T45"/>
              <a:gd fmla="*/ 41 w 128" name="T46"/>
              <a:gd fmla="*/ 112 h 128" name="T47"/>
              <a:gd fmla="*/ 46 w 128" name="T48"/>
              <a:gd fmla="*/ 115 h 128" name="T49"/>
              <a:gd fmla="*/ 68 w 128" name="T50"/>
              <a:gd fmla="*/ 128 h 128" name="T51"/>
              <a:gd fmla="*/ 82 w 128" name="T52"/>
              <a:gd fmla="*/ 114 h 128" name="T53"/>
              <a:gd fmla="*/ 88 w 128" name="T54"/>
              <a:gd fmla="*/ 113 h 128" name="T55"/>
              <a:gd fmla="*/ 107 w 128" name="T56"/>
              <a:gd fmla="*/ 112 h 128" name="T57"/>
              <a:gd fmla="*/ 116 w 128" name="T58"/>
              <a:gd fmla="*/ 97 h 128" name="T59"/>
              <a:gd fmla="*/ 112 w 128" name="T60"/>
              <a:gd fmla="*/ 87 h 128" name="T61"/>
              <a:gd fmla="*/ 115 w 128" name="T62"/>
              <a:gd fmla="*/ 82 h 128" name="T63"/>
              <a:gd fmla="*/ 128 w 128" name="T64"/>
              <a:gd fmla="*/ 60 h 128" name="T65"/>
              <a:gd fmla="*/ 120 w 128" name="T66"/>
              <a:gd fmla="*/ 68 h 128" name="T67"/>
              <a:gd fmla="*/ 108 w 128" name="T68"/>
              <a:gd fmla="*/ 76 h 128" name="T69"/>
              <a:gd fmla="*/ 106 w 128" name="T70"/>
              <a:gd fmla="*/ 91 h 128" name="T71"/>
              <a:gd fmla="*/ 101 w 128" name="T72"/>
              <a:gd fmla="*/ 106 h 128" name="T73"/>
              <a:gd fmla="*/ 91 w 128" name="T74"/>
              <a:gd fmla="*/ 106 h 128" name="T75"/>
              <a:gd fmla="*/ 76 w 128" name="T76"/>
              <a:gd fmla="*/ 108 h 128" name="T77"/>
              <a:gd fmla="*/ 68 w 128" name="T78"/>
              <a:gd fmla="*/ 120 h 128" name="T79"/>
              <a:gd fmla="*/ 53 w 128" name="T80"/>
              <a:gd fmla="*/ 113 h 128" name="T81"/>
              <a:gd fmla="*/ 42 w 128" name="T82"/>
              <a:gd fmla="*/ 104 h 128" name="T83"/>
              <a:gd fmla="*/ 32 w 128" name="T84"/>
              <a:gd fmla="*/ 108 h 128" name="T85"/>
              <a:gd fmla="*/ 22 w 128" name="T86"/>
              <a:gd fmla="*/ 101 h 128" name="T87"/>
              <a:gd fmla="*/ 24 w 128" name="T88"/>
              <a:gd fmla="*/ 86 h 128" name="T89"/>
              <a:gd fmla="*/ 15 w 128" name="T90"/>
              <a:gd fmla="*/ 75 h 128" name="T91"/>
              <a:gd fmla="*/ 8 w 128" name="T92"/>
              <a:gd fmla="*/ 61 h 128" name="T93"/>
              <a:gd fmla="*/ 20 w 128" name="T94"/>
              <a:gd fmla="*/ 52 h 128" name="T95"/>
              <a:gd fmla="*/ 22 w 128" name="T96"/>
              <a:gd fmla="*/ 37 h 128" name="T97"/>
              <a:gd fmla="*/ 27 w 128" name="T98"/>
              <a:gd fmla="*/ 22 h 128" name="T99"/>
              <a:gd fmla="*/ 36 w 128" name="T100"/>
              <a:gd fmla="*/ 21 h 128" name="T101"/>
              <a:gd fmla="*/ 52 w 128" name="T102"/>
              <a:gd fmla="*/ 20 h 128" name="T103"/>
              <a:gd fmla="*/ 61 w 128" name="T104"/>
              <a:gd fmla="*/ 8 h 128" name="T105"/>
              <a:gd fmla="*/ 75 w 128" name="T106"/>
              <a:gd fmla="*/ 15 h 128" name="T107"/>
              <a:gd fmla="*/ 86 w 128" name="T108"/>
              <a:gd fmla="*/ 24 h 128" name="T109"/>
              <a:gd fmla="*/ 97 w 128" name="T110"/>
              <a:gd fmla="*/ 19 h 128" name="T111"/>
              <a:gd fmla="*/ 106 w 128" name="T112"/>
              <a:gd fmla="*/ 27 h 128" name="T113"/>
              <a:gd fmla="*/ 104 w 128" name="T114"/>
              <a:gd fmla="*/ 42 h 128" name="T115"/>
              <a:gd fmla="*/ 113 w 128" name="T116"/>
              <a:gd fmla="*/ 54 h 128" name="T117"/>
              <a:gd fmla="*/ 120 w 128" name="T118"/>
              <a:gd fmla="*/ 68 h 12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8" w="128">
                <a:moveTo>
                  <a:pt x="64" y="44"/>
                </a:moveTo>
                <a:cubicBezTo>
                  <a:pt x="53" y="44"/>
                  <a:pt x="44" y="53"/>
                  <a:pt x="44" y="64"/>
                </a:cubicBezTo>
                <a:cubicBezTo>
                  <a:pt x="44" y="75"/>
                  <a:pt x="53" y="84"/>
                  <a:pt x="64" y="84"/>
                </a:cubicBezTo>
                <a:cubicBezTo>
                  <a:pt x="75" y="84"/>
                  <a:pt x="84" y="75"/>
                  <a:pt x="84" y="64"/>
                </a:cubicBezTo>
                <a:cubicBezTo>
                  <a:pt x="84" y="53"/>
                  <a:pt x="75" y="44"/>
                  <a:pt x="64" y="44"/>
                </a:cubicBezTo>
                <a:close/>
                <a:moveTo>
                  <a:pt x="64" y="76"/>
                </a:moveTo>
                <a:cubicBezTo>
                  <a:pt x="57" y="76"/>
                  <a:pt x="52" y="71"/>
                  <a:pt x="52" y="64"/>
                </a:cubicBezTo>
                <a:cubicBezTo>
                  <a:pt x="52" y="57"/>
                  <a:pt x="57" y="52"/>
                  <a:pt x="64" y="52"/>
                </a:cubicBezTo>
                <a:cubicBezTo>
                  <a:pt x="71" y="52"/>
                  <a:pt x="76" y="57"/>
                  <a:pt x="76" y="64"/>
                </a:cubicBezTo>
                <a:cubicBezTo>
                  <a:pt x="76" y="71"/>
                  <a:pt x="71" y="76"/>
                  <a:pt x="64" y="76"/>
                </a:cubicBezTo>
                <a:close/>
                <a:moveTo>
                  <a:pt x="115" y="46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44"/>
                  <a:pt x="113" y="43"/>
                  <a:pt x="112" y="41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5" y="38"/>
                  <a:pt x="116" y="35"/>
                  <a:pt x="116" y="31"/>
                </a:cubicBezTo>
                <a:cubicBezTo>
                  <a:pt x="116" y="28"/>
                  <a:pt x="114" y="24"/>
                  <a:pt x="112" y="21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4" y="14"/>
                  <a:pt x="100" y="12"/>
                  <a:pt x="97" y="12"/>
                </a:cubicBezTo>
                <a:cubicBezTo>
                  <a:pt x="93" y="12"/>
                  <a:pt x="90" y="13"/>
                  <a:pt x="88" y="15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5"/>
                  <a:pt x="84" y="14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6"/>
                  <a:pt x="75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47" y="6"/>
                  <a:pt x="46" y="13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4"/>
                  <a:pt x="43" y="15"/>
                  <a:pt x="41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3"/>
                  <a:pt x="35" y="12"/>
                  <a:pt x="31" y="12"/>
                </a:cubicBezTo>
                <a:cubicBezTo>
                  <a:pt x="28" y="12"/>
                  <a:pt x="24" y="14"/>
                  <a:pt x="21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14" y="24"/>
                  <a:pt x="12" y="28"/>
                  <a:pt x="12" y="31"/>
                </a:cubicBezTo>
                <a:cubicBezTo>
                  <a:pt x="12" y="35"/>
                  <a:pt x="13" y="38"/>
                  <a:pt x="15" y="40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3"/>
                  <a:pt x="14" y="44"/>
                  <a:pt x="1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6" y="47"/>
                  <a:pt x="0" y="53"/>
                  <a:pt x="0" y="6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1"/>
                  <a:pt x="13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4"/>
                  <a:pt x="15" y="85"/>
                  <a:pt x="16" y="87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90"/>
                  <a:pt x="12" y="93"/>
                  <a:pt x="12" y="97"/>
                </a:cubicBezTo>
                <a:cubicBezTo>
                  <a:pt x="12" y="100"/>
                  <a:pt x="14" y="104"/>
                  <a:pt x="16" y="107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14"/>
                  <a:pt x="28" y="116"/>
                  <a:pt x="31" y="116"/>
                </a:cubicBezTo>
                <a:cubicBezTo>
                  <a:pt x="35" y="116"/>
                  <a:pt x="38" y="115"/>
                  <a:pt x="40" y="113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3" y="113"/>
                  <a:pt x="44" y="114"/>
                  <a:pt x="46" y="114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22"/>
                  <a:pt x="53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1" y="122"/>
                  <a:pt x="82" y="115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4" y="114"/>
                  <a:pt x="85" y="113"/>
                  <a:pt x="87" y="112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5"/>
                  <a:pt x="93" y="116"/>
                  <a:pt x="97" y="116"/>
                </a:cubicBezTo>
                <a:cubicBezTo>
                  <a:pt x="100" y="116"/>
                  <a:pt x="104" y="114"/>
                  <a:pt x="107" y="112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4" y="104"/>
                  <a:pt x="116" y="100"/>
                  <a:pt x="116" y="97"/>
                </a:cubicBezTo>
                <a:cubicBezTo>
                  <a:pt x="116" y="93"/>
                  <a:pt x="115" y="90"/>
                  <a:pt x="113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3" y="85"/>
                  <a:pt x="114" y="84"/>
                  <a:pt x="114" y="82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2" y="81"/>
                  <a:pt x="128" y="75"/>
                  <a:pt x="128" y="68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3"/>
                  <a:pt x="122" y="47"/>
                  <a:pt x="115" y="46"/>
                </a:cubicBezTo>
                <a:close/>
                <a:moveTo>
                  <a:pt x="120" y="68"/>
                </a:moveTo>
                <a:cubicBezTo>
                  <a:pt x="120" y="71"/>
                  <a:pt x="117" y="75"/>
                  <a:pt x="113" y="7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7" y="80"/>
                  <a:pt x="105" y="83"/>
                  <a:pt x="104" y="86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9" y="94"/>
                  <a:pt x="109" y="98"/>
                  <a:pt x="106" y="101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0" y="107"/>
                  <a:pt x="98" y="108"/>
                  <a:pt x="96" y="108"/>
                </a:cubicBezTo>
                <a:cubicBezTo>
                  <a:pt x="94" y="108"/>
                  <a:pt x="93" y="107"/>
                  <a:pt x="91" y="106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3" y="105"/>
                  <a:pt x="80" y="107"/>
                  <a:pt x="76" y="108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5" y="117"/>
                  <a:pt x="71" y="120"/>
                  <a:pt x="68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0"/>
                  <a:pt x="53" y="117"/>
                  <a:pt x="53" y="113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8" y="107"/>
                  <a:pt x="45" y="105"/>
                  <a:pt x="42" y="104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5" y="107"/>
                  <a:pt x="34" y="108"/>
                  <a:pt x="32" y="108"/>
                </a:cubicBezTo>
                <a:cubicBezTo>
                  <a:pt x="30" y="108"/>
                  <a:pt x="28" y="107"/>
                  <a:pt x="27" y="106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9" y="98"/>
                  <a:pt x="19" y="94"/>
                  <a:pt x="22" y="91"/>
                </a:cubicBezTo>
                <a:cubicBezTo>
                  <a:pt x="24" y="86"/>
                  <a:pt x="24" y="86"/>
                  <a:pt x="24" y="86"/>
                </a:cubicBezTo>
                <a:cubicBezTo>
                  <a:pt x="23" y="83"/>
                  <a:pt x="21" y="80"/>
                  <a:pt x="20" y="76"/>
                </a:cubicBezTo>
                <a:cubicBezTo>
                  <a:pt x="15" y="75"/>
                  <a:pt x="15" y="75"/>
                  <a:pt x="15" y="75"/>
                </a:cubicBezTo>
                <a:cubicBezTo>
                  <a:pt x="11" y="75"/>
                  <a:pt x="8" y="71"/>
                  <a:pt x="8" y="68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7"/>
                  <a:pt x="11" y="54"/>
                  <a:pt x="15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48"/>
                  <a:pt x="23" y="45"/>
                  <a:pt x="24" y="42"/>
                </a:cubicBezTo>
                <a:cubicBezTo>
                  <a:pt x="22" y="37"/>
                  <a:pt x="22" y="37"/>
                  <a:pt x="22" y="37"/>
                </a:cubicBezTo>
                <a:cubicBezTo>
                  <a:pt x="19" y="34"/>
                  <a:pt x="19" y="30"/>
                  <a:pt x="22" y="27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30" y="20"/>
                  <a:pt x="32" y="20"/>
                </a:cubicBezTo>
                <a:cubicBezTo>
                  <a:pt x="34" y="20"/>
                  <a:pt x="35" y="20"/>
                  <a:pt x="36" y="21"/>
                </a:cubicBezTo>
                <a:cubicBezTo>
                  <a:pt x="41" y="24"/>
                  <a:pt x="41" y="24"/>
                  <a:pt x="41" y="24"/>
                </a:cubicBezTo>
                <a:cubicBezTo>
                  <a:pt x="45" y="22"/>
                  <a:pt x="48" y="21"/>
                  <a:pt x="52" y="20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1"/>
                  <a:pt x="57" y="8"/>
                  <a:pt x="61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1" y="8"/>
                  <a:pt x="75" y="11"/>
                  <a:pt x="75" y="15"/>
                </a:cubicBezTo>
                <a:cubicBezTo>
                  <a:pt x="76" y="20"/>
                  <a:pt x="76" y="20"/>
                  <a:pt x="76" y="20"/>
                </a:cubicBezTo>
                <a:cubicBezTo>
                  <a:pt x="80" y="21"/>
                  <a:pt x="83" y="23"/>
                  <a:pt x="86" y="24"/>
                </a:cubicBezTo>
                <a:cubicBezTo>
                  <a:pt x="91" y="22"/>
                  <a:pt x="91" y="22"/>
                  <a:pt x="91" y="22"/>
                </a:cubicBezTo>
                <a:cubicBezTo>
                  <a:pt x="93" y="21"/>
                  <a:pt x="95" y="19"/>
                  <a:pt x="97" y="19"/>
                </a:cubicBezTo>
                <a:cubicBezTo>
                  <a:pt x="99" y="19"/>
                  <a:pt x="100" y="21"/>
                  <a:pt x="101" y="22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30"/>
                  <a:pt x="109" y="34"/>
                  <a:pt x="106" y="37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5" y="45"/>
                  <a:pt x="107" y="48"/>
                  <a:pt x="108" y="52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4"/>
                  <a:pt x="120" y="57"/>
                  <a:pt x="120" y="61"/>
                </a:cubicBezTo>
                <a:lnTo>
                  <a:pt x="120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TextBox 17"/>
          <p:cNvSpPr txBox="1"/>
          <p:nvPr/>
        </p:nvSpPr>
        <p:spPr>
          <a:xfrm>
            <a:off x="1142383" y="1585792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0" name="TextBox 18"/>
          <p:cNvSpPr txBox="1"/>
          <p:nvPr/>
        </p:nvSpPr>
        <p:spPr>
          <a:xfrm>
            <a:off x="1146085" y="1908877"/>
            <a:ext cx="1928163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2781615" y="534780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2" name="TextBox 18"/>
          <p:cNvSpPr txBox="1"/>
          <p:nvPr/>
        </p:nvSpPr>
        <p:spPr>
          <a:xfrm>
            <a:off x="2785317" y="5670890"/>
            <a:ext cx="2760021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4177624" y="124896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4" name="TextBox 18"/>
          <p:cNvSpPr txBox="1"/>
          <p:nvPr/>
        </p:nvSpPr>
        <p:spPr>
          <a:xfrm>
            <a:off x="4181326" y="1572046"/>
            <a:ext cx="273561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5" name="TextBox 17"/>
          <p:cNvSpPr txBox="1"/>
          <p:nvPr/>
        </p:nvSpPr>
        <p:spPr>
          <a:xfrm>
            <a:off x="5904493" y="495538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6" name="TextBox 18"/>
          <p:cNvSpPr txBox="1"/>
          <p:nvPr/>
        </p:nvSpPr>
        <p:spPr>
          <a:xfrm>
            <a:off x="5908196" y="5278474"/>
            <a:ext cx="2194584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TextBox 17"/>
          <p:cNvSpPr txBox="1"/>
          <p:nvPr/>
        </p:nvSpPr>
        <p:spPr>
          <a:xfrm>
            <a:off x="7182203" y="153465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8" name="TextBox 18"/>
          <p:cNvSpPr txBox="1"/>
          <p:nvPr/>
        </p:nvSpPr>
        <p:spPr>
          <a:xfrm>
            <a:off x="7185906" y="1857739"/>
            <a:ext cx="282416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8998202" y="383892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0" name="TextBox 18"/>
          <p:cNvSpPr txBox="1"/>
          <p:nvPr/>
        </p:nvSpPr>
        <p:spPr>
          <a:xfrm>
            <a:off x="9001906" y="4162010"/>
            <a:ext cx="2194584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78416373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97352" y="798835"/>
            <a:ext cx="2629217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Distribution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7352" y="1449362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业务分布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981483" y="1517603"/>
            <a:ext cx="5057212" cy="4257474"/>
            <a:chOff x="981483" y="1517603"/>
            <a:chExt cx="5057212" cy="4257474"/>
          </a:xfrm>
          <a:noFill/>
        </p:grpSpPr>
        <p:sp>
          <p:nvSpPr>
            <p:cNvPr id="5" name="Freeform 67"/>
            <p:cNvSpPr/>
            <p:nvPr/>
          </p:nvSpPr>
          <p:spPr bwMode="gray">
            <a:xfrm>
              <a:off x="981483" y="2136060"/>
              <a:ext cx="2021533" cy="1537346"/>
            </a:xfrm>
            <a:custGeom>
              <a:gdLst>
                <a:gd fmla="*/ 3 w 2990" name="T0"/>
                <a:gd fmla="*/ 357 h 2273" name="T1"/>
                <a:gd fmla="*/ 23 w 2990" name="T2"/>
                <a:gd fmla="*/ 365 h 2273" name="T3"/>
                <a:gd fmla="*/ 29 w 2990" name="T4"/>
                <a:gd fmla="*/ 390 h 2273" name="T5"/>
                <a:gd fmla="*/ 28 w 2990" name="T6"/>
                <a:gd fmla="*/ 419 h 2273" name="T7"/>
                <a:gd fmla="*/ 18 w 2990" name="T8"/>
                <a:gd fmla="*/ 419 h 2273" name="T9"/>
                <a:gd fmla="*/ 0 w 2990" name="T10"/>
                <a:gd fmla="*/ 429 h 2273" name="T11"/>
                <a:gd fmla="*/ 31 w 2990" name="T12"/>
                <a:gd fmla="*/ 438 h 2273" name="T13"/>
                <a:gd fmla="*/ 47 w 2990" name="T14"/>
                <a:gd fmla="*/ 456 h 2273" name="T15"/>
                <a:gd fmla="*/ 49 w 2990" name="T16"/>
                <a:gd fmla="*/ 490 h 2273" name="T17"/>
                <a:gd fmla="*/ 71 w 2990" name="T18"/>
                <a:gd fmla="*/ 507 h 2273" name="T19"/>
                <a:gd fmla="*/ 109 w 2990" name="T20"/>
                <a:gd fmla="*/ 521 h 2273" name="T21"/>
                <a:gd fmla="*/ 152 w 2990" name="T22"/>
                <a:gd fmla="*/ 516 h 2273" name="T23"/>
                <a:gd fmla="*/ 185 w 2990" name="T24"/>
                <a:gd fmla="*/ 542 h 2273" name="T25"/>
                <a:gd fmla="*/ 259 w 2990" name="T26"/>
                <a:gd fmla="*/ 549 h 2273" name="T27"/>
                <a:gd fmla="*/ 414 w 2990" name="T28"/>
                <a:gd fmla="*/ 546 h 2273" name="T29"/>
                <a:gd fmla="*/ 539 w 2990" name="T30"/>
                <a:gd fmla="*/ 549 h 2273" name="T31"/>
                <a:gd fmla="*/ 585 w 2990" name="T32"/>
                <a:gd fmla="*/ 458 h 2273" name="T33"/>
                <a:gd fmla="*/ 714 w 2990" name="T34"/>
                <a:gd fmla="*/ 339 h 2273" name="T35"/>
                <a:gd fmla="*/ 743 w 2990" name="T36"/>
                <a:gd fmla="*/ 295 h 2273" name="T37"/>
                <a:gd fmla="*/ 727 w 2990" name="T38"/>
                <a:gd fmla="*/ 263 h 2273" name="T39"/>
                <a:gd fmla="*/ 716 w 2990" name="T40"/>
                <a:gd fmla="*/ 233 h 2273" name="T41"/>
                <a:gd fmla="*/ 678 w 2990" name="T42"/>
                <a:gd fmla="*/ 213 h 2273" name="T43"/>
                <a:gd fmla="*/ 631 w 2990" name="T44"/>
                <a:gd fmla="*/ 198 h 2273" name="T45"/>
                <a:gd fmla="*/ 592 w 2990" name="T46"/>
                <a:gd fmla="*/ 185 h 2273" name="T47"/>
                <a:gd fmla="*/ 578 w 2990" name="T48"/>
                <a:gd fmla="*/ 170 h 2273" name="T49"/>
                <a:gd fmla="*/ 594 w 2990" name="T50"/>
                <a:gd fmla="*/ 148 h 2273" name="T51"/>
                <a:gd fmla="*/ 598 w 2990" name="T52"/>
                <a:gd fmla="*/ 114 h 2273" name="T53"/>
                <a:gd fmla="*/ 580 w 2990" name="T54"/>
                <a:gd fmla="*/ 75 h 2273" name="T55"/>
                <a:gd fmla="*/ 562 w 2990" name="T56"/>
                <a:gd fmla="*/ 63 h 2273" name="T57"/>
                <a:gd fmla="*/ 540 w 2990" name="T58"/>
                <a:gd fmla="*/ 55 h 2273" name="T59"/>
                <a:gd fmla="*/ 520 w 2990" name="T60"/>
                <a:gd fmla="*/ 29 h 2273" name="T61"/>
                <a:gd fmla="*/ 517 w 2990" name="T62"/>
                <a:gd fmla="*/ 8 h 2273" name="T63"/>
                <a:gd fmla="*/ 492 w 2990" name="T64"/>
                <a:gd fmla="*/ 0 h 2273" name="T65"/>
                <a:gd fmla="*/ 479 w 2990" name="T66"/>
                <a:gd fmla="*/ 21 h 2273" name="T67"/>
                <a:gd fmla="*/ 449 w 2990" name="T68"/>
                <a:gd fmla="*/ 35 h 2273" name="T69"/>
                <a:gd fmla="*/ 438 w 2990" name="T70"/>
                <a:gd fmla="*/ 79 h 2273" name="T71"/>
                <a:gd fmla="*/ 411 w 2990" name="T72"/>
                <a:gd fmla="*/ 85 h 2273" name="T73"/>
                <a:gd fmla="*/ 384 w 2990" name="T74"/>
                <a:gd fmla="*/ 75 h 2273" name="T75"/>
                <a:gd fmla="*/ 363 w 2990" name="T76"/>
                <a:gd fmla="*/ 71 h 2273" name="T77"/>
                <a:gd fmla="*/ 334 w 2990" name="T78"/>
                <a:gd fmla="*/ 122 h 2273" name="T79"/>
                <a:gd fmla="*/ 344 w 2990" name="T80"/>
                <a:gd fmla="*/ 140 h 2273" name="T81"/>
                <a:gd fmla="*/ 322 w 2990" name="T82"/>
                <a:gd fmla="*/ 144 h 2273" name="T83"/>
                <a:gd fmla="*/ 295 w 2990" name="T84"/>
                <a:gd fmla="*/ 136 h 2273" name="T85"/>
                <a:gd fmla="*/ 257 w 2990" name="T86"/>
                <a:gd fmla="*/ 138 h 2273" name="T87"/>
                <a:gd fmla="*/ 266 w 2990" name="T88"/>
                <a:gd fmla="*/ 148 h 2273" name="T89"/>
                <a:gd fmla="*/ 262 w 2990" name="T90"/>
                <a:gd fmla="*/ 173 h 2273" name="T91"/>
                <a:gd fmla="*/ 263 w 2990" name="T92"/>
                <a:gd fmla="*/ 220 h 2273" name="T93"/>
                <a:gd fmla="*/ 241 w 2990" name="T94"/>
                <a:gd fmla="*/ 242 h 2273" name="T95"/>
                <a:gd fmla="*/ 230 w 2990" name="T96"/>
                <a:gd fmla="*/ 267 h 2273" name="T97"/>
                <a:gd fmla="*/ 177 w 2990" name="T98"/>
                <a:gd fmla="*/ 281 h 2273" name="T99"/>
                <a:gd fmla="*/ 147 w 2990" name="T100"/>
                <a:gd fmla="*/ 286 h 2273" name="T101"/>
                <a:gd fmla="*/ 114 w 2990" name="T102"/>
                <a:gd fmla="*/ 294 h 2273" name="T103"/>
                <a:gd fmla="*/ 80 w 2990" name="T104"/>
                <a:gd fmla="*/ 302 h 2273" name="T105"/>
                <a:gd fmla="*/ 80 w 2990" name="T106"/>
                <a:gd fmla="*/ 289 h 2273" name="T107"/>
                <a:gd fmla="*/ 55 w 2990" name="T108"/>
                <a:gd fmla="*/ 291 h 2273" name="T109"/>
                <a:gd fmla="*/ 29 w 2990" name="T110"/>
                <a:gd fmla="*/ 297 h 2273" name="T111"/>
                <a:gd fmla="*/ 10 w 2990" name="T112"/>
                <a:gd fmla="*/ 318 h 2273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990" name="T171"/>
                <a:gd fmla="*/ 0 h 2273" name="T172"/>
                <a:gd fmla="*/ 2990 w 2990" name="T173"/>
                <a:gd fmla="*/ 2273 h 2273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9"/>
            <p:cNvSpPr/>
            <p:nvPr/>
          </p:nvSpPr>
          <p:spPr bwMode="gray">
            <a:xfrm>
              <a:off x="1224878" y="3593561"/>
              <a:ext cx="1957979" cy="1056926"/>
            </a:xfrm>
            <a:custGeom>
              <a:gdLst>
                <a:gd fmla="*/ 682 w 2896" name="T0"/>
                <a:gd fmla="*/ 376 h 1563" name="T1"/>
                <a:gd fmla="*/ 665 w 2896" name="T2"/>
                <a:gd fmla="*/ 372 h 1563" name="T3"/>
                <a:gd fmla="*/ 658 w 2896" name="T4"/>
                <a:gd fmla="*/ 380 h 1563" name="T5"/>
                <a:gd fmla="*/ 653 w 2896" name="T6"/>
                <a:gd fmla="*/ 378 h 1563" name="T7"/>
                <a:gd fmla="*/ 623 w 2896" name="T8"/>
                <a:gd fmla="*/ 368 h 1563" name="T9"/>
                <a:gd fmla="*/ 626 w 2896" name="T10"/>
                <a:gd fmla="*/ 363 h 1563" name="T11"/>
                <a:gd fmla="*/ 630 w 2896" name="T12"/>
                <a:gd fmla="*/ 349 h 1563" name="T13"/>
                <a:gd fmla="*/ 616 w 2896" name="T14"/>
                <a:gd fmla="*/ 326 h 1563" name="T15"/>
                <a:gd fmla="*/ 604 w 2896" name="T16"/>
                <a:gd fmla="*/ 331 h 1563" name="T17"/>
                <a:gd fmla="*/ 589 w 2896" name="T18"/>
                <a:gd fmla="*/ 341 h 1563" name="T19"/>
                <a:gd fmla="*/ 568 w 2896" name="T20"/>
                <a:gd fmla="*/ 333 h 1563" name="T21"/>
                <a:gd fmla="*/ 557 w 2896" name="T22"/>
                <a:gd fmla="*/ 332 h 1563" name="T23"/>
                <a:gd fmla="*/ 536 w 2896" name="T24"/>
                <a:gd fmla="*/ 348 h 1563" name="T25"/>
                <a:gd fmla="*/ 511 w 2896" name="T26"/>
                <a:gd fmla="*/ 355 h 1563" name="T27"/>
                <a:gd fmla="*/ 491 w 2896" name="T28"/>
                <a:gd fmla="*/ 376 h 1563" name="T29"/>
                <a:gd fmla="*/ 459 w 2896" name="T30"/>
                <a:gd fmla="*/ 388 h 1563" name="T31"/>
                <a:gd fmla="*/ 442 w 2896" name="T32"/>
                <a:gd fmla="*/ 382 h 1563" name="T33"/>
                <a:gd fmla="*/ 431 w 2896" name="T34"/>
                <a:gd fmla="*/ 370 h 1563" name="T35"/>
                <a:gd fmla="*/ 400 w 2896" name="T36"/>
                <a:gd fmla="*/ 364 h 1563" name="T37"/>
                <a:gd fmla="*/ 389 w 2896" name="T38"/>
                <a:gd fmla="*/ 353 h 1563" name="T39"/>
                <a:gd fmla="*/ 364 w 2896" name="T40"/>
                <a:gd fmla="*/ 368 h 1563" name="T41"/>
                <a:gd fmla="*/ 348 w 2896" name="T42"/>
                <a:gd fmla="*/ 384 h 1563" name="T43"/>
                <a:gd fmla="*/ 335 w 2896" name="T44"/>
                <a:gd fmla="*/ 390 h 1563" name="T45"/>
                <a:gd fmla="*/ 339 w 2896" name="T46"/>
                <a:gd fmla="*/ 373 h 1563" name="T47"/>
                <a:gd fmla="*/ 331 w 2896" name="T48"/>
                <a:gd fmla="*/ 359 h 1563" name="T49"/>
                <a:gd fmla="*/ 302 w 2896" name="T50"/>
                <a:gd fmla="*/ 366 h 1563" name="T51"/>
                <a:gd fmla="*/ 264 w 2896" name="T52"/>
                <a:gd fmla="*/ 352 h 1563" name="T53"/>
                <a:gd fmla="*/ 246 w 2896" name="T54"/>
                <a:gd fmla="*/ 351 h 1563" name="T55"/>
                <a:gd fmla="*/ 221 w 2896" name="T56"/>
                <a:gd fmla="*/ 336 h 1563" name="T57"/>
                <a:gd fmla="*/ 200 w 2896" name="T58"/>
                <a:gd fmla="*/ 320 h 1563" name="T59"/>
                <a:gd fmla="*/ 178 w 2896" name="T60"/>
                <a:gd fmla="*/ 301 h 1563" name="T61"/>
                <a:gd fmla="*/ 171 w 2896" name="T62"/>
                <a:gd fmla="*/ 281 h 1563" name="T63"/>
                <a:gd fmla="*/ 158 w 2896" name="T64"/>
                <a:gd fmla="*/ 288 h 1563" name="T65"/>
                <a:gd fmla="*/ 142 w 2896" name="T66"/>
                <a:gd fmla="*/ 265 h 1563" name="T67"/>
                <a:gd fmla="*/ 109 w 2896" name="T68"/>
                <a:gd fmla="*/ 235 h 1563" name="T69"/>
                <a:gd fmla="*/ 89 w 2896" name="T70"/>
                <a:gd fmla="*/ 223 h 1563" name="T71"/>
                <a:gd fmla="*/ 74 w 2896" name="T72"/>
                <a:gd fmla="*/ 228 h 1563" name="T73"/>
                <a:gd fmla="*/ 46 w 2896" name="T74"/>
                <a:gd fmla="*/ 195 h 1563" name="T75"/>
                <a:gd fmla="*/ 19 w 2896" name="T76"/>
                <a:gd fmla="*/ 169 h 1563" name="T77"/>
                <a:gd fmla="*/ 10 w 2896" name="T78"/>
                <a:gd fmla="*/ 162 h 1563" name="T79"/>
                <a:gd fmla="*/ 0 w 2896" name="T80"/>
                <a:gd fmla="*/ 157 h 1563" name="T81"/>
                <a:gd fmla="*/ 3 w 2896" name="T82"/>
                <a:gd fmla="*/ 135 h 1563" name="T83"/>
                <a:gd fmla="*/ 1 w 2896" name="T84"/>
                <a:gd fmla="*/ 112 h 1563" name="T85"/>
                <a:gd fmla="*/ 11 w 2896" name="T86"/>
                <a:gd fmla="*/ 109 h 1563" name="T87"/>
                <a:gd fmla="*/ 22 w 2896" name="T88"/>
                <a:gd fmla="*/ 118 h 1563" name="T89"/>
                <a:gd fmla="*/ 38 w 2896" name="T90"/>
                <a:gd fmla="*/ 112 h 1563" name="T91"/>
                <a:gd fmla="*/ 43 w 2896" name="T92"/>
                <a:gd fmla="*/ 90 h 1563" name="T93"/>
                <a:gd fmla="*/ 25 w 2896" name="T94"/>
                <a:gd fmla="*/ 76 h 1563" name="T95"/>
                <a:gd fmla="*/ 29 w 2896" name="T96"/>
                <a:gd fmla="*/ 51 h 1563" name="T97"/>
                <a:gd fmla="*/ 39 w 2896" name="T98"/>
                <a:gd fmla="*/ 36 h 1563" name="T99"/>
                <a:gd fmla="*/ 71 w 2896" name="T100"/>
                <a:gd fmla="*/ 26 h 1563" name="T101"/>
                <a:gd fmla="*/ 148 w 2896" name="T102"/>
                <a:gd fmla="*/ 20 h 1563" name="T103"/>
                <a:gd fmla="*/ 258 w 2896" name="T104"/>
                <a:gd fmla="*/ 20 h 1563" name="T105"/>
                <a:gd fmla="*/ 365 w 2896" name="T106"/>
                <a:gd fmla="*/ 3 h 1563" name="T107"/>
                <a:gd fmla="*/ 417 w 2896" name="T108"/>
                <a:gd fmla="*/ 39 h 1563" name="T109"/>
                <a:gd fmla="*/ 399 w 2896" name="T110"/>
                <a:gd fmla="*/ 107 h 1563" name="T111"/>
                <a:gd fmla="*/ 467 w 2896" name="T112"/>
                <a:gd fmla="*/ 166 h 1563" name="T113"/>
                <a:gd fmla="*/ 552 w 2896" name="T114"/>
                <a:gd fmla="*/ 189 h 1563" name="T115"/>
                <a:gd fmla="*/ 640 w 2896" name="T116"/>
                <a:gd fmla="*/ 234 h 1563" name="T117"/>
                <a:gd fmla="*/ 685 w 2896" name="T118"/>
                <a:gd fmla="*/ 200 h 1563" name="T119"/>
                <a:gd fmla="*/ 711 w 2896" name="T120"/>
                <a:gd fmla="*/ 258 h 1563" name="T121"/>
                <a:gd fmla="*/ 713 w 2896" name="T122"/>
                <a:gd fmla="*/ 353 h 1563" name="T123"/>
                <a:gd fmla="*/ 689 w 2896" name="T124"/>
                <a:gd fmla="*/ 384 h 156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2896" name="T189"/>
                <a:gd fmla="*/ 0 h 1563" name="T190"/>
                <a:gd fmla="*/ 2896 w 2896" name="T191"/>
                <a:gd fmla="*/ 1563 h 156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7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1"/>
            <p:cNvSpPr/>
            <p:nvPr/>
          </p:nvSpPr>
          <p:spPr bwMode="gray">
            <a:xfrm>
              <a:off x="3003016" y="4512451"/>
              <a:ext cx="914084" cy="939188"/>
            </a:xfrm>
            <a:custGeom>
              <a:gdLst>
                <a:gd fmla="*/ 297 w 1352" name="T0"/>
                <a:gd fmla="*/ 258 h 1388" name="T1"/>
                <a:gd fmla="*/ 288 w 1352" name="T2"/>
                <a:gd fmla="*/ 267 h 1388" name="T3"/>
                <a:gd fmla="*/ 280 w 1352" name="T4"/>
                <a:gd fmla="*/ 277 h 1388" name="T5"/>
                <a:gd fmla="*/ 265 w 1352" name="T6"/>
                <a:gd fmla="*/ 279 h 1388" name="T7"/>
                <a:gd fmla="*/ 258 w 1352" name="T8"/>
                <a:gd fmla="*/ 281 h 1388" name="T9"/>
                <a:gd fmla="*/ 248 w 1352" name="T10"/>
                <a:gd fmla="*/ 285 h 1388" name="T11"/>
                <a:gd fmla="*/ 240 w 1352" name="T12"/>
                <a:gd fmla="*/ 279 h 1388" name="T13"/>
                <a:gd fmla="*/ 237 w 1352" name="T14"/>
                <a:gd fmla="*/ 285 h 1388" name="T15"/>
                <a:gd fmla="*/ 231 w 1352" name="T16"/>
                <a:gd fmla="*/ 284 h 1388" name="T17"/>
                <a:gd fmla="*/ 228 w 1352" name="T18"/>
                <a:gd fmla="*/ 281 h 1388" name="T19"/>
                <a:gd fmla="*/ 218 w 1352" name="T20"/>
                <a:gd fmla="*/ 290 h 1388" name="T21"/>
                <a:gd fmla="*/ 202 w 1352" name="T22"/>
                <a:gd fmla="*/ 282 h 1388" name="T23"/>
                <a:gd fmla="*/ 188 w 1352" name="T24"/>
                <a:gd fmla="*/ 290 h 1388" name="T25"/>
                <a:gd fmla="*/ 174 w 1352" name="T26"/>
                <a:gd fmla="*/ 293 h 1388" name="T27"/>
                <a:gd fmla="*/ 162 w 1352" name="T28"/>
                <a:gd fmla="*/ 303 h 1388" name="T29"/>
                <a:gd fmla="*/ 169 w 1352" name="T30"/>
                <a:gd fmla="*/ 330 h 1388" name="T31"/>
                <a:gd fmla="*/ 165 w 1352" name="T32"/>
                <a:gd fmla="*/ 346 h 1388" name="T33"/>
                <a:gd fmla="*/ 146 w 1352" name="T34"/>
                <a:gd fmla="*/ 341 h 1388" name="T35"/>
                <a:gd fmla="*/ 142 w 1352" name="T36"/>
                <a:gd fmla="*/ 322 h 1388" name="T37"/>
                <a:gd fmla="*/ 130 w 1352" name="T38"/>
                <a:gd fmla="*/ 330 h 1388" name="T39"/>
                <a:gd fmla="*/ 113 w 1352" name="T40"/>
                <a:gd fmla="*/ 336 h 1388" name="T41"/>
                <a:gd fmla="*/ 98 w 1352" name="T42"/>
                <a:gd fmla="*/ 327 h 1388" name="T43"/>
                <a:gd fmla="*/ 94 w 1352" name="T44"/>
                <a:gd fmla="*/ 310 h 1388" name="T45"/>
                <a:gd fmla="*/ 76 w 1352" name="T46"/>
                <a:gd fmla="*/ 308 h 1388" name="T47"/>
                <a:gd fmla="*/ 67 w 1352" name="T48"/>
                <a:gd fmla="*/ 301 h 1388" name="T49"/>
                <a:gd fmla="*/ 72 w 1352" name="T50"/>
                <a:gd fmla="*/ 280 h 1388" name="T51"/>
                <a:gd fmla="*/ 79 w 1352" name="T52"/>
                <a:gd fmla="*/ 267 h 1388" name="T53"/>
                <a:gd fmla="*/ 63 w 1352" name="T54"/>
                <a:gd fmla="*/ 263 h 1388" name="T55"/>
                <a:gd fmla="*/ 53 w 1352" name="T56"/>
                <a:gd fmla="*/ 245 h 1388" name="T57"/>
                <a:gd fmla="*/ 47 w 1352" name="T58"/>
                <a:gd fmla="*/ 227 h 1388" name="T59"/>
                <a:gd fmla="*/ 51 w 1352" name="T60"/>
                <a:gd fmla="*/ 218 h 1388" name="T61"/>
                <a:gd fmla="*/ 48 w 1352" name="T62"/>
                <a:gd fmla="*/ 217 h 1388" name="T63"/>
                <a:gd fmla="*/ 24 w 1352" name="T64"/>
                <a:gd fmla="*/ 220 h 1388" name="T65"/>
                <a:gd fmla="*/ 9 w 1352" name="T66"/>
                <a:gd fmla="*/ 229 h 1388" name="T67"/>
                <a:gd fmla="*/ 3 w 1352" name="T68"/>
                <a:gd fmla="*/ 224 h 1388" name="T69"/>
                <a:gd fmla="*/ 8 w 1352" name="T70"/>
                <a:gd fmla="*/ 215 h 1388" name="T71"/>
                <a:gd fmla="*/ 3 w 1352" name="T72"/>
                <a:gd fmla="*/ 206 h 1388" name="T73"/>
                <a:gd fmla="*/ 5 w 1352" name="T74"/>
                <a:gd fmla="*/ 189 h 1388" name="T75"/>
                <a:gd fmla="*/ 15 w 1352" name="T76"/>
                <a:gd fmla="*/ 172 h 1388" name="T77"/>
                <a:gd fmla="*/ 28 w 1352" name="T78"/>
                <a:gd fmla="*/ 162 h 1388" name="T79"/>
                <a:gd fmla="*/ 38 w 1352" name="T80"/>
                <a:gd fmla="*/ 150 h 1388" name="T81"/>
                <a:gd fmla="*/ 49 w 1352" name="T82"/>
                <a:gd fmla="*/ 131 h 1388" name="T83"/>
                <a:gd fmla="*/ 53 w 1352" name="T84"/>
                <a:gd fmla="*/ 89 h 1388" name="T85"/>
                <a:gd fmla="*/ 47 w 1352" name="T86"/>
                <a:gd fmla="*/ 72 h 1388" name="T87"/>
                <a:gd fmla="*/ 31 w 1352" name="T88"/>
                <a:gd fmla="*/ 60 h 1388" name="T89"/>
                <a:gd fmla="*/ 51 w 1352" name="T90"/>
                <a:gd fmla="*/ 42 h 1388" name="T91"/>
                <a:gd fmla="*/ 78 w 1352" name="T92"/>
                <a:gd fmla="*/ 44 h 1388" name="T93"/>
                <a:gd fmla="*/ 112 w 1352" name="T94"/>
                <a:gd fmla="*/ 60 h 1388" name="T95"/>
                <a:gd fmla="*/ 170 w 1352" name="T96"/>
                <a:gd fmla="*/ 138 h 1388" name="T97"/>
                <a:gd fmla="*/ 214 w 1352" name="T98"/>
                <a:gd fmla="*/ 109 h 1388" name="T99"/>
                <a:gd fmla="*/ 229 w 1352" name="T100"/>
                <a:gd fmla="*/ 50 h 1388" name="T101"/>
                <a:gd fmla="*/ 248 w 1352" name="T102"/>
                <a:gd fmla="*/ 26 h 1388" name="T103"/>
                <a:gd fmla="*/ 289 w 1352" name="T104"/>
                <a:gd fmla="*/ 47 h 1388" name="T105"/>
                <a:gd fmla="*/ 266 w 1352" name="T106"/>
                <a:gd fmla="*/ 82 h 1388" name="T107"/>
                <a:gd fmla="*/ 240 w 1352" name="T108"/>
                <a:gd fmla="*/ 101 h 1388" name="T109"/>
                <a:gd fmla="*/ 276 w 1352" name="T110"/>
                <a:gd fmla="*/ 122 h 1388" name="T111"/>
                <a:gd fmla="*/ 280 w 1352" name="T112"/>
                <a:gd fmla="*/ 183 h 1388" name="T113"/>
                <a:gd fmla="*/ 300 w 1352" name="T114"/>
                <a:gd fmla="*/ 216 h 1388" name="T115"/>
                <a:gd fmla="*/ 338 w 1352" name="T116"/>
                <a:gd fmla="*/ 225 h 138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352" name="T177"/>
                <a:gd fmla="*/ 0 h 1388" name="T178"/>
                <a:gd fmla="*/ 1352 w 1352" name="T179"/>
                <a:gd fmla="*/ 1388 h 138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3"/>
            <p:cNvSpPr/>
            <p:nvPr/>
          </p:nvSpPr>
          <p:spPr bwMode="gray">
            <a:xfrm>
              <a:off x="3733201" y="4806116"/>
              <a:ext cx="805909" cy="584625"/>
            </a:xfrm>
            <a:custGeom>
              <a:gdLst>
                <a:gd fmla="*/ 209 w 1191" name="T0"/>
                <a:gd fmla="*/ 213 h 864" name="T1"/>
                <a:gd fmla="*/ 202 w 1191" name="T2"/>
                <a:gd fmla="*/ 215 h 864" name="T3"/>
                <a:gd fmla="*/ 195 w 1191" name="T4"/>
                <a:gd fmla="*/ 214 h 864" name="T5"/>
                <a:gd fmla="*/ 186 w 1191" name="T6"/>
                <a:gd fmla="*/ 210 h 864" name="T7"/>
                <a:gd fmla="*/ 180 w 1191" name="T8"/>
                <a:gd fmla="*/ 210 h 864" name="T9"/>
                <a:gd fmla="*/ 174 w 1191" name="T10"/>
                <a:gd fmla="*/ 203 h 864" name="T11"/>
                <a:gd fmla="*/ 169 w 1191" name="T12"/>
                <a:gd fmla="*/ 200 h 864" name="T13"/>
                <a:gd fmla="*/ 163 w 1191" name="T14"/>
                <a:gd fmla="*/ 210 h 864" name="T15"/>
                <a:gd fmla="*/ 155 w 1191" name="T16"/>
                <a:gd fmla="*/ 214 h 864" name="T17"/>
                <a:gd fmla="*/ 146 w 1191" name="T18"/>
                <a:gd fmla="*/ 216 h 864" name="T19"/>
                <a:gd fmla="*/ 140 w 1191" name="T20"/>
                <a:gd fmla="*/ 211 h 864" name="T21"/>
                <a:gd fmla="*/ 133 w 1191" name="T22"/>
                <a:gd fmla="*/ 213 h 864" name="T23"/>
                <a:gd fmla="*/ 123 w 1191" name="T24"/>
                <a:gd fmla="*/ 213 h 864" name="T25"/>
                <a:gd fmla="*/ 112 w 1191" name="T26"/>
                <a:gd fmla="*/ 206 h 864" name="T27"/>
                <a:gd fmla="*/ 101 w 1191" name="T28"/>
                <a:gd fmla="*/ 198 h 864" name="T29"/>
                <a:gd fmla="*/ 93 w 1191" name="T30"/>
                <a:gd fmla="*/ 189 h 864" name="T31"/>
                <a:gd fmla="*/ 88 w 1191" name="T32"/>
                <a:gd fmla="*/ 176 h 864" name="T33"/>
                <a:gd fmla="*/ 91 w 1191" name="T34"/>
                <a:gd fmla="*/ 171 h 864" name="T35"/>
                <a:gd fmla="*/ 94 w 1191" name="T36"/>
                <a:gd fmla="*/ 170 h 864" name="T37"/>
                <a:gd fmla="*/ 96 w 1191" name="T38"/>
                <a:gd fmla="*/ 167 h 864" name="T39"/>
                <a:gd fmla="*/ 87 w 1191" name="T40"/>
                <a:gd fmla="*/ 160 h 864" name="T41"/>
                <a:gd fmla="*/ 79 w 1191" name="T42"/>
                <a:gd fmla="*/ 161 h 864" name="T43"/>
                <a:gd fmla="*/ 74 w 1191" name="T44"/>
                <a:gd fmla="*/ 163 h 864" name="T45"/>
                <a:gd fmla="*/ 66 w 1191" name="T46"/>
                <a:gd fmla="*/ 158 h 864" name="T47"/>
                <a:gd fmla="*/ 60 w 1191" name="T48"/>
                <a:gd fmla="*/ 161 h 864" name="T49"/>
                <a:gd fmla="*/ 52 w 1191" name="T50"/>
                <a:gd fmla="*/ 156 h 864" name="T51"/>
                <a:gd fmla="*/ 46 w 1191" name="T52"/>
                <a:gd fmla="*/ 152 h 864" name="T53"/>
                <a:gd fmla="*/ 66 w 1191" name="T54"/>
                <a:gd fmla="*/ 135 h 864" name="T55"/>
                <a:gd fmla="*/ 53 w 1191" name="T56"/>
                <a:gd fmla="*/ 114 h 864" name="T57"/>
                <a:gd fmla="*/ 29 w 1191" name="T58"/>
                <a:gd fmla="*/ 108 h 864" name="T59"/>
                <a:gd fmla="*/ 8 w 1191" name="T60"/>
                <a:gd fmla="*/ 101 h 864" name="T61"/>
                <a:gd fmla="*/ 26 w 1191" name="T62"/>
                <a:gd fmla="*/ 74 h 864" name="T63"/>
                <a:gd fmla="*/ 63 w 1191" name="T64"/>
                <a:gd fmla="*/ 84 h 864" name="T65"/>
                <a:gd fmla="*/ 77 w 1191" name="T66"/>
                <a:gd fmla="*/ 70 h 864" name="T67"/>
                <a:gd fmla="*/ 100 w 1191" name="T68"/>
                <a:gd fmla="*/ 52 h 864" name="T69"/>
                <a:gd fmla="*/ 124 w 1191" name="T70"/>
                <a:gd fmla="*/ 56 h 864" name="T71"/>
                <a:gd fmla="*/ 144 w 1191" name="T72"/>
                <a:gd fmla="*/ 48 h 864" name="T73"/>
                <a:gd fmla="*/ 165 w 1191" name="T74"/>
                <a:gd fmla="*/ 40 h 864" name="T75"/>
                <a:gd fmla="*/ 182 w 1191" name="T76"/>
                <a:gd fmla="*/ 27 h 864" name="T77"/>
                <a:gd fmla="*/ 200 w 1191" name="T78"/>
                <a:gd fmla="*/ 19 h 864" name="T79"/>
                <a:gd fmla="*/ 217 w 1191" name="T80"/>
                <a:gd fmla="*/ 9 h 864" name="T81"/>
                <a:gd fmla="*/ 244 w 1191" name="T82"/>
                <a:gd fmla="*/ 5 h 864" name="T83"/>
                <a:gd fmla="*/ 260 w 1191" name="T84"/>
                <a:gd fmla="*/ 18 h 864" name="T85"/>
                <a:gd fmla="*/ 252 w 1191" name="T86"/>
                <a:gd fmla="*/ 54 h 864" name="T87"/>
                <a:gd fmla="*/ 274 w 1191" name="T88"/>
                <a:gd fmla="*/ 71 h 864" name="T89"/>
                <a:gd fmla="*/ 298 w 1191" name="T90"/>
                <a:gd fmla="*/ 81 h 864" name="T91"/>
                <a:gd fmla="*/ 282 w 1191" name="T92"/>
                <a:gd fmla="*/ 108 h 864" name="T93"/>
                <a:gd fmla="*/ 260 w 1191" name="T94"/>
                <a:gd fmla="*/ 161 h 864" name="T95"/>
                <a:gd fmla="*/ 248 w 1191" name="T96"/>
                <a:gd fmla="*/ 182 h 864" name="T97"/>
                <a:gd fmla="*/ 225 w 1191" name="T98"/>
                <a:gd fmla="*/ 197 h 86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191" name="T150"/>
                <a:gd fmla="*/ 0 h 864" name="T151"/>
                <a:gd fmla="*/ 1191 w 1191" name="T152"/>
                <a:gd fmla="*/ 864 h 864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5"/>
            <p:cNvSpPr/>
            <p:nvPr/>
          </p:nvSpPr>
          <p:spPr bwMode="gray">
            <a:xfrm>
              <a:off x="4221343" y="5542310"/>
              <a:ext cx="263679" cy="232767"/>
            </a:xfrm>
            <a:custGeom>
              <a:gdLst>
                <a:gd fmla="*/ 20 w 392" name="T0"/>
                <a:gd fmla="*/ 19 h 344" name="T1"/>
                <a:gd fmla="*/ 17 w 392" name="T2"/>
                <a:gd fmla="*/ 21 h 344" name="T3"/>
                <a:gd fmla="*/ 11 w 392" name="T4"/>
                <a:gd fmla="*/ 27 h 344" name="T5"/>
                <a:gd fmla="*/ 5 w 392" name="T6"/>
                <a:gd fmla="*/ 35 h 344" name="T7"/>
                <a:gd fmla="*/ 1 w 392" name="T8"/>
                <a:gd fmla="*/ 40 h 344" name="T9"/>
                <a:gd fmla="*/ 0 w 392" name="T10"/>
                <a:gd fmla="*/ 50 h 344" name="T11"/>
                <a:gd fmla="*/ 1 w 392" name="T12"/>
                <a:gd fmla="*/ 63 h 344" name="T13"/>
                <a:gd fmla="*/ 5 w 392" name="T14"/>
                <a:gd fmla="*/ 72 h 344" name="T15"/>
                <a:gd fmla="*/ 12 w 392" name="T16"/>
                <a:gd fmla="*/ 78 h 344" name="T17"/>
                <a:gd fmla="*/ 22 w 392" name="T18"/>
                <a:gd fmla="*/ 80 h 344" name="T19"/>
                <a:gd fmla="*/ 28 w 392" name="T20"/>
                <a:gd fmla="*/ 80 h 344" name="T21"/>
                <a:gd fmla="*/ 33 w 392" name="T22"/>
                <a:gd fmla="*/ 81 h 344" name="T23"/>
                <a:gd fmla="*/ 41 w 392" name="T24"/>
                <a:gd fmla="*/ 86 h 344" name="T25"/>
                <a:gd fmla="*/ 46 w 392" name="T26"/>
                <a:gd fmla="*/ 85 h 344" name="T27"/>
                <a:gd fmla="*/ 49 w 392" name="T28"/>
                <a:gd fmla="*/ 80 h 344" name="T29"/>
                <a:gd fmla="*/ 53 w 392" name="T30"/>
                <a:gd fmla="*/ 74 h 344" name="T31"/>
                <a:gd fmla="*/ 59 w 392" name="T32"/>
                <a:gd fmla="*/ 73 h 344" name="T33"/>
                <a:gd fmla="*/ 64 w 392" name="T34"/>
                <a:gd fmla="*/ 69 h 344" name="T35"/>
                <a:gd fmla="*/ 69 w 392" name="T36"/>
                <a:gd fmla="*/ 63 h 344" name="T37"/>
                <a:gd fmla="*/ 76 w 392" name="T38"/>
                <a:gd fmla="*/ 59 h 344" name="T39"/>
                <a:gd fmla="*/ 79 w 392" name="T40"/>
                <a:gd fmla="*/ 52 h 344" name="T41"/>
                <a:gd fmla="*/ 80 w 392" name="T42"/>
                <a:gd fmla="*/ 43 h 344" name="T43"/>
                <a:gd fmla="*/ 85 w 392" name="T44"/>
                <a:gd fmla="*/ 28 h 344" name="T45"/>
                <a:gd fmla="*/ 90 w 392" name="T46"/>
                <a:gd fmla="*/ 21 h 344" name="T47"/>
                <a:gd fmla="*/ 94 w 392" name="T48"/>
                <a:gd fmla="*/ 19 h 344" name="T49"/>
                <a:gd fmla="*/ 97 w 392" name="T50"/>
                <a:gd fmla="*/ 15 h 344" name="T51"/>
                <a:gd fmla="*/ 97 w 392" name="T52"/>
                <a:gd fmla="*/ 9 h 344" name="T53"/>
                <a:gd fmla="*/ 95 w 392" name="T54"/>
                <a:gd fmla="*/ 3 h 344" name="T55"/>
                <a:gd fmla="*/ 88 w 392" name="T56"/>
                <a:gd fmla="*/ 1 h 344" name="T57"/>
                <a:gd fmla="*/ 75 w 392" name="T58"/>
                <a:gd fmla="*/ 1 h 344" name="T59"/>
                <a:gd fmla="*/ 64 w 392" name="T60"/>
                <a:gd fmla="*/ 3 h 344" name="T61"/>
                <a:gd fmla="*/ 55 w 392" name="T62"/>
                <a:gd fmla="*/ 5 h 344" name="T63"/>
                <a:gd fmla="*/ 45 w 392" name="T64"/>
                <a:gd fmla="*/ 7 h 344" name="T65"/>
                <a:gd fmla="*/ 38 w 392" name="T66"/>
                <a:gd fmla="*/ 8 h 344" name="T67"/>
                <a:gd fmla="*/ 33 w 392" name="T68"/>
                <a:gd fmla="*/ 11 h 344" name="T69"/>
                <a:gd fmla="*/ 28 w 392" name="T70"/>
                <a:gd fmla="*/ 12 h 344" name="T71"/>
                <a:gd fmla="*/ 23 w 392" name="T72"/>
                <a:gd fmla="*/ 12 h 344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92" name="T111"/>
                <a:gd fmla="*/ 0 h 344" name="T112"/>
                <a:gd fmla="*/ 392 w 392" name="T113"/>
                <a:gd fmla="*/ 344 h 344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7"/>
            <p:cNvSpPr/>
            <p:nvPr/>
          </p:nvSpPr>
          <p:spPr bwMode="gray">
            <a:xfrm>
              <a:off x="4318701" y="4873781"/>
              <a:ext cx="762638" cy="649583"/>
            </a:xfrm>
            <a:custGeom>
              <a:gdLst>
                <a:gd fmla="*/ 279 w 1128" name="T0"/>
                <a:gd fmla="*/ 62 h 960" name="T1"/>
                <a:gd fmla="*/ 272 w 1128" name="T2"/>
                <a:gd fmla="*/ 67 h 960" name="T3"/>
                <a:gd fmla="*/ 266 w 1128" name="T4"/>
                <a:gd fmla="*/ 77 h 960" name="T5"/>
                <a:gd fmla="*/ 261 w 1128" name="T6"/>
                <a:gd fmla="*/ 87 h 960" name="T7"/>
                <a:gd fmla="*/ 254 w 1128" name="T8"/>
                <a:gd fmla="*/ 97 h 960" name="T9"/>
                <a:gd fmla="*/ 241 w 1128" name="T10"/>
                <a:gd fmla="*/ 103 h 960" name="T11"/>
                <a:gd fmla="*/ 230 w 1128" name="T12"/>
                <a:gd fmla="*/ 104 h 960" name="T13"/>
                <a:gd fmla="*/ 216 w 1128" name="T14"/>
                <a:gd fmla="*/ 103 h 960" name="T15"/>
                <a:gd fmla="*/ 203 w 1128" name="T16"/>
                <a:gd fmla="*/ 110 h 960" name="T17"/>
                <a:gd fmla="*/ 199 w 1128" name="T18"/>
                <a:gd fmla="*/ 115 h 960" name="T19"/>
                <a:gd fmla="*/ 198 w 1128" name="T20"/>
                <a:gd fmla="*/ 118 h 960" name="T21"/>
                <a:gd fmla="*/ 196 w 1128" name="T22"/>
                <a:gd fmla="*/ 119 h 960" name="T23"/>
                <a:gd fmla="*/ 190 w 1128" name="T24"/>
                <a:gd fmla="*/ 114 h 960" name="T25"/>
                <a:gd fmla="*/ 183 w 1128" name="T26"/>
                <a:gd fmla="*/ 118 h 960" name="T27"/>
                <a:gd fmla="*/ 177 w 1128" name="T28"/>
                <a:gd fmla="*/ 127 h 960" name="T29"/>
                <a:gd fmla="*/ 164 w 1128" name="T30"/>
                <a:gd fmla="*/ 127 h 960" name="T31"/>
                <a:gd fmla="*/ 155 w 1128" name="T32"/>
                <a:gd fmla="*/ 120 h 960" name="T33"/>
                <a:gd fmla="*/ 148 w 1128" name="T34"/>
                <a:gd fmla="*/ 111 h 960" name="T35"/>
                <a:gd fmla="*/ 143 w 1128" name="T36"/>
                <a:gd fmla="*/ 113 h 960" name="T37"/>
                <a:gd fmla="*/ 147 w 1128" name="T38"/>
                <a:gd fmla="*/ 122 h 960" name="T39"/>
                <a:gd fmla="*/ 154 w 1128" name="T40"/>
                <a:gd fmla="*/ 130 h 960" name="T41"/>
                <a:gd fmla="*/ 153 w 1128" name="T42"/>
                <a:gd fmla="*/ 140 h 960" name="T43"/>
                <a:gd fmla="*/ 140 w 1128" name="T44"/>
                <a:gd fmla="*/ 149 h 960" name="T45"/>
                <a:gd fmla="*/ 134 w 1128" name="T46"/>
                <a:gd fmla="*/ 149 h 960" name="T47"/>
                <a:gd fmla="*/ 132 w 1128" name="T48"/>
                <a:gd fmla="*/ 148 h 960" name="T49"/>
                <a:gd fmla="*/ 130 w 1128" name="T50"/>
                <a:gd fmla="*/ 148 h 960" name="T51"/>
                <a:gd fmla="*/ 126 w 1128" name="T52"/>
                <a:gd fmla="*/ 154 h 960" name="T53"/>
                <a:gd fmla="*/ 116 w 1128" name="T54"/>
                <a:gd fmla="*/ 163 h 960" name="T55"/>
                <a:gd fmla="*/ 110 w 1128" name="T56"/>
                <a:gd fmla="*/ 167 h 960" name="T57"/>
                <a:gd fmla="*/ 97 w 1128" name="T58"/>
                <a:gd fmla="*/ 168 h 960" name="T59"/>
                <a:gd fmla="*/ 87 w 1128" name="T60"/>
                <a:gd fmla="*/ 171 h 960" name="T61"/>
                <a:gd fmla="*/ 75 w 1128" name="T62"/>
                <a:gd fmla="*/ 179 h 960" name="T63"/>
                <a:gd fmla="*/ 56 w 1128" name="T64"/>
                <a:gd fmla="*/ 185 h 960" name="T65"/>
                <a:gd fmla="*/ 46 w 1128" name="T66"/>
                <a:gd fmla="*/ 186 h 960" name="T67"/>
                <a:gd fmla="*/ 38 w 1128" name="T68"/>
                <a:gd fmla="*/ 194 h 960" name="T69"/>
                <a:gd fmla="*/ 29 w 1128" name="T70"/>
                <a:gd fmla="*/ 199 h 960" name="T71"/>
                <a:gd fmla="*/ 23 w 1128" name="T72"/>
                <a:gd fmla="*/ 207 h 960" name="T73"/>
                <a:gd fmla="*/ 26 w 1128" name="T74"/>
                <a:gd fmla="*/ 214 h 960" name="T75"/>
                <a:gd fmla="*/ 35 w 1128" name="T76"/>
                <a:gd fmla="*/ 227 h 960" name="T77"/>
                <a:gd fmla="*/ 35 w 1128" name="T78"/>
                <a:gd fmla="*/ 235 h 960" name="T79"/>
                <a:gd fmla="*/ 24 w 1128" name="T80"/>
                <a:gd fmla="*/ 240 h 960" name="T81"/>
                <a:gd fmla="*/ 13 w 1128" name="T82"/>
                <a:gd fmla="*/ 235 h 960" name="T83"/>
                <a:gd fmla="*/ 4 w 1128" name="T84"/>
                <a:gd fmla="*/ 222 h 960" name="T85"/>
                <a:gd fmla="*/ 1 w 1128" name="T86"/>
                <a:gd fmla="*/ 210 h 960" name="T87"/>
                <a:gd fmla="*/ 1 w 1128" name="T88"/>
                <a:gd fmla="*/ 200 h 960" name="T89"/>
                <a:gd fmla="*/ 8 w 1128" name="T90"/>
                <a:gd fmla="*/ 189 h 960" name="T91"/>
                <a:gd fmla="*/ 0 w 1128" name="T92"/>
                <a:gd fmla="*/ 184 h 960" name="T93"/>
                <a:gd fmla="*/ 19 w 1128" name="T94"/>
                <a:gd fmla="*/ 160 h 960" name="T95"/>
                <a:gd fmla="*/ 37 w 1128" name="T96"/>
                <a:gd fmla="*/ 139 h 960" name="T97"/>
                <a:gd fmla="*/ 59 w 1128" name="T98"/>
                <a:gd fmla="*/ 101 h 960" name="T99"/>
                <a:gd fmla="*/ 74 w 1128" name="T100"/>
                <a:gd fmla="*/ 62 h 960" name="T101"/>
                <a:gd fmla="*/ 82 w 1128" name="T102"/>
                <a:gd fmla="*/ 36 h 960" name="T103"/>
                <a:gd fmla="*/ 121 w 1128" name="T104"/>
                <a:gd fmla="*/ 3 h 960" name="T105"/>
                <a:gd fmla="*/ 156 w 1128" name="T106"/>
                <a:gd fmla="*/ 8 h 960" name="T107"/>
                <a:gd fmla="*/ 170 w 1128" name="T108"/>
                <a:gd fmla="*/ 24 h 960" name="T109"/>
                <a:gd fmla="*/ 185 w 1128" name="T110"/>
                <a:gd fmla="*/ 32 h 960" name="T111"/>
                <a:gd fmla="*/ 224 w 1128" name="T112"/>
                <a:gd fmla="*/ 15 h 960" name="T113"/>
                <a:gd fmla="*/ 272 w 1128" name="T114"/>
                <a:gd fmla="*/ 41 h 960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128" name="T174"/>
                <a:gd fmla="*/ 0 h 960" name="T175"/>
                <a:gd fmla="*/ 1128 w 1128" name="T176"/>
                <a:gd fmla="*/ 960 h 960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79"/>
            <p:cNvSpPr/>
            <p:nvPr/>
          </p:nvSpPr>
          <p:spPr bwMode="gray">
            <a:xfrm>
              <a:off x="4924485" y="4481325"/>
              <a:ext cx="423238" cy="558912"/>
            </a:xfrm>
            <a:custGeom>
              <a:gdLst>
                <a:gd fmla="*/ 156 w 626" name="T0"/>
                <a:gd fmla="*/ 31 h 825" name="T1"/>
                <a:gd fmla="*/ 154 w 626" name="T2"/>
                <a:gd fmla="*/ 37 h 825" name="T3"/>
                <a:gd fmla="*/ 152 w 626" name="T4"/>
                <a:gd fmla="*/ 44 h 825" name="T5"/>
                <a:gd fmla="*/ 146 w 626" name="T6"/>
                <a:gd fmla="*/ 52 h 825" name="T7"/>
                <a:gd fmla="*/ 138 w 626" name="T8"/>
                <a:gd fmla="*/ 57 h 825" name="T9"/>
                <a:gd fmla="*/ 131 w 626" name="T10"/>
                <a:gd fmla="*/ 61 h 825" name="T11"/>
                <a:gd fmla="*/ 130 w 626" name="T12"/>
                <a:gd fmla="*/ 62 h 825" name="T13"/>
                <a:gd fmla="*/ 132 w 626" name="T14"/>
                <a:gd fmla="*/ 68 h 825" name="T15"/>
                <a:gd fmla="*/ 135 w 626" name="T16"/>
                <a:gd fmla="*/ 75 h 825" name="T17"/>
                <a:gd fmla="*/ 136 w 626" name="T18"/>
                <a:gd fmla="*/ 81 h 825" name="T19"/>
                <a:gd fmla="*/ 136 w 626" name="T20"/>
                <a:gd fmla="*/ 89 h 825" name="T21"/>
                <a:gd fmla="*/ 137 w 626" name="T22"/>
                <a:gd fmla="*/ 95 h 825" name="T23"/>
                <a:gd fmla="*/ 138 w 626" name="T24"/>
                <a:gd fmla="*/ 104 h 825" name="T25"/>
                <a:gd fmla="*/ 131 w 626" name="T26"/>
                <a:gd fmla="*/ 112 h 825" name="T27"/>
                <a:gd fmla="*/ 122 w 626" name="T28"/>
                <a:gd fmla="*/ 120 h 825" name="T29"/>
                <a:gd fmla="*/ 117 w 626" name="T30"/>
                <a:gd fmla="*/ 131 h 825" name="T31"/>
                <a:gd fmla="*/ 115 w 626" name="T32"/>
                <a:gd fmla="*/ 142 h 825" name="T33"/>
                <a:gd fmla="*/ 110 w 626" name="T34"/>
                <a:gd fmla="*/ 151 h 825" name="T35"/>
                <a:gd fmla="*/ 103 w 626" name="T36"/>
                <a:gd fmla="*/ 156 h 825" name="T37"/>
                <a:gd fmla="*/ 94 w 626" name="T38"/>
                <a:gd fmla="*/ 158 h 825" name="T39"/>
                <a:gd fmla="*/ 86 w 626" name="T40"/>
                <a:gd fmla="*/ 161 h 825" name="T41"/>
                <a:gd fmla="*/ 85 w 626" name="T42"/>
                <a:gd fmla="*/ 165 h 825" name="T43"/>
                <a:gd fmla="*/ 89 w 626" name="T44"/>
                <a:gd fmla="*/ 171 h 825" name="T45"/>
                <a:gd fmla="*/ 90 w 626" name="T46"/>
                <a:gd fmla="*/ 176 h 825" name="T47"/>
                <a:gd fmla="*/ 86 w 626" name="T48"/>
                <a:gd fmla="*/ 182 h 825" name="T49"/>
                <a:gd fmla="*/ 80 w 626" name="T50"/>
                <a:gd fmla="*/ 189 h 825" name="T51"/>
                <a:gd fmla="*/ 76 w 626" name="T52"/>
                <a:gd fmla="*/ 193 h 825" name="T53"/>
                <a:gd fmla="*/ 69 w 626" name="T54"/>
                <a:gd fmla="*/ 199 h 825" name="T55"/>
                <a:gd fmla="*/ 61 w 626" name="T56"/>
                <a:gd fmla="*/ 204 h 825" name="T57"/>
                <a:gd fmla="*/ 58 w 626" name="T58"/>
                <a:gd fmla="*/ 207 h 825" name="T59"/>
                <a:gd fmla="*/ 48 w 626" name="T60"/>
                <a:gd fmla="*/ 185 h 825" name="T61"/>
                <a:gd fmla="*/ 22 w 626" name="T62"/>
                <a:gd fmla="*/ 161 h 825" name="T63"/>
                <a:gd fmla="*/ 0 w 626" name="T64"/>
                <a:gd fmla="*/ 146 h 825" name="T65"/>
                <a:gd fmla="*/ 15 w 626" name="T66"/>
                <a:gd fmla="*/ 107 h 825" name="T67"/>
                <a:gd fmla="*/ 20 w 626" name="T68"/>
                <a:gd fmla="*/ 88 h 825" name="T69"/>
                <a:gd fmla="*/ 18 w 626" name="T70"/>
                <a:gd fmla="*/ 67 h 825" name="T71"/>
                <a:gd fmla="*/ 34 w 626" name="T72"/>
                <a:gd fmla="*/ 43 h 825" name="T73"/>
                <a:gd fmla="*/ 42 w 626" name="T74"/>
                <a:gd fmla="*/ 24 h 825" name="T75"/>
                <a:gd fmla="*/ 63 w 626" name="T76"/>
                <a:gd fmla="*/ 17 h 825" name="T77"/>
                <a:gd fmla="*/ 75 w 626" name="T78"/>
                <a:gd fmla="*/ 1 h 825" name="T79"/>
                <a:gd fmla="*/ 92 w 626" name="T80"/>
                <a:gd fmla="*/ 14 h 825" name="T81"/>
                <a:gd fmla="*/ 114 w 626" name="T82"/>
                <a:gd fmla="*/ 32 h 825" name="T83"/>
                <a:gd fmla="*/ 135 w 626" name="T84"/>
                <a:gd fmla="*/ 32 h 825" name="T85"/>
                <a:gd fmla="*/ 151 w 626" name="T86"/>
                <a:gd fmla="*/ 25 h 82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626" name="T132"/>
                <a:gd fmla="*/ 0 h 825" name="T133"/>
                <a:gd fmla="*/ 626 w 626" name="T134"/>
                <a:gd fmla="*/ 825 h 82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81"/>
            <p:cNvSpPr/>
            <p:nvPr/>
          </p:nvSpPr>
          <p:spPr bwMode="gray">
            <a:xfrm>
              <a:off x="5073227" y="4136234"/>
              <a:ext cx="382672" cy="430349"/>
            </a:xfrm>
            <a:custGeom>
              <a:gdLst>
                <a:gd fmla="*/ 109 w 565" name="T0"/>
                <a:gd fmla="*/ 11 h 638" name="T1"/>
                <a:gd fmla="*/ 106 w 565" name="T2"/>
                <a:gd fmla="*/ 11 h 638" name="T3"/>
                <a:gd fmla="*/ 103 w 565" name="T4"/>
                <a:gd fmla="*/ 14 h 638" name="T5"/>
                <a:gd fmla="*/ 100 w 565" name="T6"/>
                <a:gd fmla="*/ 21 h 638" name="T7"/>
                <a:gd fmla="*/ 99 w 565" name="T8"/>
                <a:gd fmla="*/ 28 h 638" name="T9"/>
                <a:gd fmla="*/ 96 w 565" name="T10"/>
                <a:gd fmla="*/ 31 h 638" name="T11"/>
                <a:gd fmla="*/ 90 w 565" name="T12"/>
                <a:gd fmla="*/ 29 h 638" name="T13"/>
                <a:gd fmla="*/ 84 w 565" name="T14"/>
                <a:gd fmla="*/ 26 h 638" name="T15"/>
                <a:gd fmla="*/ 80 w 565" name="T16"/>
                <a:gd fmla="*/ 26 h 638" name="T17"/>
                <a:gd fmla="*/ 82 w 565" name="T18"/>
                <a:gd fmla="*/ 32 h 638" name="T19"/>
                <a:gd fmla="*/ 87 w 565" name="T20"/>
                <a:gd fmla="*/ 36 h 638" name="T21"/>
                <a:gd fmla="*/ 93 w 565" name="T22"/>
                <a:gd fmla="*/ 38 h 638" name="T23"/>
                <a:gd fmla="*/ 101 w 565" name="T24"/>
                <a:gd fmla="*/ 35 h 638" name="T25"/>
                <a:gd fmla="*/ 104 w 565" name="T26"/>
                <a:gd fmla="*/ 31 h 638" name="T27"/>
                <a:gd fmla="*/ 106 w 565" name="T28"/>
                <a:gd fmla="*/ 25 h 638" name="T29"/>
                <a:gd fmla="*/ 110 w 565" name="T30"/>
                <a:gd fmla="*/ 24 h 638" name="T31"/>
                <a:gd fmla="*/ 117 w 565" name="T32"/>
                <a:gd fmla="*/ 30 h 638" name="T33"/>
                <a:gd fmla="*/ 126 w 565" name="T34"/>
                <a:gd fmla="*/ 34 h 638" name="T35"/>
                <a:gd fmla="*/ 131 w 565" name="T36"/>
                <a:gd fmla="*/ 36 h 638" name="T37"/>
                <a:gd fmla="*/ 138 w 565" name="T38"/>
                <a:gd fmla="*/ 38 h 638" name="T39"/>
                <a:gd fmla="*/ 142 w 565" name="T40"/>
                <a:gd fmla="*/ 44 h 638" name="T41"/>
                <a:gd fmla="*/ 139 w 565" name="T42"/>
                <a:gd fmla="*/ 51 h 638" name="T43"/>
                <a:gd fmla="*/ 133 w 565" name="T44"/>
                <a:gd fmla="*/ 58 h 638" name="T45"/>
                <a:gd fmla="*/ 130 w 565" name="T46"/>
                <a:gd fmla="*/ 60 h 638" name="T47"/>
                <a:gd fmla="*/ 134 w 565" name="T48"/>
                <a:gd fmla="*/ 60 h 638" name="T49"/>
                <a:gd fmla="*/ 139 w 565" name="T50"/>
                <a:gd fmla="*/ 60 h 638" name="T51"/>
                <a:gd fmla="*/ 141 w 565" name="T52"/>
                <a:gd fmla="*/ 63 h 638" name="T53"/>
                <a:gd fmla="*/ 136 w 565" name="T54"/>
                <a:gd fmla="*/ 67 h 638" name="T55"/>
                <a:gd fmla="*/ 129 w 565" name="T56"/>
                <a:gd fmla="*/ 71 h 638" name="T57"/>
                <a:gd fmla="*/ 126 w 565" name="T58"/>
                <a:gd fmla="*/ 73 h 638" name="T59"/>
                <a:gd fmla="*/ 129 w 565" name="T60"/>
                <a:gd fmla="*/ 73 h 638" name="T61"/>
                <a:gd fmla="*/ 135 w 565" name="T62"/>
                <a:gd fmla="*/ 78 h 638" name="T63"/>
                <a:gd fmla="*/ 136 w 565" name="T64"/>
                <a:gd fmla="*/ 88 h 638" name="T65"/>
                <a:gd fmla="*/ 138 w 565" name="T66"/>
                <a:gd fmla="*/ 98 h 638" name="T67"/>
                <a:gd fmla="*/ 141 w 565" name="T68"/>
                <a:gd fmla="*/ 104 h 638" name="T69"/>
                <a:gd fmla="*/ 141 w 565" name="T70"/>
                <a:gd fmla="*/ 108 h 638" name="T71"/>
                <a:gd fmla="*/ 136 w 565" name="T72"/>
                <a:gd fmla="*/ 112 h 638" name="T73"/>
                <a:gd fmla="*/ 129 w 565" name="T74"/>
                <a:gd fmla="*/ 111 h 638" name="T75"/>
                <a:gd fmla="*/ 123 w 565" name="T76"/>
                <a:gd fmla="*/ 110 h 638" name="T77"/>
                <a:gd fmla="*/ 119 w 565" name="T78"/>
                <a:gd fmla="*/ 116 h 638" name="T79"/>
                <a:gd fmla="*/ 118 w 565" name="T80"/>
                <a:gd fmla="*/ 122 h 638" name="T81"/>
                <a:gd fmla="*/ 116 w 565" name="T82"/>
                <a:gd fmla="*/ 129 h 638" name="T83"/>
                <a:gd fmla="*/ 113 w 565" name="T84"/>
                <a:gd fmla="*/ 136 h 638" name="T85"/>
                <a:gd fmla="*/ 112 w 565" name="T86"/>
                <a:gd fmla="*/ 146 h 638" name="T87"/>
                <a:gd fmla="*/ 112 w 565" name="T88"/>
                <a:gd fmla="*/ 150 h 638" name="T89"/>
                <a:gd fmla="*/ 102 w 565" name="T90"/>
                <a:gd fmla="*/ 158 h 638" name="T91"/>
                <a:gd fmla="*/ 88 w 565" name="T92"/>
                <a:gd fmla="*/ 158 h 638" name="T93"/>
                <a:gd fmla="*/ 69 w 565" name="T94"/>
                <a:gd fmla="*/ 148 h 638" name="T95"/>
                <a:gd fmla="*/ 47 w 565" name="T96"/>
                <a:gd fmla="*/ 155 h 638" name="T97"/>
                <a:gd fmla="*/ 35 w 565" name="T98"/>
                <a:gd fmla="*/ 128 h 638" name="T99"/>
                <a:gd fmla="*/ 20 w 565" name="T100"/>
                <a:gd fmla="*/ 113 h 638" name="T101"/>
                <a:gd fmla="*/ 5 w 565" name="T102"/>
                <a:gd fmla="*/ 83 h 638" name="T103"/>
                <a:gd fmla="*/ 27 w 565" name="T104"/>
                <a:gd fmla="*/ 49 h 638" name="T105"/>
                <a:gd fmla="*/ 42 w 565" name="T106"/>
                <a:gd fmla="*/ 36 h 638" name="T107"/>
                <a:gd fmla="*/ 46 w 565" name="T108"/>
                <a:gd fmla="*/ 12 h 638" name="T109"/>
                <a:gd fmla="*/ 56 w 565" name="T110"/>
                <a:gd fmla="*/ 0 h 638" name="T111"/>
                <a:gd fmla="*/ 76 w 565" name="T112"/>
                <a:gd fmla="*/ 7 h 638" name="T113"/>
                <a:gd fmla="*/ 96 w 565" name="T114"/>
                <a:gd fmla="*/ 1 h 638" name="T115"/>
                <a:gd fmla="*/ 109 w 565" name="T116"/>
                <a:gd fmla="*/ 11 h 63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565" name="T177"/>
                <a:gd fmla="*/ 0 h 638" name="T178"/>
                <a:gd fmla="*/ 565 w 565" name="T179"/>
                <a:gd fmla="*/ 638 h 63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3"/>
            <p:cNvSpPr/>
            <p:nvPr/>
          </p:nvSpPr>
          <p:spPr bwMode="gray">
            <a:xfrm>
              <a:off x="4905554" y="3704532"/>
              <a:ext cx="517891" cy="460121"/>
            </a:xfrm>
            <a:custGeom>
              <a:gdLst>
                <a:gd fmla="*/ 67 w 766" name="T0"/>
                <a:gd fmla="*/ 11 h 681" name="T1"/>
                <a:gd fmla="*/ 71 w 766" name="T2"/>
                <a:gd fmla="*/ 13 h 681" name="T3"/>
                <a:gd fmla="*/ 79 w 766" name="T4"/>
                <a:gd fmla="*/ 17 h 681" name="T5"/>
                <a:gd fmla="*/ 85 w 766" name="T6"/>
                <a:gd fmla="*/ 22 h 681" name="T7"/>
                <a:gd fmla="*/ 96 w 766" name="T8"/>
                <a:gd fmla="*/ 25 h 681" name="T9"/>
                <a:gd fmla="*/ 105 w 766" name="T10"/>
                <a:gd fmla="*/ 28 h 681" name="T11"/>
                <a:gd fmla="*/ 110 w 766" name="T12"/>
                <a:gd fmla="*/ 34 h 681" name="T13"/>
                <a:gd fmla="*/ 114 w 766" name="T14"/>
                <a:gd fmla="*/ 41 h 681" name="T15"/>
                <a:gd fmla="*/ 120 w 766" name="T16"/>
                <a:gd fmla="*/ 51 h 681" name="T17"/>
                <a:gd fmla="*/ 126 w 766" name="T18"/>
                <a:gd fmla="*/ 59 h 681" name="T19"/>
                <a:gd fmla="*/ 133 w 766" name="T20"/>
                <a:gd fmla="*/ 69 h 681" name="T21"/>
                <a:gd fmla="*/ 138 w 766" name="T22"/>
                <a:gd fmla="*/ 79 h 681" name="T23"/>
                <a:gd fmla="*/ 138 w 766" name="T24"/>
                <a:gd fmla="*/ 85 h 681" name="T25"/>
                <a:gd fmla="*/ 141 w 766" name="T26"/>
                <a:gd fmla="*/ 92 h 681" name="T27"/>
                <a:gd fmla="*/ 152 w 766" name="T28"/>
                <a:gd fmla="*/ 96 h 681" name="T29"/>
                <a:gd fmla="*/ 162 w 766" name="T30"/>
                <a:gd fmla="*/ 99 h 681" name="T31"/>
                <a:gd fmla="*/ 168 w 766" name="T32"/>
                <a:gd fmla="*/ 106 h 681" name="T33"/>
                <a:gd fmla="*/ 174 w 766" name="T34"/>
                <a:gd fmla="*/ 112 h 681" name="T35"/>
                <a:gd fmla="*/ 179 w 766" name="T36"/>
                <a:gd fmla="*/ 116 h 681" name="T37"/>
                <a:gd fmla="*/ 183 w 766" name="T38"/>
                <a:gd fmla="*/ 121 h 681" name="T39"/>
                <a:gd fmla="*/ 181 w 766" name="T40"/>
                <a:gd fmla="*/ 124 h 681" name="T41"/>
                <a:gd fmla="*/ 173 w 766" name="T42"/>
                <a:gd fmla="*/ 125 h 681" name="T43"/>
                <a:gd fmla="*/ 161 w 766" name="T44"/>
                <a:gd fmla="*/ 124 h 681" name="T45"/>
                <a:gd fmla="*/ 153 w 766" name="T46"/>
                <a:gd fmla="*/ 124 h 681" name="T47"/>
                <a:gd fmla="*/ 153 w 766" name="T48"/>
                <a:gd fmla="*/ 124 h 681" name="T49"/>
                <a:gd fmla="*/ 158 w 766" name="T50"/>
                <a:gd fmla="*/ 126 h 681" name="T51"/>
                <a:gd fmla="*/ 165 w 766" name="T52"/>
                <a:gd fmla="*/ 130 h 681" name="T53"/>
                <a:gd fmla="*/ 168 w 766" name="T54"/>
                <a:gd fmla="*/ 134 h 681" name="T55"/>
                <a:gd fmla="*/ 177 w 766" name="T56"/>
                <a:gd fmla="*/ 139 h 681" name="T57"/>
                <a:gd fmla="*/ 184 w 766" name="T58"/>
                <a:gd fmla="*/ 144 h 681" name="T59"/>
                <a:gd fmla="*/ 189 w 766" name="T60"/>
                <a:gd fmla="*/ 150 h 681" name="T61"/>
                <a:gd fmla="*/ 192 w 766" name="T62"/>
                <a:gd fmla="*/ 155 h 681" name="T63"/>
                <a:gd fmla="*/ 190 w 766" name="T64"/>
                <a:gd fmla="*/ 157 h 681" name="T65"/>
                <a:gd fmla="*/ 183 w 766" name="T66"/>
                <a:gd fmla="*/ 161 h 681" name="T67"/>
                <a:gd fmla="*/ 177 w 766" name="T68"/>
                <a:gd fmla="*/ 164 h 681" name="T69"/>
                <a:gd fmla="*/ 175 w 766" name="T70"/>
                <a:gd fmla="*/ 166 h 681" name="T71"/>
                <a:gd fmla="*/ 173 w 766" name="T72"/>
                <a:gd fmla="*/ 168 h 681" name="T73"/>
                <a:gd fmla="*/ 171 w 766" name="T74"/>
                <a:gd fmla="*/ 169 h 681" name="T75"/>
                <a:gd fmla="*/ 170 w 766" name="T76"/>
                <a:gd fmla="*/ 170 h 681" name="T77"/>
                <a:gd fmla="*/ 158 w 766" name="T78"/>
                <a:gd fmla="*/ 160 h 681" name="T79"/>
                <a:gd fmla="*/ 125 w 766" name="T80"/>
                <a:gd fmla="*/ 167 h 681" name="T81"/>
                <a:gd fmla="*/ 108 w 766" name="T82"/>
                <a:gd fmla="*/ 161 h 681" name="T83"/>
                <a:gd fmla="*/ 89 w 766" name="T84"/>
                <a:gd fmla="*/ 158 h 681" name="T85"/>
                <a:gd fmla="*/ 75 w 766" name="T86"/>
                <a:gd fmla="*/ 148 h 681" name="T87"/>
                <a:gd fmla="*/ 57 w 766" name="T88"/>
                <a:gd fmla="*/ 128 h 681" name="T89"/>
                <a:gd fmla="*/ 49 w 766" name="T90"/>
                <a:gd fmla="*/ 101 h 681" name="T91"/>
                <a:gd fmla="*/ 36 w 766" name="T92"/>
                <a:gd fmla="*/ 67 h 681" name="T93"/>
                <a:gd fmla="*/ 21 w 766" name="T94"/>
                <a:gd fmla="*/ 64 h 681" name="T95"/>
                <a:gd fmla="*/ 0 w 766" name="T96"/>
                <a:gd fmla="*/ 55 h 681" name="T97"/>
                <a:gd fmla="*/ 18 w 766" name="T98"/>
                <a:gd fmla="*/ 31 h 681" name="T99"/>
                <a:gd fmla="*/ 30 w 766" name="T100"/>
                <a:gd fmla="*/ 25 h 681" name="T101"/>
                <a:gd fmla="*/ 51 w 766" name="T102"/>
                <a:gd fmla="*/ 19 h 681" name="T103"/>
                <a:gd fmla="*/ 66 w 766" name="T104"/>
                <a:gd fmla="*/ 0 h 68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766" name="T159"/>
                <a:gd fmla="*/ 0 h 681" name="T160"/>
                <a:gd fmla="*/ 766 w 766" name="T161"/>
                <a:gd fmla="*/ 681 h 68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5"/>
            <p:cNvSpPr/>
            <p:nvPr/>
          </p:nvSpPr>
          <p:spPr bwMode="gray">
            <a:xfrm>
              <a:off x="5211151" y="4042856"/>
              <a:ext cx="78427" cy="104204"/>
            </a:xfrm>
            <a:custGeom>
              <a:gdLst>
                <a:gd fmla="*/ 0 w 116" name="T0"/>
                <a:gd fmla="*/ 0 h 156" name="T1"/>
                <a:gd fmla="*/ 1 w 116" name="T2"/>
                <a:gd fmla="*/ 1 h 156" name="T3"/>
                <a:gd fmla="*/ 2 w 116" name="T4"/>
                <a:gd fmla="*/ 4 h 156" name="T5"/>
                <a:gd fmla="*/ 4 w 116" name="T6"/>
                <a:gd fmla="*/ 8 h 156" name="T7"/>
                <a:gd fmla="*/ 5 w 116" name="T8"/>
                <a:gd fmla="*/ 13 h 156" name="T9"/>
                <a:gd fmla="*/ 6 w 116" name="T10"/>
                <a:gd fmla="*/ 16 h 156" name="T11"/>
                <a:gd fmla="*/ 6 w 116" name="T12"/>
                <a:gd fmla="*/ 20 h 156" name="T13"/>
                <a:gd fmla="*/ 8 w 116" name="T14"/>
                <a:gd fmla="*/ 25 h 156" name="T15"/>
                <a:gd fmla="*/ 11 w 116" name="T16"/>
                <a:gd fmla="*/ 30 h 156" name="T17"/>
                <a:gd fmla="*/ 12 w 116" name="T18"/>
                <a:gd fmla="*/ 33 h 156" name="T19"/>
                <a:gd fmla="*/ 13 w 116" name="T20"/>
                <a:gd fmla="*/ 35 h 156" name="T21"/>
                <a:gd fmla="*/ 15 w 116" name="T22"/>
                <a:gd fmla="*/ 36 h 156" name="T23"/>
                <a:gd fmla="*/ 18 w 116" name="T24"/>
                <a:gd fmla="*/ 38 h 156" name="T25"/>
                <a:gd fmla="*/ 21 w 116" name="T26"/>
                <a:gd fmla="*/ 38 h 156" name="T27"/>
                <a:gd fmla="*/ 24 w 116" name="T28"/>
                <a:gd fmla="*/ 38 h 156" name="T29"/>
                <a:gd fmla="*/ 27 w 116" name="T30"/>
                <a:gd fmla="*/ 37 h 156" name="T31"/>
                <a:gd fmla="*/ 29 w 116" name="T32"/>
                <a:gd fmla="*/ 34 h 156" name="T33"/>
                <a:gd fmla="*/ 29 w 116" name="T34"/>
                <a:gd fmla="*/ 30 h 156" name="T35"/>
                <a:gd fmla="*/ 27 w 116" name="T36"/>
                <a:gd fmla="*/ 26 h 156" name="T37"/>
                <a:gd fmla="*/ 24 w 116" name="T38"/>
                <a:gd fmla="*/ 22 h 156" name="T39"/>
                <a:gd fmla="*/ 19 w 116" name="T40"/>
                <a:gd fmla="*/ 19 h 156" name="T41"/>
                <a:gd fmla="*/ 15 w 116" name="T42"/>
                <a:gd fmla="*/ 16 h 156" name="T43"/>
                <a:gd fmla="*/ 11 w 116" name="T44"/>
                <a:gd fmla="*/ 13 h 156" name="T45"/>
                <a:gd fmla="*/ 10 w 116" name="T46"/>
                <a:gd fmla="*/ 11 h 156" name="T47"/>
                <a:gd fmla="*/ 8 w 116" name="T48"/>
                <a:gd fmla="*/ 8 h 156" name="T49"/>
                <a:gd fmla="*/ 6 w 116" name="T50"/>
                <a:gd fmla="*/ 5 h 156" name="T51"/>
                <a:gd fmla="*/ 3 w 116" name="T52"/>
                <a:gd fmla="*/ 3 h 156" name="T53"/>
                <a:gd fmla="*/ 1 w 116" name="T54"/>
                <a:gd fmla="*/ 1 h 156" name="T55"/>
                <a:gd fmla="*/ 0 w 116" name="T56"/>
                <a:gd fmla="*/ 0 h 15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16" name="T87"/>
                <a:gd fmla="*/ 0 h 156" name="T88"/>
                <a:gd fmla="*/ 116 w 116" name="T89"/>
                <a:gd fmla="*/ 156 h 15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6" w="115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87"/>
            <p:cNvSpPr/>
            <p:nvPr/>
          </p:nvSpPr>
          <p:spPr bwMode="gray">
            <a:xfrm>
              <a:off x="5029956" y="3896700"/>
              <a:ext cx="50032" cy="43306"/>
            </a:xfrm>
            <a:custGeom>
              <a:gdLst>
                <a:gd fmla="*/ 0 w 75" name="T0"/>
                <a:gd fmla="*/ 12 h 63" name="T1"/>
                <a:gd fmla="*/ 8 w 75" name="T2"/>
                <a:gd fmla="*/ 0 h 63" name="T3"/>
                <a:gd fmla="*/ 18 w 75" name="T4"/>
                <a:gd fmla="*/ 4 h 63" name="T5"/>
                <a:gd fmla="*/ 18 w 75" name="T6"/>
                <a:gd fmla="*/ 13 h 63" name="T7"/>
                <a:gd fmla="*/ 8 w 75" name="T8"/>
                <a:gd fmla="*/ 16 h 63" name="T9"/>
                <a:gd fmla="*/ 0 w 75" name="T10"/>
                <a:gd fmla="*/ 12 h 6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5" name="T18"/>
                <a:gd fmla="*/ 0 h 63" name="T19"/>
                <a:gd fmla="*/ 75 w 75" name="T20"/>
                <a:gd fmla="*/ 63 h 6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2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9"/>
            <p:cNvSpPr/>
            <p:nvPr/>
          </p:nvSpPr>
          <p:spPr bwMode="gray">
            <a:xfrm>
              <a:off x="5102975" y="3919707"/>
              <a:ext cx="50032" cy="70371"/>
            </a:xfrm>
            <a:custGeom>
              <a:gdLst>
                <a:gd fmla="*/ 0 w 73" name="T0"/>
                <a:gd fmla="*/ 10 h 105" name="T1"/>
                <a:gd fmla="*/ 9 w 73" name="T2"/>
                <a:gd fmla="*/ 0 h 105" name="T3"/>
                <a:gd fmla="*/ 16 w 73" name="T4"/>
                <a:gd fmla="*/ 12 h 105" name="T5"/>
                <a:gd fmla="*/ 19 w 73" name="T6"/>
                <a:gd fmla="*/ 26 h 105" name="T7"/>
                <a:gd fmla="*/ 9 w 73" name="T8"/>
                <a:gd fmla="*/ 19 h 105" name="T9"/>
                <a:gd fmla="*/ 0 w 73" name="T10"/>
                <a:gd fmla="*/ 10 h 10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3" name="T18"/>
                <a:gd fmla="*/ 0 h 105" name="T19"/>
                <a:gd fmla="*/ 73 w 73" name="T20"/>
                <a:gd fmla="*/ 105 h 10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91"/>
            <p:cNvSpPr/>
            <p:nvPr/>
          </p:nvSpPr>
          <p:spPr bwMode="gray">
            <a:xfrm>
              <a:off x="4674329" y="3368914"/>
              <a:ext cx="666633" cy="447942"/>
            </a:xfrm>
            <a:custGeom>
              <a:gdLst>
                <a:gd fmla="*/ 81 w 987" name="T0"/>
                <a:gd fmla="*/ 0 h 663" name="T1"/>
                <a:gd fmla="*/ 88 w 987" name="T2"/>
                <a:gd fmla="*/ 3 h 663" name="T3"/>
                <a:gd fmla="*/ 96 w 987" name="T4"/>
                <a:gd fmla="*/ 5 h 663" name="T5"/>
                <a:gd fmla="*/ 103 w 987" name="T6"/>
                <a:gd fmla="*/ 2 h 663" name="T7"/>
                <a:gd fmla="*/ 111 w 987" name="T8"/>
                <a:gd fmla="*/ 0 h 663" name="T9"/>
                <a:gd fmla="*/ 119 w 987" name="T10"/>
                <a:gd fmla="*/ 5 h 663" name="T11"/>
                <a:gd fmla="*/ 125 w 987" name="T12"/>
                <a:gd fmla="*/ 15 h 663" name="T13"/>
                <a:gd fmla="*/ 126 w 987" name="T14"/>
                <a:gd fmla="*/ 24 h 663" name="T15"/>
                <a:gd fmla="*/ 128 w 987" name="T16"/>
                <a:gd fmla="*/ 32 h 663" name="T17"/>
                <a:gd fmla="*/ 133 w 987" name="T18"/>
                <a:gd fmla="*/ 37 h 663" name="T19"/>
                <a:gd fmla="*/ 141 w 987" name="T20"/>
                <a:gd fmla="*/ 39 h 663" name="T21"/>
                <a:gd fmla="*/ 149 w 987" name="T22"/>
                <a:gd fmla="*/ 38 h 663" name="T23"/>
                <a:gd fmla="*/ 154 w 987" name="T24"/>
                <a:gd fmla="*/ 33 h 663" name="T25"/>
                <a:gd fmla="*/ 160 w 987" name="T26"/>
                <a:gd fmla="*/ 24 h 663" name="T27"/>
                <a:gd fmla="*/ 167 w 987" name="T28"/>
                <a:gd fmla="*/ 15 h 663" name="T29"/>
                <a:gd fmla="*/ 175 w 987" name="T30"/>
                <a:gd fmla="*/ 6 h 663" name="T31"/>
                <a:gd fmla="*/ 184 w 987" name="T32"/>
                <a:gd fmla="*/ 2 h 663" name="T33"/>
                <a:gd fmla="*/ 191 w 987" name="T34"/>
                <a:gd fmla="*/ 4 h 663" name="T35"/>
                <a:gd fmla="*/ 200 w 987" name="T36"/>
                <a:gd fmla="*/ 9 h 663" name="T37"/>
                <a:gd fmla="*/ 212 w 987" name="T38"/>
                <a:gd fmla="*/ 11 h 663" name="T39"/>
                <a:gd fmla="*/ 224 w 987" name="T40"/>
                <a:gd fmla="*/ 9 h 663" name="T41"/>
                <a:gd fmla="*/ 234 w 987" name="T42"/>
                <a:gd fmla="*/ 7 h 663" name="T43"/>
                <a:gd fmla="*/ 241 w 987" name="T44"/>
                <a:gd fmla="*/ 5 h 663" name="T45"/>
                <a:gd fmla="*/ 246 w 987" name="T46"/>
                <a:gd fmla="*/ 5 h 663" name="T47"/>
                <a:gd fmla="*/ 246 w 987" name="T48"/>
                <a:gd fmla="*/ 12 h 663" name="T49"/>
                <a:gd fmla="*/ 245 w 987" name="T50"/>
                <a:gd fmla="*/ 23 h 663" name="T51"/>
                <a:gd fmla="*/ 243 w 987" name="T52"/>
                <a:gd fmla="*/ 31 h 663" name="T53"/>
                <a:gd fmla="*/ 237 w 987" name="T54"/>
                <a:gd fmla="*/ 32 h 663" name="T55"/>
                <a:gd fmla="*/ 231 w 987" name="T56"/>
                <a:gd fmla="*/ 31 h 663" name="T57"/>
                <a:gd fmla="*/ 225 w 987" name="T58"/>
                <a:gd fmla="*/ 32 h 663" name="T59"/>
                <a:gd fmla="*/ 216 w 987" name="T60"/>
                <a:gd fmla="*/ 41 h 663" name="T61"/>
                <a:gd fmla="*/ 205 w 987" name="T62"/>
                <a:gd fmla="*/ 49 h 663" name="T63"/>
                <a:gd fmla="*/ 198 w 987" name="T64"/>
                <a:gd fmla="*/ 51 h 663" name="T65"/>
                <a:gd fmla="*/ 191 w 987" name="T66"/>
                <a:gd fmla="*/ 52 h 663" name="T67"/>
                <a:gd fmla="*/ 189 w 987" name="T68"/>
                <a:gd fmla="*/ 55 h 663" name="T69"/>
                <a:gd fmla="*/ 191 w 987" name="T70"/>
                <a:gd fmla="*/ 63 h 663" name="T71"/>
                <a:gd fmla="*/ 190 w 987" name="T72"/>
                <a:gd fmla="*/ 72 h 663" name="T73"/>
                <a:gd fmla="*/ 185 w 987" name="T74"/>
                <a:gd fmla="*/ 77 h 663" name="T75"/>
                <a:gd fmla="*/ 177 w 987" name="T76"/>
                <a:gd fmla="*/ 79 h 663" name="T77"/>
                <a:gd fmla="*/ 171 w 987" name="T78"/>
                <a:gd fmla="*/ 79 h 663" name="T79"/>
                <a:gd fmla="*/ 170 w 987" name="T80"/>
                <a:gd fmla="*/ 84 h 663" name="T81"/>
                <a:gd fmla="*/ 170 w 987" name="T82"/>
                <a:gd fmla="*/ 93 h 663" name="T83"/>
                <a:gd fmla="*/ 168 w 987" name="T84"/>
                <a:gd fmla="*/ 101 h 663" name="T85"/>
                <a:gd fmla="*/ 163 w 987" name="T86"/>
                <a:gd fmla="*/ 106 h 663" name="T87"/>
                <a:gd fmla="*/ 157 w 987" name="T88"/>
                <a:gd fmla="*/ 111 h 663" name="T89"/>
                <a:gd fmla="*/ 155 w 987" name="T90"/>
                <a:gd fmla="*/ 118 h 663" name="T91"/>
                <a:gd fmla="*/ 152 w 987" name="T92"/>
                <a:gd fmla="*/ 123 h 663" name="T93"/>
                <a:gd fmla="*/ 139 w 987" name="T94"/>
                <a:gd fmla="*/ 127 h 663" name="T95"/>
                <a:gd fmla="*/ 129 w 987" name="T96"/>
                <a:gd fmla="*/ 143 h 663" name="T97"/>
                <a:gd fmla="*/ 106 w 987" name="T98"/>
                <a:gd fmla="*/ 148 h 663" name="T99"/>
                <a:gd fmla="*/ 89 w 987" name="T100"/>
                <a:gd fmla="*/ 156 h 663" name="T101"/>
                <a:gd fmla="*/ 66 w 987" name="T102"/>
                <a:gd fmla="*/ 144 h 663" name="T103"/>
                <a:gd fmla="*/ 52 w 987" name="T104"/>
                <a:gd fmla="*/ 160 h 663" name="T105"/>
                <a:gd fmla="*/ 13 w 987" name="T106"/>
                <a:gd fmla="*/ 152 h 663" name="T107"/>
                <a:gd fmla="*/ 0 w 987" name="T108"/>
                <a:gd fmla="*/ 140 h 663" name="T109"/>
                <a:gd fmla="*/ 14 w 987" name="T110"/>
                <a:gd fmla="*/ 98 h 663" name="T111"/>
                <a:gd fmla="*/ 8 w 987" name="T112"/>
                <a:gd fmla="*/ 78 h 663" name="T113"/>
                <a:gd fmla="*/ 26 w 987" name="T114"/>
                <a:gd fmla="*/ 45 h 663" name="T115"/>
                <a:gd fmla="*/ 50 w 987" name="T116"/>
                <a:gd fmla="*/ 22 h 663" name="T117"/>
                <a:gd fmla="*/ 80 w 987" name="T118"/>
                <a:gd fmla="*/ 0 h 66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87" name="T180"/>
                <a:gd fmla="*/ 0 h 663" name="T181"/>
                <a:gd fmla="*/ 987 w 987" name="T182"/>
                <a:gd fmla="*/ 663 h 663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63" w="986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93"/>
            <p:cNvSpPr/>
            <p:nvPr/>
          </p:nvSpPr>
          <p:spPr bwMode="gray">
            <a:xfrm>
              <a:off x="4499896" y="2869548"/>
              <a:ext cx="540878" cy="784913"/>
            </a:xfrm>
            <a:custGeom>
              <a:gdLst>
                <a:gd fmla="*/ 199 w 799" name="T0"/>
                <a:gd fmla="*/ 103 h 1161" name="T1"/>
                <a:gd fmla="*/ 194 w 799" name="T2"/>
                <a:gd fmla="*/ 108 h 1161" name="T3"/>
                <a:gd fmla="*/ 187 w 799" name="T4"/>
                <a:gd fmla="*/ 114 h 1161" name="T5"/>
                <a:gd fmla="*/ 185 w 799" name="T6"/>
                <a:gd fmla="*/ 121 h 1161" name="T7"/>
                <a:gd fmla="*/ 185 w 799" name="T8"/>
                <a:gd fmla="*/ 129 h 1161" name="T9"/>
                <a:gd fmla="*/ 182 w 799" name="T10"/>
                <a:gd fmla="*/ 137 h 1161" name="T11"/>
                <a:gd fmla="*/ 171 w 799" name="T12"/>
                <a:gd fmla="*/ 142 h 1161" name="T13"/>
                <a:gd fmla="*/ 162 w 799" name="T14"/>
                <a:gd fmla="*/ 146 h 1161" name="T15"/>
                <a:gd fmla="*/ 156 w 799" name="T16"/>
                <a:gd fmla="*/ 146 h 1161" name="T17"/>
                <a:gd fmla="*/ 149 w 799" name="T18"/>
                <a:gd fmla="*/ 145 h 1161" name="T19"/>
                <a:gd fmla="*/ 145 w 799" name="T20"/>
                <a:gd fmla="*/ 144 h 1161" name="T21"/>
                <a:gd fmla="*/ 140 w 799" name="T22"/>
                <a:gd fmla="*/ 169 h 1161" name="T23"/>
                <a:gd fmla="*/ 145 w 799" name="T24"/>
                <a:gd fmla="*/ 184 h 1161" name="T25"/>
                <a:gd fmla="*/ 115 w 799" name="T26"/>
                <a:gd fmla="*/ 206 h 1161" name="T27"/>
                <a:gd fmla="*/ 92 w 799" name="T28"/>
                <a:gd fmla="*/ 229 h 1161" name="T29"/>
                <a:gd fmla="*/ 73 w 799" name="T30"/>
                <a:gd fmla="*/ 262 h 1161" name="T31"/>
                <a:gd fmla="*/ 79 w 799" name="T32"/>
                <a:gd fmla="*/ 283 h 1161" name="T33"/>
                <a:gd fmla="*/ 61 w 799" name="T34"/>
                <a:gd fmla="*/ 290 h 1161" name="T35"/>
                <a:gd fmla="*/ 20 w 799" name="T36"/>
                <a:gd fmla="*/ 284 h 1161" name="T37"/>
                <a:gd fmla="*/ 12 w 799" name="T38"/>
                <a:gd fmla="*/ 265 h 1161" name="T39"/>
                <a:gd fmla="*/ 17 w 799" name="T40"/>
                <a:gd fmla="*/ 247 h 1161" name="T41"/>
                <a:gd fmla="*/ 21 w 799" name="T42"/>
                <a:gd fmla="*/ 214 h 1161" name="T43"/>
                <a:gd fmla="*/ 3 w 799" name="T44"/>
                <a:gd fmla="*/ 187 h 1161" name="T45"/>
                <a:gd fmla="*/ 12 w 799" name="T46"/>
                <a:gd fmla="*/ 169 h 1161" name="T47"/>
                <a:gd fmla="*/ 29 w 799" name="T48"/>
                <a:gd fmla="*/ 148 h 1161" name="T49"/>
                <a:gd fmla="*/ 13 w 799" name="T50"/>
                <a:gd fmla="*/ 132 h 1161" name="T51"/>
                <a:gd fmla="*/ 24 w 799" name="T52"/>
                <a:gd fmla="*/ 116 h 1161" name="T53"/>
                <a:gd fmla="*/ 0 w 799" name="T54"/>
                <a:gd fmla="*/ 84 h 1161" name="T55"/>
                <a:gd fmla="*/ 1 w 799" name="T56"/>
                <a:gd fmla="*/ 68 h 1161" name="T57"/>
                <a:gd fmla="*/ 11 w 799" name="T58"/>
                <a:gd fmla="*/ 45 h 1161" name="T59"/>
                <a:gd fmla="*/ 29 w 799" name="T60"/>
                <a:gd fmla="*/ 36 h 1161" name="T61"/>
                <a:gd fmla="*/ 45 w 799" name="T62"/>
                <a:gd fmla="*/ 55 h 1161" name="T63"/>
                <a:gd fmla="*/ 68 w 799" name="T64"/>
                <a:gd fmla="*/ 41 h 1161" name="T65"/>
                <a:gd fmla="*/ 81 w 799" name="T66"/>
                <a:gd fmla="*/ 35 h 1161" name="T67"/>
                <a:gd fmla="*/ 88 w 799" name="T68"/>
                <a:gd fmla="*/ 14 h 1161" name="T69"/>
                <a:gd fmla="*/ 105 w 799" name="T70"/>
                <a:gd fmla="*/ 8 h 1161" name="T71"/>
                <a:gd fmla="*/ 116 w 799" name="T72"/>
                <a:gd fmla="*/ 4 h 1161" name="T73"/>
                <a:gd fmla="*/ 124 w 799" name="T74"/>
                <a:gd fmla="*/ 16 h 1161" name="T75"/>
                <a:gd fmla="*/ 128 w 799" name="T76"/>
                <a:gd fmla="*/ 21 h 1161" name="T77"/>
                <a:gd fmla="*/ 131 w 799" name="T78"/>
                <a:gd fmla="*/ 26 h 1161" name="T79"/>
                <a:gd fmla="*/ 132 w 799" name="T80"/>
                <a:gd fmla="*/ 28 h 1161" name="T81"/>
                <a:gd fmla="*/ 133 w 799" name="T82"/>
                <a:gd fmla="*/ 34 h 1161" name="T83"/>
                <a:gd fmla="*/ 135 w 799" name="T84"/>
                <a:gd fmla="*/ 40 h 1161" name="T85"/>
                <a:gd fmla="*/ 147 w 799" name="T86"/>
                <a:gd fmla="*/ 52 h 1161" name="T87"/>
                <a:gd fmla="*/ 166 w 799" name="T88"/>
                <a:gd fmla="*/ 58 h 1161" name="T89"/>
                <a:gd fmla="*/ 174 w 799" name="T90"/>
                <a:gd fmla="*/ 77 h 1161" name="T91"/>
                <a:gd fmla="*/ 194 w 799" name="T92"/>
                <a:gd fmla="*/ 97 h 116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99" name="T141"/>
                <a:gd fmla="*/ 0 h 1161" name="T142"/>
                <a:gd fmla="*/ 799 w 799" name="T143"/>
                <a:gd fmla="*/ 1161 h 1161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5"/>
            <p:cNvSpPr/>
            <p:nvPr/>
          </p:nvSpPr>
          <p:spPr bwMode="gray">
            <a:xfrm>
              <a:off x="4659455" y="3068482"/>
              <a:ext cx="163616" cy="189462"/>
            </a:xfrm>
            <a:custGeom>
              <a:gdLst>
                <a:gd fmla="*/ 44 w 242" name="T0"/>
                <a:gd fmla="*/ 62 h 279" name="T1"/>
                <a:gd fmla="*/ 35 w 242" name="T2"/>
                <a:gd fmla="*/ 63 h 279" name="T3"/>
                <a:gd fmla="*/ 29 w 242" name="T4"/>
                <a:gd fmla="*/ 70 h 279" name="T5"/>
                <a:gd fmla="*/ 11 w 242" name="T6"/>
                <a:gd fmla="*/ 69 h 279" name="T7"/>
                <a:gd fmla="*/ 1 w 242" name="T8"/>
                <a:gd fmla="*/ 63 h 279" name="T9"/>
                <a:gd fmla="*/ 0 w 242" name="T10"/>
                <a:gd fmla="*/ 45 h 279" name="T11"/>
                <a:gd fmla="*/ 6 w 242" name="T12"/>
                <a:gd fmla="*/ 40 h 279" name="T13"/>
                <a:gd fmla="*/ 11 w 242" name="T14"/>
                <a:gd fmla="*/ 30 h 279" name="T15"/>
                <a:gd fmla="*/ 5 w 242" name="T16"/>
                <a:gd fmla="*/ 27 h 279" name="T17"/>
                <a:gd fmla="*/ 7 w 242" name="T18"/>
                <a:gd fmla="*/ 22 h 279" name="T19"/>
                <a:gd fmla="*/ 14 w 242" name="T20"/>
                <a:gd fmla="*/ 20 h 279" name="T21"/>
                <a:gd fmla="*/ 21 w 242" name="T22"/>
                <a:gd fmla="*/ 10 h 279" name="T23"/>
                <a:gd fmla="*/ 27 w 242" name="T24"/>
                <a:gd fmla="*/ 3 h 279" name="T25"/>
                <a:gd fmla="*/ 33 w 242" name="T26"/>
                <a:gd fmla="*/ 0 h 279" name="T27"/>
                <a:gd fmla="*/ 44 w 242" name="T28"/>
                <a:gd fmla="*/ 13 h 279" name="T29"/>
                <a:gd fmla="*/ 54 w 242" name="T30"/>
                <a:gd fmla="*/ 13 h 279" name="T31"/>
                <a:gd fmla="*/ 58 w 242" name="T32"/>
                <a:gd fmla="*/ 25 h 279" name="T33"/>
                <a:gd fmla="*/ 61 w 242" name="T34"/>
                <a:gd fmla="*/ 35 h 279" name="T35"/>
                <a:gd fmla="*/ 54 w 242" name="T36"/>
                <a:gd fmla="*/ 41 h 279" name="T37"/>
                <a:gd fmla="*/ 54 w 242" name="T38"/>
                <a:gd fmla="*/ 54 h 279" name="T39"/>
                <a:gd fmla="*/ 44 w 242" name="T40"/>
                <a:gd fmla="*/ 62 h 279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42" name="T63"/>
                <a:gd fmla="*/ 0 h 279" name="T64"/>
                <a:gd fmla="*/ 242 w 242" name="T65"/>
                <a:gd fmla="*/ 279 h 279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79" w="241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97"/>
            <p:cNvSpPr/>
            <p:nvPr/>
          </p:nvSpPr>
          <p:spPr bwMode="gray">
            <a:xfrm>
              <a:off x="4777096" y="3183513"/>
              <a:ext cx="116289" cy="155630"/>
            </a:xfrm>
            <a:custGeom>
              <a:gdLst>
                <a:gd fmla="*/ 2 w 171" name="T0"/>
                <a:gd fmla="*/ 36 h 230" name="T1"/>
                <a:gd fmla="*/ 1 w 171" name="T2"/>
                <a:gd fmla="*/ 47 h 230" name="T3"/>
                <a:gd fmla="*/ 8 w 171" name="T4"/>
                <a:gd fmla="*/ 56 h 230" name="T5"/>
                <a:gd fmla="*/ 24 w 171" name="T6"/>
                <a:gd fmla="*/ 58 h 230" name="T7"/>
                <a:gd fmla="*/ 37 w 171" name="T8"/>
                <a:gd fmla="*/ 54 h 230" name="T9"/>
                <a:gd fmla="*/ 38 w 171" name="T10"/>
                <a:gd fmla="*/ 39 h 230" name="T11"/>
                <a:gd fmla="*/ 43 w 171" name="T12"/>
                <a:gd fmla="*/ 27 h 230" name="T13"/>
                <a:gd fmla="*/ 41 w 171" name="T14"/>
                <a:gd fmla="*/ 20 h 230" name="T15"/>
                <a:gd fmla="*/ 35 w 171" name="T16"/>
                <a:gd fmla="*/ 15 h 230" name="T17"/>
                <a:gd fmla="*/ 25 w 171" name="T18"/>
                <a:gd fmla="*/ 9 h 230" name="T19"/>
                <a:gd fmla="*/ 25 w 171" name="T20"/>
                <a:gd fmla="*/ 1 h 230" name="T21"/>
                <a:gd fmla="*/ 12 w 171" name="T22"/>
                <a:gd fmla="*/ 0 h 230" name="T23"/>
                <a:gd fmla="*/ 11 w 171" name="T24"/>
                <a:gd fmla="*/ 12 h 230" name="T25"/>
                <a:gd fmla="*/ 0 w 171" name="T26"/>
                <a:gd fmla="*/ 20 h 230" name="T27"/>
                <a:gd fmla="*/ 2 w 171" name="T28"/>
                <a:gd fmla="*/ 36 h 23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1" name="T45"/>
                <a:gd fmla="*/ 0 h 230" name="T46"/>
                <a:gd fmla="*/ 171 w 171" name="T47"/>
                <a:gd fmla="*/ 230 h 23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99"/>
            <p:cNvSpPr/>
            <p:nvPr/>
          </p:nvSpPr>
          <p:spPr bwMode="gray">
            <a:xfrm>
              <a:off x="4933951" y="2681439"/>
              <a:ext cx="581444" cy="580565"/>
            </a:xfrm>
            <a:custGeom>
              <a:gdLst>
                <a:gd fmla="*/ 182 w 860" name="T0"/>
                <a:gd fmla="*/ 145 h 858" name="T1"/>
                <a:gd fmla="*/ 179 w 860" name="T2"/>
                <a:gd fmla="*/ 149 h 858" name="T3"/>
                <a:gd fmla="*/ 174 w 860" name="T4"/>
                <a:gd fmla="*/ 152 h 858" name="T5"/>
                <a:gd fmla="*/ 166 w 860" name="T6"/>
                <a:gd fmla="*/ 154 h 858" name="T7"/>
                <a:gd fmla="*/ 156 w 860" name="T8"/>
                <a:gd fmla="*/ 157 h 858" name="T9"/>
                <a:gd fmla="*/ 149 w 860" name="T10"/>
                <a:gd fmla="*/ 163 h 858" name="T11"/>
                <a:gd fmla="*/ 140 w 860" name="T12"/>
                <a:gd fmla="*/ 170 h 858" name="T13"/>
                <a:gd fmla="*/ 133 w 860" name="T14"/>
                <a:gd fmla="*/ 176 h 858" name="T15"/>
                <a:gd fmla="*/ 129 w 860" name="T16"/>
                <a:gd fmla="*/ 180 h 858" name="T17"/>
                <a:gd fmla="*/ 123 w 860" name="T18"/>
                <a:gd fmla="*/ 186 h 858" name="T19"/>
                <a:gd fmla="*/ 119 w 860" name="T20"/>
                <a:gd fmla="*/ 194 h 858" name="T21"/>
                <a:gd fmla="*/ 113 w 860" name="T22"/>
                <a:gd fmla="*/ 201 h 858" name="T23"/>
                <a:gd fmla="*/ 107 w 860" name="T24"/>
                <a:gd fmla="*/ 204 h 858" name="T25"/>
                <a:gd fmla="*/ 103 w 860" name="T26"/>
                <a:gd fmla="*/ 208 h 858" name="T27"/>
                <a:gd fmla="*/ 95 w 860" name="T28"/>
                <a:gd fmla="*/ 213 h 858" name="T29"/>
                <a:gd fmla="*/ 89 w 860" name="T30"/>
                <a:gd fmla="*/ 215 h 858" name="T31"/>
                <a:gd fmla="*/ 88 w 860" name="T32"/>
                <a:gd fmla="*/ 210 h 858" name="T33"/>
                <a:gd fmla="*/ 92 w 860" name="T34"/>
                <a:gd fmla="*/ 204 h 858" name="T35"/>
                <a:gd fmla="*/ 98 w 860" name="T36"/>
                <a:gd fmla="*/ 198 h 858" name="T37"/>
                <a:gd fmla="*/ 103 w 860" name="T38"/>
                <a:gd fmla="*/ 191 h 858" name="T39"/>
                <a:gd fmla="*/ 101 w 860" name="T40"/>
                <a:gd fmla="*/ 187 h 858" name="T41"/>
                <a:gd fmla="*/ 95 w 860" name="T42"/>
                <a:gd fmla="*/ 184 h 858" name="T43"/>
                <a:gd fmla="*/ 91 w 860" name="T44"/>
                <a:gd fmla="*/ 179 h 858" name="T45"/>
                <a:gd fmla="*/ 93 w 860" name="T46"/>
                <a:gd fmla="*/ 170 h 858" name="T47"/>
                <a:gd fmla="*/ 100 w 860" name="T48"/>
                <a:gd fmla="*/ 159 h 858" name="T49"/>
                <a:gd fmla="*/ 107 w 860" name="T50"/>
                <a:gd fmla="*/ 148 h 858" name="T51"/>
                <a:gd fmla="*/ 110 w 860" name="T52"/>
                <a:gd fmla="*/ 140 h 858" name="T53"/>
                <a:gd fmla="*/ 110 w 860" name="T54"/>
                <a:gd fmla="*/ 135 h 858" name="T55"/>
                <a:gd fmla="*/ 105 w 860" name="T56"/>
                <a:gd fmla="*/ 129 h 858" name="T57"/>
                <a:gd fmla="*/ 99 w 860" name="T58"/>
                <a:gd fmla="*/ 123 h 858" name="T59"/>
                <a:gd fmla="*/ 94 w 860" name="T60"/>
                <a:gd fmla="*/ 122 h 858" name="T61"/>
                <a:gd fmla="*/ 87 w 860" name="T62"/>
                <a:gd fmla="*/ 123 h 858" name="T63"/>
                <a:gd fmla="*/ 78 w 860" name="T64"/>
                <a:gd fmla="*/ 123 h 858" name="T65"/>
                <a:gd fmla="*/ 74 w 860" name="T66"/>
                <a:gd fmla="*/ 124 h 858" name="T67"/>
                <a:gd fmla="*/ 70 w 860" name="T68"/>
                <a:gd fmla="*/ 134 h 858" name="T69"/>
                <a:gd fmla="*/ 66 w 860" name="T70"/>
                <a:gd fmla="*/ 145 h 858" name="T71"/>
                <a:gd fmla="*/ 60 w 860" name="T72"/>
                <a:gd fmla="*/ 152 h 858" name="T73"/>
                <a:gd fmla="*/ 53 w 860" name="T74"/>
                <a:gd fmla="*/ 163 h 858" name="T75"/>
                <a:gd fmla="*/ 46 w 860" name="T76"/>
                <a:gd fmla="*/ 169 h 858" name="T77"/>
                <a:gd fmla="*/ 41 w 860" name="T78"/>
                <a:gd fmla="*/ 172 h 858" name="T79"/>
                <a:gd fmla="*/ 34 w 860" name="T80"/>
                <a:gd fmla="*/ 167 h 858" name="T81"/>
                <a:gd fmla="*/ 14 w 860" name="T82"/>
                <a:gd fmla="*/ 147 h 858" name="T83"/>
                <a:gd fmla="*/ 5 w 860" name="T84"/>
                <a:gd fmla="*/ 127 h 858" name="T85"/>
                <a:gd fmla="*/ 7 w 860" name="T86"/>
                <a:gd fmla="*/ 101 h 858" name="T87"/>
                <a:gd fmla="*/ 3 w 860" name="T88"/>
                <a:gd fmla="*/ 79 h 858" name="T89"/>
                <a:gd fmla="*/ 21 w 860" name="T90"/>
                <a:gd fmla="*/ 80 h 858" name="T91"/>
                <a:gd fmla="*/ 43 w 860" name="T92"/>
                <a:gd fmla="*/ 78 h 858" name="T93"/>
                <a:gd fmla="*/ 69 w 860" name="T94"/>
                <a:gd fmla="*/ 53 h 858" name="T95"/>
                <a:gd fmla="*/ 94 w 860" name="T96"/>
                <a:gd fmla="*/ 44 h 858" name="T97"/>
                <a:gd fmla="*/ 108 w 860" name="T98"/>
                <a:gd fmla="*/ 37 h 858" name="T99"/>
                <a:gd fmla="*/ 131 w 860" name="T100"/>
                <a:gd fmla="*/ 12 h 858" name="T101"/>
                <a:gd fmla="*/ 149 w 860" name="T102"/>
                <a:gd fmla="*/ 6 h 858" name="T103"/>
                <a:gd fmla="*/ 182 w 860" name="T104"/>
                <a:gd fmla="*/ 30 h 858" name="T105"/>
                <a:gd fmla="*/ 194 w 860" name="T106"/>
                <a:gd fmla="*/ 60 h 858" name="T107"/>
                <a:gd fmla="*/ 215 w 860" name="T108"/>
                <a:gd fmla="*/ 101 h 858" name="T109"/>
                <a:gd fmla="*/ 183 w 860" name="T110"/>
                <a:gd fmla="*/ 134 h 85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860" name="T168"/>
                <a:gd fmla="*/ 0 h 858" name="T169"/>
                <a:gd fmla="*/ 860 w 860" name="T170"/>
                <a:gd fmla="*/ 858 h 85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1"/>
            <p:cNvSpPr/>
            <p:nvPr/>
          </p:nvSpPr>
          <p:spPr bwMode="gray">
            <a:xfrm>
              <a:off x="5062409" y="2355295"/>
              <a:ext cx="851883" cy="583272"/>
            </a:xfrm>
            <a:custGeom>
              <a:gdLst>
                <a:gd fmla="*/ 315 w 1260" name="T0"/>
                <a:gd fmla="*/ 87 h 862" name="T1"/>
                <a:gd fmla="*/ 309 w 1260" name="T2"/>
                <a:gd fmla="*/ 91 h 862" name="T3"/>
                <a:gd fmla="*/ 299 w 1260" name="T4"/>
                <a:gd fmla="*/ 98 h 862" name="T5"/>
                <a:gd fmla="*/ 293 w 1260" name="T6"/>
                <a:gd fmla="*/ 101 h 862" name="T7"/>
                <a:gd fmla="*/ 287 w 1260" name="T8"/>
                <a:gd fmla="*/ 98 h 862" name="T9"/>
                <a:gd fmla="*/ 279 w 1260" name="T10"/>
                <a:gd fmla="*/ 94 h 862" name="T11"/>
                <a:gd fmla="*/ 277 w 1260" name="T12"/>
                <a:gd fmla="*/ 106 h 862" name="T13"/>
                <a:gd fmla="*/ 274 w 1260" name="T14"/>
                <a:gd fmla="*/ 119 h 862" name="T15"/>
                <a:gd fmla="*/ 265 w 1260" name="T16"/>
                <a:gd fmla="*/ 127 h 862" name="T17"/>
                <a:gd fmla="*/ 263 w 1260" name="T18"/>
                <a:gd fmla="*/ 136 h 862" name="T19"/>
                <a:gd fmla="*/ 254 w 1260" name="T20"/>
                <a:gd fmla="*/ 143 h 862" name="T21"/>
                <a:gd fmla="*/ 241 w 1260" name="T22"/>
                <a:gd fmla="*/ 147 h 862" name="T23"/>
                <a:gd fmla="*/ 233 w 1260" name="T24"/>
                <a:gd fmla="*/ 149 h 862" name="T25"/>
                <a:gd fmla="*/ 236 w 1260" name="T26"/>
                <a:gd fmla="*/ 157 h 862" name="T27"/>
                <a:gd fmla="*/ 244 w 1260" name="T28"/>
                <a:gd fmla="*/ 167 h 862" name="T29"/>
                <a:gd fmla="*/ 241 w 1260" name="T30"/>
                <a:gd fmla="*/ 175 h 862" name="T31"/>
                <a:gd fmla="*/ 226 w 1260" name="T32"/>
                <a:gd fmla="*/ 177 h 862" name="T33"/>
                <a:gd fmla="*/ 216 w 1260" name="T34"/>
                <a:gd fmla="*/ 177 h 862" name="T35"/>
                <a:gd fmla="*/ 207 w 1260" name="T36"/>
                <a:gd fmla="*/ 177 h 862" name="T37"/>
                <a:gd fmla="*/ 202 w 1260" name="T38"/>
                <a:gd fmla="*/ 172 h 862" name="T39"/>
                <a:gd fmla="*/ 196 w 1260" name="T40"/>
                <a:gd fmla="*/ 170 h 862" name="T41"/>
                <a:gd fmla="*/ 191 w 1260" name="T42"/>
                <a:gd fmla="*/ 183 h 862" name="T43"/>
                <a:gd fmla="*/ 185 w 1260" name="T44"/>
                <a:gd fmla="*/ 199 h 862" name="T45"/>
                <a:gd fmla="*/ 178 w 1260" name="T46"/>
                <a:gd fmla="*/ 213 h 862" name="T47"/>
                <a:gd fmla="*/ 169 w 1260" name="T48"/>
                <a:gd fmla="*/ 216 h 862" name="T49"/>
                <a:gd fmla="*/ 147 w 1260" name="T50"/>
                <a:gd fmla="*/ 181 h 862" name="T51"/>
                <a:gd fmla="*/ 122 w 1260" name="T52"/>
                <a:gd fmla="*/ 132 h 862" name="T53"/>
                <a:gd fmla="*/ 66 w 1260" name="T54"/>
                <a:gd fmla="*/ 99 h 862" name="T55"/>
                <a:gd fmla="*/ 28 w 1260" name="T56"/>
                <a:gd fmla="*/ 96 h 862" name="T57"/>
                <a:gd fmla="*/ 21 w 1260" name="T58"/>
                <a:gd fmla="*/ 55 h 862" name="T59"/>
                <a:gd fmla="*/ 6 w 1260" name="T60"/>
                <a:gd fmla="*/ 26 h 862" name="T61"/>
                <a:gd fmla="*/ 33 w 1260" name="T62"/>
                <a:gd fmla="*/ 29 h 862" name="T63"/>
                <a:gd fmla="*/ 64 w 1260" name="T64"/>
                <a:gd fmla="*/ 0 h 862" name="T65"/>
                <a:gd fmla="*/ 101 w 1260" name="T66"/>
                <a:gd fmla="*/ 27 h 862" name="T67"/>
                <a:gd fmla="*/ 133 w 1260" name="T68"/>
                <a:gd fmla="*/ 34 h 862" name="T69"/>
                <a:gd fmla="*/ 172 w 1260" name="T70"/>
                <a:gd fmla="*/ 48 h 862" name="T71"/>
                <a:gd fmla="*/ 206 w 1260" name="T72"/>
                <a:gd fmla="*/ 62 h 862" name="T73"/>
                <a:gd fmla="*/ 214 w 1260" name="T74"/>
                <a:gd fmla="*/ 42 h 862" name="T75"/>
                <a:gd fmla="*/ 217 w 1260" name="T76"/>
                <a:gd fmla="*/ 53 h 862" name="T77"/>
                <a:gd fmla="*/ 219 w 1260" name="T78"/>
                <a:gd fmla="*/ 58 h 862" name="T79"/>
                <a:gd fmla="*/ 227 w 1260" name="T80"/>
                <a:gd fmla="*/ 65 h 862" name="T81"/>
                <a:gd fmla="*/ 243 w 1260" name="T82"/>
                <a:gd fmla="*/ 80 h 862" name="T83"/>
                <a:gd fmla="*/ 265 w 1260" name="T84"/>
                <a:gd fmla="*/ 51 h 862" name="T85"/>
                <a:gd fmla="*/ 312 w 1260" name="T86"/>
                <a:gd fmla="*/ 62 h 86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260" name="T132"/>
                <a:gd fmla="*/ 0 h 862" name="T133"/>
                <a:gd fmla="*/ 1260 w 1260" name="T134"/>
                <a:gd fmla="*/ 862 h 86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03"/>
            <p:cNvSpPr/>
            <p:nvPr/>
          </p:nvSpPr>
          <p:spPr bwMode="gray">
            <a:xfrm>
              <a:off x="4874454" y="1517603"/>
              <a:ext cx="1164241" cy="1052865"/>
            </a:xfrm>
            <a:custGeom>
              <a:gdLst>
                <a:gd fmla="*/ 419 w 1722" name="T0"/>
                <a:gd fmla="*/ 147 h 1557" name="T1"/>
                <a:gd fmla="*/ 423 w 1722" name="T2"/>
                <a:gd fmla="*/ 159 h 1557" name="T3"/>
                <a:gd fmla="*/ 428 w 1722" name="T4"/>
                <a:gd fmla="*/ 173 h 1557" name="T5"/>
                <a:gd fmla="*/ 419 w 1722" name="T6"/>
                <a:gd fmla="*/ 185 h 1557" name="T7"/>
                <a:gd fmla="*/ 421 w 1722" name="T8"/>
                <a:gd fmla="*/ 196 h 1557" name="T9"/>
                <a:gd fmla="*/ 431 w 1722" name="T10"/>
                <a:gd fmla="*/ 209 h 1557" name="T11"/>
                <a:gd fmla="*/ 429 w 1722" name="T12"/>
                <a:gd fmla="*/ 233 h 1557" name="T13"/>
                <a:gd fmla="*/ 425 w 1722" name="T14"/>
                <a:gd fmla="*/ 256 h 1557" name="T15"/>
                <a:gd fmla="*/ 417 w 1722" name="T16"/>
                <a:gd fmla="*/ 278 h 1557" name="T17"/>
                <a:gd fmla="*/ 418 w 1722" name="T18"/>
                <a:gd fmla="*/ 290 h 1557" name="T19"/>
                <a:gd fmla="*/ 404 w 1722" name="T20"/>
                <a:gd fmla="*/ 293 h 1557" name="T21"/>
                <a:gd fmla="*/ 383 w 1722" name="T22"/>
                <a:gd fmla="*/ 292 h 1557" name="T23"/>
                <a:gd fmla="*/ 374 w 1722" name="T24"/>
                <a:gd fmla="*/ 295 h 1557" name="T25"/>
                <a:gd fmla="*/ 367 w 1722" name="T26"/>
                <a:gd fmla="*/ 309 h 1557" name="T27"/>
                <a:gd fmla="*/ 358 w 1722" name="T28"/>
                <a:gd fmla="*/ 318 h 1557" name="T29"/>
                <a:gd fmla="*/ 368 w 1722" name="T30"/>
                <a:gd fmla="*/ 333 h 1557" name="T31"/>
                <a:gd fmla="*/ 375 w 1722" name="T32"/>
                <a:gd fmla="*/ 350 h 1557" name="T33"/>
                <a:gd fmla="*/ 380 w 1722" name="T34"/>
                <a:gd fmla="*/ 367 h 1557" name="T35"/>
                <a:gd fmla="*/ 334 w 1722" name="T36"/>
                <a:gd fmla="*/ 359 h 1557" name="T37"/>
                <a:gd fmla="*/ 299 w 1722" name="T38"/>
                <a:gd fmla="*/ 376 h 1557" name="T39"/>
                <a:gd fmla="*/ 275 w 1722" name="T40"/>
                <a:gd fmla="*/ 371 h 1557" name="T41"/>
                <a:gd fmla="*/ 237 w 1722" name="T42"/>
                <a:gd fmla="*/ 345 h 1557" name="T43"/>
                <a:gd fmla="*/ 183 w 1722" name="T44"/>
                <a:gd fmla="*/ 338 h 1557" name="T45"/>
                <a:gd fmla="*/ 134 w 1722" name="T46"/>
                <a:gd fmla="*/ 309 h 1557" name="T47"/>
                <a:gd fmla="*/ 93 w 1722" name="T48"/>
                <a:gd fmla="*/ 288 h 1557" name="T49"/>
                <a:gd fmla="*/ 118 w 1722" name="T50"/>
                <a:gd fmla="*/ 211 h 1557" name="T51"/>
                <a:gd fmla="*/ 133 w 1722" name="T52"/>
                <a:gd fmla="*/ 147 h 1557" name="T53"/>
                <a:gd fmla="*/ 106 w 1722" name="T54"/>
                <a:gd fmla="*/ 89 h 1557" name="T55"/>
                <a:gd fmla="*/ 45 w 1722" name="T56"/>
                <a:gd fmla="*/ 63 h 1557" name="T57"/>
                <a:gd fmla="*/ 12 w 1722" name="T58"/>
                <a:gd fmla="*/ 35 h 1557" name="T59"/>
                <a:gd fmla="*/ 9 w 1722" name="T60"/>
                <a:gd fmla="*/ 18 h 1557" name="T61"/>
                <a:gd fmla="*/ 25 w 1722" name="T62"/>
                <a:gd fmla="*/ 11 h 1557" name="T63"/>
                <a:gd fmla="*/ 45 w 1722" name="T64"/>
                <a:gd fmla="*/ 4 h 1557" name="T65"/>
                <a:gd fmla="*/ 61 w 1722" name="T66"/>
                <a:gd fmla="*/ 1 h 1557" name="T67"/>
                <a:gd fmla="*/ 82 w 1722" name="T68"/>
                <a:gd fmla="*/ 11 h 1557" name="T69"/>
                <a:gd fmla="*/ 94 w 1722" name="T70"/>
                <a:gd fmla="*/ 8 h 1557" name="T71"/>
                <a:gd fmla="*/ 104 w 1722" name="T72"/>
                <a:gd fmla="*/ 6 h 1557" name="T73"/>
                <a:gd fmla="*/ 127 w 1722" name="T74"/>
                <a:gd fmla="*/ 24 h 1557" name="T75"/>
                <a:gd fmla="*/ 146 w 1722" name="T76"/>
                <a:gd fmla="*/ 46 h 1557" name="T77"/>
                <a:gd fmla="*/ 160 w 1722" name="T78"/>
                <a:gd fmla="*/ 69 h 1557" name="T79"/>
                <a:gd fmla="*/ 175 w 1722" name="T80"/>
                <a:gd fmla="*/ 92 h 1557" name="T81"/>
                <a:gd fmla="*/ 184 w 1722" name="T82"/>
                <a:gd fmla="*/ 101 h 1557" name="T83"/>
                <a:gd fmla="*/ 194 w 1722" name="T84"/>
                <a:gd fmla="*/ 123 h 1557" name="T85"/>
                <a:gd fmla="*/ 206 w 1722" name="T86"/>
                <a:gd fmla="*/ 138 h 1557" name="T87"/>
                <a:gd fmla="*/ 225 w 1722" name="T88"/>
                <a:gd fmla="*/ 141 h 1557" name="T89"/>
                <a:gd fmla="*/ 245 w 1722" name="T90"/>
                <a:gd fmla="*/ 137 h 1557" name="T91"/>
                <a:gd fmla="*/ 267 w 1722" name="T92"/>
                <a:gd fmla="*/ 143 h 1557" name="T93"/>
                <a:gd fmla="*/ 281 w 1722" name="T94"/>
                <a:gd fmla="*/ 152 h 1557" name="T95"/>
                <a:gd fmla="*/ 293 w 1722" name="T96"/>
                <a:gd fmla="*/ 154 h 1557" name="T97"/>
                <a:gd fmla="*/ 298 w 1722" name="T98"/>
                <a:gd fmla="*/ 154 h 1557" name="T99"/>
                <a:gd fmla="*/ 300 w 1722" name="T100"/>
                <a:gd fmla="*/ 160 h 1557" name="T101"/>
                <a:gd fmla="*/ 308 w 1722" name="T102"/>
                <a:gd fmla="*/ 175 h 1557" name="T103"/>
                <a:gd fmla="*/ 317 w 1722" name="T104"/>
                <a:gd fmla="*/ 191 h 1557" name="T105"/>
                <a:gd fmla="*/ 329 w 1722" name="T106"/>
                <a:gd fmla="*/ 197 h 1557" name="T107"/>
                <a:gd fmla="*/ 350 w 1722" name="T108"/>
                <a:gd fmla="*/ 191 h 1557" name="T109"/>
                <a:gd fmla="*/ 368 w 1722" name="T110"/>
                <a:gd fmla="*/ 175 h 1557" name="T111"/>
                <a:gd fmla="*/ 382 w 1722" name="T112"/>
                <a:gd fmla="*/ 160 h 1557" name="T113"/>
                <a:gd fmla="*/ 396 w 1722" name="T114"/>
                <a:gd fmla="*/ 148 h 1557" name="T115"/>
                <a:gd fmla="*/ 414 w 1722" name="T116"/>
                <a:gd fmla="*/ 140 h 1557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722" name="T177"/>
                <a:gd fmla="*/ 0 h 1557" name="T178"/>
                <a:gd fmla="*/ 1722 w 1722" name="T179"/>
                <a:gd fmla="*/ 1557 h 1557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05"/>
            <p:cNvSpPr/>
            <p:nvPr/>
          </p:nvSpPr>
          <p:spPr bwMode="gray">
            <a:xfrm>
              <a:off x="3069273" y="1578502"/>
              <a:ext cx="2218953" cy="1993408"/>
            </a:xfrm>
            <a:custGeom>
              <a:gdLst>
                <a:gd fmla="*/ 651 w 3282" name="T0"/>
                <a:gd fmla="*/ 10 h 2947" name="T1"/>
                <a:gd fmla="*/ 669 w 3282" name="T2"/>
                <a:gd fmla="*/ 0 h 2947" name="T3"/>
                <a:gd fmla="*/ 720 w 3282" name="T4"/>
                <a:gd fmla="*/ 75 h 2947" name="T5"/>
                <a:gd fmla="*/ 808 w 3282" name="T6"/>
                <a:gd fmla="*/ 154 h 2947" name="T7"/>
                <a:gd fmla="*/ 761 w 3282" name="T8"/>
                <a:gd fmla="*/ 265 h 2947" name="T9"/>
                <a:gd fmla="*/ 737 w 3282" name="T10"/>
                <a:gd fmla="*/ 326 h 2947" name="T11"/>
                <a:gd fmla="*/ 793 w 3282" name="T12"/>
                <a:gd fmla="*/ 368 h 2947" name="T13"/>
                <a:gd fmla="*/ 785 w 3282" name="T14"/>
                <a:gd fmla="*/ 441 h 2947" name="T15"/>
                <a:gd fmla="*/ 710 w 3282" name="T16"/>
                <a:gd fmla="*/ 486 h 2947" name="T17"/>
                <a:gd fmla="*/ 693 w 3282" name="T18"/>
                <a:gd fmla="*/ 529 h 2947" name="T19"/>
                <a:gd fmla="*/ 634 w 3282" name="T20"/>
                <a:gd fmla="*/ 485 h 2947" name="T21"/>
                <a:gd fmla="*/ 587 w 3282" name="T22"/>
                <a:gd fmla="*/ 518 h 2947" name="T23"/>
                <a:gd fmla="*/ 530 w 3282" name="T24"/>
                <a:gd fmla="*/ 545 h 2947" name="T25"/>
                <a:gd fmla="*/ 470 w 3282" name="T26"/>
                <a:gd fmla="*/ 631 h 2947" name="T27"/>
                <a:gd fmla="*/ 376 w 3282" name="T28"/>
                <a:gd fmla="*/ 713 h 2947" name="T29"/>
                <a:gd fmla="*/ 309 w 3282" name="T30"/>
                <a:gd fmla="*/ 676 h 2947" name="T31"/>
                <a:gd fmla="*/ 235 w 3282" name="T32"/>
                <a:gd fmla="*/ 736 h 2947" name="T33"/>
                <a:gd fmla="*/ 189 w 3282" name="T34"/>
                <a:gd fmla="*/ 655 h 2947" name="T35"/>
                <a:gd fmla="*/ 88 w 3282" name="T36"/>
                <a:gd fmla="*/ 617 h 2947" name="T37"/>
                <a:gd fmla="*/ 9 w 3282" name="T38"/>
                <a:gd fmla="*/ 583 h 2947" name="T39"/>
                <a:gd fmla="*/ 20 w 3282" name="T40"/>
                <a:gd fmla="*/ 515 h 2947" name="T41"/>
                <a:gd fmla="*/ 70 w 3282" name="T42"/>
                <a:gd fmla="*/ 522 h 2947" name="T43"/>
                <a:gd fmla="*/ 103 w 3282" name="T44"/>
                <a:gd fmla="*/ 518 h 2947" name="T45"/>
                <a:gd fmla="*/ 144 w 3282" name="T46"/>
                <a:gd fmla="*/ 526 h 2947" name="T47"/>
                <a:gd fmla="*/ 178 w 3282" name="T48"/>
                <a:gd fmla="*/ 545 h 2947" name="T49"/>
                <a:gd fmla="*/ 223 w 3282" name="T50"/>
                <a:gd fmla="*/ 550 h 2947" name="T51"/>
                <a:gd fmla="*/ 246 w 3282" name="T52"/>
                <a:gd fmla="*/ 558 h 2947" name="T53"/>
                <a:gd fmla="*/ 291 w 3282" name="T54"/>
                <a:gd fmla="*/ 532 h 2947" name="T55"/>
                <a:gd fmla="*/ 341 w 3282" name="T56"/>
                <a:gd fmla="*/ 519 h 2947" name="T57"/>
                <a:gd fmla="*/ 375 w 3282" name="T58"/>
                <a:gd fmla="*/ 517 h 2947" name="T59"/>
                <a:gd fmla="*/ 398 w 3282" name="T60"/>
                <a:gd fmla="*/ 506 h 2947" name="T61"/>
                <a:gd fmla="*/ 420 w 3282" name="T62"/>
                <a:gd fmla="*/ 485 h 2947" name="T63"/>
                <a:gd fmla="*/ 443 w 3282" name="T64"/>
                <a:gd fmla="*/ 466 h 2947" name="T65"/>
                <a:gd fmla="*/ 459 w 3282" name="T66"/>
                <a:gd fmla="*/ 452 h 2947" name="T67"/>
                <a:gd fmla="*/ 443 w 3282" name="T68"/>
                <a:gd fmla="*/ 419 h 2947" name="T69"/>
                <a:gd fmla="*/ 466 w 3282" name="T70"/>
                <a:gd fmla="*/ 396 h 2947" name="T71"/>
                <a:gd fmla="*/ 505 w 3282" name="T72"/>
                <a:gd fmla="*/ 403 h 2947" name="T73"/>
                <a:gd fmla="*/ 530 w 3282" name="T74"/>
                <a:gd fmla="*/ 375 h 2947" name="T75"/>
                <a:gd fmla="*/ 561 w 3282" name="T76"/>
                <a:gd fmla="*/ 369 h 2947" name="T77"/>
                <a:gd fmla="*/ 579 w 3282" name="T78"/>
                <a:gd fmla="*/ 341 h 2947" name="T79"/>
                <a:gd fmla="*/ 607 w 3282" name="T80"/>
                <a:gd fmla="*/ 315 h 2947" name="T81"/>
                <a:gd fmla="*/ 634 w 3282" name="T82"/>
                <a:gd fmla="*/ 298 h 2947" name="T83"/>
                <a:gd fmla="*/ 672 w 3282" name="T84"/>
                <a:gd fmla="*/ 300 h 2947" name="T85"/>
                <a:gd fmla="*/ 671 w 3282" name="T86"/>
                <a:gd fmla="*/ 277 h 2947" name="T87"/>
                <a:gd fmla="*/ 631 w 3282" name="T88"/>
                <a:gd fmla="*/ 249 h 2947" name="T89"/>
                <a:gd fmla="*/ 607 w 3282" name="T90"/>
                <a:gd fmla="*/ 260 h 2947" name="T91"/>
                <a:gd fmla="*/ 576 w 3282" name="T92"/>
                <a:gd fmla="*/ 258 h 2947" name="T93"/>
                <a:gd fmla="*/ 553 w 3282" name="T94"/>
                <a:gd fmla="*/ 268 h 2947" name="T95"/>
                <a:gd fmla="*/ 549 w 3282" name="T96"/>
                <a:gd fmla="*/ 245 h 2947" name="T97"/>
                <a:gd fmla="*/ 560 w 3282" name="T98"/>
                <a:gd fmla="*/ 195 h 2947" name="T99"/>
                <a:gd fmla="*/ 583 w 3282" name="T100"/>
                <a:gd fmla="*/ 179 h 2947" name="T101"/>
                <a:gd fmla="*/ 611 w 3282" name="T102"/>
                <a:gd fmla="*/ 168 h 2947" name="T103"/>
                <a:gd fmla="*/ 635 w 3282" name="T104"/>
                <a:gd fmla="*/ 152 h 2947" name="T105"/>
                <a:gd fmla="*/ 636 w 3282" name="T106"/>
                <a:gd fmla="*/ 124 h 2947" name="T107"/>
                <a:gd fmla="*/ 647 w 3282" name="T108"/>
                <a:gd fmla="*/ 84 h 2947" name="T109"/>
                <a:gd fmla="*/ 659 w 3282" name="T110"/>
                <a:gd fmla="*/ 61 h 2947" name="T111"/>
                <a:gd fmla="*/ 652 w 3282" name="T112"/>
                <a:gd fmla="*/ 37 h 2947" name="T113"/>
                <a:gd fmla="*/ 637 w 3282" name="T114"/>
                <a:gd fmla="*/ 31 h 294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3282" name="T174"/>
                <a:gd fmla="*/ 0 h 2947" name="T175"/>
                <a:gd fmla="*/ 3282 w 3282" name="T176"/>
                <a:gd fmla="*/ 2947 h 2947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07"/>
            <p:cNvSpPr/>
            <p:nvPr/>
          </p:nvSpPr>
          <p:spPr bwMode="gray">
            <a:xfrm>
              <a:off x="2733928" y="2952098"/>
              <a:ext cx="1361661" cy="1177369"/>
            </a:xfrm>
            <a:custGeom>
              <a:gdLst>
                <a:gd fmla="*/ 92 w 2014" name="T0"/>
                <a:gd fmla="*/ 13 h 1739" name="T1"/>
                <a:gd fmla="*/ 66 w 2014" name="T2"/>
                <a:gd fmla="*/ 38 h 1739" name="T3"/>
                <a:gd fmla="*/ 0 w 2014" name="T4"/>
                <a:gd fmla="*/ 77 h 1739" name="T5"/>
                <a:gd fmla="*/ 45 w 2014" name="T6"/>
                <a:gd fmla="*/ 154 h 1739" name="T7"/>
                <a:gd fmla="*/ 90 w 2014" name="T8"/>
                <a:gd fmla="*/ 171 h 1739" name="T9"/>
                <a:gd fmla="*/ 140 w 2014" name="T10"/>
                <a:gd fmla="*/ 160 h 1739" name="T11"/>
                <a:gd fmla="*/ 188 w 2014" name="T12"/>
                <a:gd fmla="*/ 177 h 1739" name="T13"/>
                <a:gd fmla="*/ 215 w 2014" name="T14"/>
                <a:gd fmla="*/ 193 h 1739" name="T15"/>
                <a:gd fmla="*/ 258 w 2014" name="T16"/>
                <a:gd fmla="*/ 220 h 1739" name="T17"/>
                <a:gd fmla="*/ 284 w 2014" name="T18"/>
                <a:gd fmla="*/ 237 h 1739" name="T19"/>
                <a:gd fmla="*/ 301 w 2014" name="T20"/>
                <a:gd fmla="*/ 275 h 1739" name="T21"/>
                <a:gd fmla="*/ 283 w 2014" name="T22"/>
                <a:gd fmla="*/ 318 h 1739" name="T23"/>
                <a:gd fmla="*/ 270 w 2014" name="T24"/>
                <a:gd fmla="*/ 341 h 1739" name="T25"/>
                <a:gd fmla="*/ 249 w 2014" name="T26"/>
                <a:gd fmla="*/ 367 h 1739" name="T27"/>
                <a:gd fmla="*/ 239 w 2014" name="T28"/>
                <a:gd fmla="*/ 374 h 1739" name="T29"/>
                <a:gd fmla="*/ 281 w 2014" name="T30"/>
                <a:gd fmla="*/ 390 h 1739" name="T31"/>
                <a:gd fmla="*/ 314 w 2014" name="T32"/>
                <a:gd fmla="*/ 373 h 1739" name="T33"/>
                <a:gd fmla="*/ 353 w 2014" name="T34"/>
                <a:gd fmla="*/ 403 h 1739" name="T35"/>
                <a:gd fmla="*/ 385 w 2014" name="T36"/>
                <a:gd fmla="*/ 435 h 1739" name="T37"/>
                <a:gd fmla="*/ 413 w 2014" name="T38"/>
                <a:gd fmla="*/ 401 h 1739" name="T39"/>
                <a:gd fmla="*/ 430 w 2014" name="T40"/>
                <a:gd fmla="*/ 377 h 1739" name="T41"/>
                <a:gd fmla="*/ 425 w 2014" name="T42"/>
                <a:gd fmla="*/ 349 h 1739" name="T43"/>
                <a:gd fmla="*/ 431 w 2014" name="T44"/>
                <a:gd fmla="*/ 341 h 1739" name="T45"/>
                <a:gd fmla="*/ 432 w 2014" name="T46"/>
                <a:gd fmla="*/ 335 h 1739" name="T47"/>
                <a:gd fmla="*/ 432 w 2014" name="T48"/>
                <a:gd fmla="*/ 327 h 1739" name="T49"/>
                <a:gd fmla="*/ 472 w 2014" name="T50"/>
                <a:gd fmla="*/ 329 h 1739" name="T51"/>
                <a:gd fmla="*/ 500 w 2014" name="T52"/>
                <a:gd fmla="*/ 302 h 1739" name="T53"/>
                <a:gd fmla="*/ 501 w 2014" name="T54"/>
                <a:gd fmla="*/ 267 h 1739" name="T55"/>
                <a:gd fmla="*/ 453 w 2014" name="T56"/>
                <a:gd fmla="*/ 241 h 1739" name="T57"/>
                <a:gd fmla="*/ 429 w 2014" name="T58"/>
                <a:gd fmla="*/ 256 h 1739" name="T59"/>
                <a:gd fmla="*/ 444 w 2014" name="T60"/>
                <a:gd fmla="*/ 290 h 1739" name="T61"/>
                <a:gd fmla="*/ 429 w 2014" name="T62"/>
                <a:gd fmla="*/ 315 h 1739" name="T63"/>
                <a:gd fmla="*/ 398 w 2014" name="T64"/>
                <a:gd fmla="*/ 302 h 1739" name="T65"/>
                <a:gd fmla="*/ 391 w 2014" name="T66"/>
                <a:gd fmla="*/ 276 h 1739" name="T67"/>
                <a:gd fmla="*/ 369 w 2014" name="T68"/>
                <a:gd fmla="*/ 243 h 1739" name="T69"/>
                <a:gd fmla="*/ 342 w 2014" name="T70"/>
                <a:gd fmla="*/ 228 h 1739" name="T71"/>
                <a:gd fmla="*/ 343 w 2014" name="T72"/>
                <a:gd fmla="*/ 183 h 1739" name="T73"/>
                <a:gd fmla="*/ 313 w 2014" name="T74"/>
                <a:gd fmla="*/ 148 h 1739" name="T75"/>
                <a:gd fmla="*/ 235 w 2014" name="T76"/>
                <a:gd fmla="*/ 161 h 1739" name="T77"/>
                <a:gd fmla="*/ 200 w 2014" name="T78"/>
                <a:gd fmla="*/ 128 h 1739" name="T79"/>
                <a:gd fmla="*/ 218 w 2014" name="T80"/>
                <a:gd fmla="*/ 91 h 1739" name="T81"/>
                <a:gd fmla="*/ 163 w 2014" name="T82"/>
                <a:gd fmla="*/ 100 h 1739" name="T83"/>
                <a:gd fmla="*/ 124 w 2014" name="T84"/>
                <a:gd fmla="*/ 52 h 1739" name="T85"/>
                <a:gd fmla="*/ 116 w 2014" name="T86"/>
                <a:gd fmla="*/ 3 h 1739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2014" name="T132"/>
                <a:gd fmla="*/ 0 h 1739" name="T133"/>
                <a:gd fmla="*/ 2014 w 2014" name="T134"/>
                <a:gd fmla="*/ 1739 h 1739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739" w="2013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9"/>
            <p:cNvSpPr/>
            <p:nvPr/>
          </p:nvSpPr>
          <p:spPr bwMode="gray">
            <a:xfrm>
              <a:off x="2298521" y="3328315"/>
              <a:ext cx="1265655" cy="901296"/>
            </a:xfrm>
            <a:custGeom>
              <a:gdLst>
                <a:gd fmla="*/ 445 w 1872" name="T0"/>
                <a:gd fmla="*/ 276 h 1330" name="T1"/>
                <a:gd fmla="*/ 426 w 1872" name="T2"/>
                <a:gd fmla="*/ 279 h 1330" name="T3"/>
                <a:gd fmla="*/ 397 w 1872" name="T4"/>
                <a:gd fmla="*/ 279 h 1330" name="T5"/>
                <a:gd fmla="*/ 381 w 1872" name="T6"/>
                <a:gd fmla="*/ 296 h 1330" name="T7"/>
                <a:gd fmla="*/ 343 w 1872" name="T8"/>
                <a:gd fmla="*/ 274 h 1330" name="T9"/>
                <a:gd fmla="*/ 308 w 1872" name="T10"/>
                <a:gd fmla="*/ 269 h 1330" name="T11"/>
                <a:gd fmla="*/ 275 w 1872" name="T12"/>
                <a:gd fmla="*/ 273 h 1330" name="T13"/>
                <a:gd fmla="*/ 262 w 1872" name="T14"/>
                <a:gd fmla="*/ 288 h 1330" name="T15"/>
                <a:gd fmla="*/ 260 w 1872" name="T16"/>
                <a:gd fmla="*/ 309 h 1330" name="T17"/>
                <a:gd fmla="*/ 225 w 1872" name="T18"/>
                <a:gd fmla="*/ 329 h 1330" name="T19"/>
                <a:gd fmla="*/ 204 w 1872" name="T20"/>
                <a:gd fmla="*/ 313 h 1330" name="T21"/>
                <a:gd fmla="*/ 155 w 1872" name="T22"/>
                <a:gd fmla="*/ 287 h 1330" name="T23"/>
                <a:gd fmla="*/ 113 w 1872" name="T24"/>
                <a:gd fmla="*/ 280 h 1330" name="T25"/>
                <a:gd fmla="*/ 85 w 1872" name="T26"/>
                <a:gd fmla="*/ 274 h 1330" name="T27"/>
                <a:gd fmla="*/ 64 w 1872" name="T28"/>
                <a:gd fmla="*/ 264 h 1330" name="T29"/>
                <a:gd fmla="*/ 28 w 1872" name="T30"/>
                <a:gd fmla="*/ 256 h 1330" name="T31"/>
                <a:gd fmla="*/ 2 w 1872" name="T32"/>
                <a:gd fmla="*/ 206 h 1330" name="T33"/>
                <a:gd fmla="*/ 12 w 1872" name="T34"/>
                <a:gd fmla="*/ 185 h 1330" name="T35"/>
                <a:gd fmla="*/ 20 w 1872" name="T36"/>
                <a:gd fmla="*/ 149 h 1330" name="T37"/>
                <a:gd fmla="*/ 11 w 1872" name="T38"/>
                <a:gd fmla="*/ 133 h 1330" name="T39"/>
                <a:gd fmla="*/ 20 w 1872" name="T40"/>
                <a:gd fmla="*/ 117 h 1330" name="T41"/>
                <a:gd fmla="*/ 61 w 1872" name="T42"/>
                <a:gd fmla="*/ 117 h 1330" name="T43"/>
                <a:gd fmla="*/ 53 w 1872" name="T44"/>
                <a:gd fmla="*/ 96 h 1330" name="T45"/>
                <a:gd fmla="*/ 74 w 1872" name="T46"/>
                <a:gd fmla="*/ 75 h 1330" name="T47"/>
                <a:gd fmla="*/ 45 w 1872" name="T48"/>
                <a:gd fmla="*/ 32 h 1330" name="T49"/>
                <a:gd fmla="*/ 99 w 1872" name="T50"/>
                <a:gd fmla="*/ 18 h 1330" name="T51"/>
                <a:gd fmla="*/ 134 w 1872" name="T52"/>
                <a:gd fmla="*/ 10 h 1330" name="T53"/>
                <a:gd fmla="*/ 169 w 1872" name="T54"/>
                <a:gd fmla="*/ 4 h 1330" name="T55"/>
                <a:gd fmla="*/ 206 w 1872" name="T56"/>
                <a:gd fmla="*/ 15 h 1330" name="T57"/>
                <a:gd fmla="*/ 235 w 1872" name="T58"/>
                <a:gd fmla="*/ 32 h 1330" name="T59"/>
                <a:gd fmla="*/ 269 w 1872" name="T60"/>
                <a:gd fmla="*/ 20 h 1330" name="T61"/>
                <a:gd fmla="*/ 301 w 1872" name="T62"/>
                <a:gd fmla="*/ 20 h 1330" name="T63"/>
                <a:gd fmla="*/ 330 w 1872" name="T64"/>
                <a:gd fmla="*/ 24 h 1330" name="T65"/>
                <a:gd fmla="*/ 364 w 1872" name="T66"/>
                <a:gd fmla="*/ 28 h 1330" name="T67"/>
                <a:gd fmla="*/ 376 w 1872" name="T68"/>
                <a:gd fmla="*/ 54 h 1330" name="T69"/>
                <a:gd fmla="*/ 411 w 1872" name="T70"/>
                <a:gd fmla="*/ 80 h 1330" name="T71"/>
                <a:gd fmla="*/ 426 w 1872" name="T72"/>
                <a:gd fmla="*/ 75 h 1330" name="T73"/>
                <a:gd fmla="*/ 445 w 1872" name="T74"/>
                <a:gd fmla="*/ 98 h 1330" name="T75"/>
                <a:gd fmla="*/ 456 w 1872" name="T76"/>
                <a:gd fmla="*/ 124 h 1330" name="T77"/>
                <a:gd fmla="*/ 468 w 1872" name="T78"/>
                <a:gd fmla="*/ 143 h 1330" name="T79"/>
                <a:gd fmla="*/ 444 w 1872" name="T80"/>
                <a:gd fmla="*/ 179 h 1330" name="T81"/>
                <a:gd fmla="*/ 437 w 1872" name="T82"/>
                <a:gd fmla="*/ 201 h 1330" name="T83"/>
                <a:gd fmla="*/ 432 w 1872" name="T84"/>
                <a:gd fmla="*/ 223 h 1330" name="T85"/>
                <a:gd fmla="*/ 410 w 1872" name="T86"/>
                <a:gd fmla="*/ 228 h 1330" name="T87"/>
                <a:gd fmla="*/ 397 w 1872" name="T88"/>
                <a:gd fmla="*/ 222 h 1330" name="T89"/>
                <a:gd fmla="*/ 416 w 1872" name="T90"/>
                <a:gd fmla="*/ 237 h 1330" name="T91"/>
                <a:gd fmla="*/ 442 w 1872" name="T92"/>
                <a:gd fmla="*/ 251 h 1330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1872" name="T141"/>
                <a:gd fmla="*/ 0 h 1330" name="T142"/>
                <a:gd fmla="*/ 1872 w 1872" name="T143"/>
                <a:gd fmla="*/ 1330 h 1330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11"/>
            <p:cNvSpPr/>
            <p:nvPr/>
          </p:nvSpPr>
          <p:spPr bwMode="gray">
            <a:xfrm>
              <a:off x="3038173" y="3948125"/>
              <a:ext cx="1231851" cy="937836"/>
            </a:xfrm>
            <a:custGeom>
              <a:gdLst>
                <a:gd fmla="*/ 300 w 1823" name="T0"/>
                <a:gd fmla="*/ 274 h 1385" name="T1"/>
                <a:gd fmla="*/ 284 w 1823" name="T2"/>
                <a:gd fmla="*/ 262 h 1385" name="T3"/>
                <a:gd fmla="*/ 269 w 1823" name="T4"/>
                <a:gd fmla="*/ 266 h 1385" name="T5"/>
                <a:gd fmla="*/ 248 w 1823" name="T6"/>
                <a:gd fmla="*/ 249 h 1385" name="T7"/>
                <a:gd fmla="*/ 236 w 1823" name="T8"/>
                <a:gd fmla="*/ 235 h 1385" name="T9"/>
                <a:gd fmla="*/ 232 w 1823" name="T10"/>
                <a:gd fmla="*/ 246 h 1385" name="T11"/>
                <a:gd fmla="*/ 222 w 1823" name="T12"/>
                <a:gd fmla="*/ 252 h 1385" name="T13"/>
                <a:gd fmla="*/ 218 w 1823" name="T14"/>
                <a:gd fmla="*/ 270 h 1385" name="T15"/>
                <a:gd fmla="*/ 195 w 1823" name="T16"/>
                <a:gd fmla="*/ 293 h 1385" name="T17"/>
                <a:gd fmla="*/ 201 w 1823" name="T18"/>
                <a:gd fmla="*/ 318 h 1385" name="T19"/>
                <a:gd fmla="*/ 188 w 1823" name="T20"/>
                <a:gd fmla="*/ 338 h 1385" name="T21"/>
                <a:gd fmla="*/ 167 w 1823" name="T22"/>
                <a:gd fmla="*/ 345 h 1385" name="T23"/>
                <a:gd fmla="*/ 148 w 1823" name="T24"/>
                <a:gd fmla="*/ 338 h 1385" name="T25"/>
                <a:gd fmla="*/ 132 w 1823" name="T26"/>
                <a:gd fmla="*/ 302 h 1385" name="T27"/>
                <a:gd fmla="*/ 111 w 1823" name="T28"/>
                <a:gd fmla="*/ 270 h 1385" name="T29"/>
                <a:gd fmla="*/ 90 w 1823" name="T30"/>
                <a:gd fmla="*/ 257 h 1385" name="T31"/>
                <a:gd fmla="*/ 87 w 1823" name="T32"/>
                <a:gd fmla="*/ 239 h 1385" name="T33"/>
                <a:gd fmla="*/ 65 w 1823" name="T34"/>
                <a:gd fmla="*/ 253 h 1385" name="T35"/>
                <a:gd fmla="*/ 53 w 1823" name="T36"/>
                <a:gd fmla="*/ 209 h 1385" name="T37"/>
                <a:gd fmla="*/ 51 w 1823" name="T38"/>
                <a:gd fmla="*/ 156 h 1385" name="T39"/>
                <a:gd fmla="*/ 40 w 1823" name="T40"/>
                <a:gd fmla="*/ 128 h 1385" name="T41"/>
                <a:gd fmla="*/ 49 w 1823" name="T42"/>
                <a:gd fmla="*/ 117 h 1385" name="T43"/>
                <a:gd fmla="*/ 26 w 1823" name="T44"/>
                <a:gd fmla="*/ 77 h 1385" name="T45"/>
                <a:gd fmla="*/ 2 w 1823" name="T46"/>
                <a:gd fmla="*/ 45 h 1385" name="T47"/>
                <a:gd fmla="*/ 35 w 1823" name="T48"/>
                <a:gd fmla="*/ 40 h 1385" name="T49"/>
                <a:gd fmla="*/ 70 w 1823" name="T50"/>
                <a:gd fmla="*/ 45 h 1385" name="T51"/>
                <a:gd fmla="*/ 107 w 1823" name="T52"/>
                <a:gd fmla="*/ 67 h 1385" name="T53"/>
                <a:gd fmla="*/ 124 w 1823" name="T54"/>
                <a:gd fmla="*/ 50 h 1385" name="T55"/>
                <a:gd fmla="*/ 152 w 1823" name="T56"/>
                <a:gd fmla="*/ 50 h 1385" name="T57"/>
                <a:gd fmla="*/ 171 w 1823" name="T58"/>
                <a:gd fmla="*/ 47 h 1385" name="T59"/>
                <a:gd fmla="*/ 168 w 1823" name="T60"/>
                <a:gd fmla="*/ 22 h 1385" name="T61"/>
                <a:gd fmla="*/ 193 w 1823" name="T62"/>
                <a:gd fmla="*/ 0 h 1385" name="T63"/>
                <a:gd fmla="*/ 208 w 1823" name="T64"/>
                <a:gd fmla="*/ 22 h 1385" name="T65"/>
                <a:gd fmla="*/ 240 w 1823" name="T66"/>
                <a:gd fmla="*/ 35 h 1385" name="T67"/>
                <a:gd fmla="*/ 261 w 1823" name="T68"/>
                <a:gd fmla="*/ 65 h 1385" name="T69"/>
                <a:gd fmla="*/ 284 w 1823" name="T70"/>
                <a:gd fmla="*/ 54 h 1385" name="T71"/>
                <a:gd fmla="*/ 310 w 1823" name="T72"/>
                <a:gd fmla="*/ 64 h 1385" name="T73"/>
                <a:gd fmla="*/ 358 w 1823" name="T74"/>
                <a:gd fmla="*/ 68 h 1385" name="T75"/>
                <a:gd fmla="*/ 390 w 1823" name="T76"/>
                <a:gd fmla="*/ 73 h 1385" name="T77"/>
                <a:gd fmla="*/ 419 w 1823" name="T78"/>
                <a:gd fmla="*/ 84 h 1385" name="T79"/>
                <a:gd fmla="*/ 448 w 1823" name="T80"/>
                <a:gd fmla="*/ 89 h 1385" name="T81"/>
                <a:gd fmla="*/ 455 w 1823" name="T82"/>
                <a:gd fmla="*/ 130 h 1385" name="T83"/>
                <a:gd fmla="*/ 431 w 1823" name="T84"/>
                <a:gd fmla="*/ 144 h 1385" name="T85"/>
                <a:gd fmla="*/ 396 w 1823" name="T86"/>
                <a:gd fmla="*/ 155 h 1385" name="T87"/>
                <a:gd fmla="*/ 417 w 1823" name="T88"/>
                <a:gd fmla="*/ 193 h 1385" name="T89"/>
                <a:gd fmla="*/ 433 w 1823" name="T90"/>
                <a:gd fmla="*/ 227 h 1385" name="T91"/>
                <a:gd fmla="*/ 417 w 1823" name="T92"/>
                <a:gd fmla="*/ 246 h 1385" name="T93"/>
                <a:gd fmla="*/ 397 w 1823" name="T94"/>
                <a:gd fmla="*/ 227 h 1385" name="T95"/>
                <a:gd fmla="*/ 379 w 1823" name="T96"/>
                <a:gd fmla="*/ 214 h 1385" name="T97"/>
                <a:gd fmla="*/ 361 w 1823" name="T98"/>
                <a:gd fmla="*/ 210 h 1385" name="T99"/>
                <a:gd fmla="*/ 355 w 1823" name="T100"/>
                <a:gd fmla="*/ 224 h 1385" name="T101"/>
                <a:gd fmla="*/ 344 w 1823" name="T102"/>
                <a:gd fmla="*/ 240 h 1385" name="T103"/>
                <a:gd fmla="*/ 312 w 1823" name="T104"/>
                <a:gd fmla="*/ 227 h 1385" name="T105"/>
                <a:gd fmla="*/ 300 w 1823" name="T106"/>
                <a:gd fmla="*/ 247 h 1385" name="T107"/>
                <a:gd fmla="*/ 320 w 1823" name="T108"/>
                <a:gd fmla="*/ 253 h 1385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823" name="T165"/>
                <a:gd fmla="*/ 0 h 1385" name="T166"/>
                <a:gd fmla="*/ 1823 w 1823" name="T167"/>
                <a:gd fmla="*/ 1385 h 1385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13"/>
            <p:cNvSpPr/>
            <p:nvPr/>
          </p:nvSpPr>
          <p:spPr bwMode="gray">
            <a:xfrm>
              <a:off x="3638548" y="4502977"/>
              <a:ext cx="612545" cy="538612"/>
            </a:xfrm>
            <a:custGeom>
              <a:gdLst>
                <a:gd fmla="*/ 221 w 907" name="T0"/>
                <a:gd fmla="*/ 85 h 796" name="T1"/>
                <a:gd fmla="*/ 221 w 907" name="T2"/>
                <a:gd fmla="*/ 106 h 796" name="T3"/>
                <a:gd fmla="*/ 226 w 907" name="T4"/>
                <a:gd fmla="*/ 130 h 796" name="T5"/>
                <a:gd fmla="*/ 217 w 907" name="T6"/>
                <a:gd fmla="*/ 139 h 796" name="T7"/>
                <a:gd fmla="*/ 209 w 907" name="T8"/>
                <a:gd fmla="*/ 152 h 796" name="T9"/>
                <a:gd fmla="*/ 195 w 907" name="T10"/>
                <a:gd fmla="*/ 160 h 796" name="T11"/>
                <a:gd fmla="*/ 179 w 907" name="T12"/>
                <a:gd fmla="*/ 159 h 796" name="T13"/>
                <a:gd fmla="*/ 165 w 907" name="T14"/>
                <a:gd fmla="*/ 174 h 796" name="T15"/>
                <a:gd fmla="*/ 150 w 907" name="T16"/>
                <a:gd fmla="*/ 168 h 796" name="T17"/>
                <a:gd fmla="*/ 134 w 907" name="T18"/>
                <a:gd fmla="*/ 164 h 796" name="T19"/>
                <a:gd fmla="*/ 120 w 907" name="T20"/>
                <a:gd fmla="*/ 174 h 796" name="T21"/>
                <a:gd fmla="*/ 105 w 907" name="T22"/>
                <a:gd fmla="*/ 184 h 796" name="T23"/>
                <a:gd fmla="*/ 98 w 907" name="T24"/>
                <a:gd fmla="*/ 196 h 796" name="T25"/>
                <a:gd fmla="*/ 70 w 907" name="T26"/>
                <a:gd fmla="*/ 185 h 796" name="T27"/>
                <a:gd fmla="*/ 48 w 907" name="T28"/>
                <a:gd fmla="*/ 199 h 796" name="T29"/>
                <a:gd fmla="*/ 44 w 907" name="T30"/>
                <a:gd fmla="*/ 187 h 796" name="T31"/>
                <a:gd fmla="*/ 34 w 907" name="T32"/>
                <a:gd fmla="*/ 168 h 796" name="T33"/>
                <a:gd fmla="*/ 41 w 907" name="T34"/>
                <a:gd fmla="*/ 126 h 796" name="T35"/>
                <a:gd fmla="*/ 27 w 907" name="T36"/>
                <a:gd fmla="*/ 116 h 796" name="T37"/>
                <a:gd fmla="*/ 6 w 907" name="T38"/>
                <a:gd fmla="*/ 118 h 796" name="T39"/>
                <a:gd fmla="*/ 0 w 907" name="T40"/>
                <a:gd fmla="*/ 98 h 796" name="T41"/>
                <a:gd fmla="*/ 21 w 907" name="T42"/>
                <a:gd fmla="*/ 88 h 796" name="T43"/>
                <a:gd fmla="*/ 30 w 907" name="T44"/>
                <a:gd fmla="*/ 86 h 796" name="T45"/>
                <a:gd fmla="*/ 59 w 907" name="T46"/>
                <a:gd fmla="*/ 83 h 796" name="T47"/>
                <a:gd fmla="*/ 78 w 907" name="T48"/>
                <a:gd fmla="*/ 69 h 796" name="T49"/>
                <a:gd fmla="*/ 98 w 907" name="T50"/>
                <a:gd fmla="*/ 48 h 796" name="T51"/>
                <a:gd fmla="*/ 78 w 907" name="T52"/>
                <a:gd fmla="*/ 42 h 796" name="T53"/>
                <a:gd fmla="*/ 90 w 907" name="T54"/>
                <a:gd fmla="*/ 22 h 796" name="T55"/>
                <a:gd fmla="*/ 122 w 907" name="T56"/>
                <a:gd fmla="*/ 35 h 796" name="T57"/>
                <a:gd fmla="*/ 132 w 907" name="T58"/>
                <a:gd fmla="*/ 19 h 796" name="T59"/>
                <a:gd fmla="*/ 139 w 907" name="T60"/>
                <a:gd fmla="*/ 5 h 796" name="T61"/>
                <a:gd fmla="*/ 157 w 907" name="T62"/>
                <a:gd fmla="*/ 9 h 796" name="T63"/>
                <a:gd fmla="*/ 175 w 907" name="T64"/>
                <a:gd fmla="*/ 22 h 796" name="T65"/>
                <a:gd fmla="*/ 195 w 907" name="T66"/>
                <a:gd fmla="*/ 41 h 796" name="T67"/>
                <a:gd fmla="*/ 216 w 907" name="T68"/>
                <a:gd fmla="*/ 52 h 796" name="T69"/>
                <a:gd fmla="*/ 208 w 907" name="T70"/>
                <a:gd fmla="*/ 78 h 79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907" name="T108"/>
                <a:gd fmla="*/ 0 h 796" name="T109"/>
                <a:gd fmla="*/ 907 w 907" name="T110"/>
                <a:gd fmla="*/ 796 h 79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796" w="90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15"/>
            <p:cNvSpPr/>
            <p:nvPr/>
          </p:nvSpPr>
          <p:spPr bwMode="gray">
            <a:xfrm>
              <a:off x="4191595" y="4374414"/>
              <a:ext cx="543583" cy="619810"/>
            </a:xfrm>
            <a:custGeom>
              <a:gdLst>
                <a:gd fmla="*/ 186 w 805" name="T0"/>
                <a:gd fmla="*/ 44 h 917" name="T1"/>
                <a:gd fmla="*/ 191 w 805" name="T2"/>
                <a:gd fmla="*/ 62 h 917" name="T3"/>
                <a:gd fmla="*/ 185 w 805" name="T4"/>
                <a:gd fmla="*/ 74 h 917" name="T5"/>
                <a:gd fmla="*/ 176 w 805" name="T6"/>
                <a:gd fmla="*/ 80 h 917" name="T7"/>
                <a:gd fmla="*/ 171 w 805" name="T8"/>
                <a:gd fmla="*/ 98 h 917" name="T9"/>
                <a:gd fmla="*/ 184 w 805" name="T10"/>
                <a:gd fmla="*/ 111 h 917" name="T11"/>
                <a:gd fmla="*/ 186 w 805" name="T12"/>
                <a:gd fmla="*/ 132 h 917" name="T13"/>
                <a:gd fmla="*/ 196 w 805" name="T14"/>
                <a:gd fmla="*/ 139 h 917" name="T15"/>
                <a:gd fmla="*/ 201 w 805" name="T16"/>
                <a:gd fmla="*/ 156 h 917" name="T17"/>
                <a:gd fmla="*/ 194 w 805" name="T18"/>
                <a:gd fmla="*/ 172 h 917" name="T19"/>
                <a:gd fmla="*/ 195 w 805" name="T20"/>
                <a:gd fmla="*/ 186 h 917" name="T21"/>
                <a:gd fmla="*/ 181 w 805" name="T22"/>
                <a:gd fmla="*/ 194 h 917" name="T23"/>
                <a:gd fmla="*/ 168 w 805" name="T24"/>
                <a:gd fmla="*/ 186 h 917" name="T25"/>
                <a:gd fmla="*/ 143 w 805" name="T26"/>
                <a:gd fmla="*/ 204 h 917" name="T27"/>
                <a:gd fmla="*/ 129 w 805" name="T28"/>
                <a:gd fmla="*/ 206 h 917" name="T29"/>
                <a:gd fmla="*/ 129 w 805" name="T30"/>
                <a:gd fmla="*/ 220 h 917" name="T31"/>
                <a:gd fmla="*/ 123 w 805" name="T32"/>
                <a:gd fmla="*/ 223 h 917" name="T33"/>
                <a:gd fmla="*/ 114 w 805" name="T34"/>
                <a:gd fmla="*/ 223 h 917" name="T35"/>
                <a:gd fmla="*/ 104 w 805" name="T36"/>
                <a:gd fmla="*/ 229 h 917" name="T37"/>
                <a:gd fmla="*/ 104 w 805" name="T38"/>
                <a:gd fmla="*/ 218 h 917" name="T39"/>
                <a:gd fmla="*/ 100 w 805" name="T40"/>
                <a:gd fmla="*/ 212 h 917" name="T41"/>
                <a:gd fmla="*/ 83 w 805" name="T42"/>
                <a:gd fmla="*/ 212 h 917" name="T43"/>
                <a:gd fmla="*/ 96 w 805" name="T44"/>
                <a:gd fmla="*/ 196 h 917" name="T45"/>
                <a:gd fmla="*/ 97 w 805" name="T46"/>
                <a:gd fmla="*/ 181 h 917" name="T47"/>
                <a:gd fmla="*/ 90 w 805" name="T48"/>
                <a:gd fmla="*/ 176 h 917" name="T49"/>
                <a:gd fmla="*/ 90 w 805" name="T50"/>
                <a:gd fmla="*/ 161 h 917" name="T51"/>
                <a:gd fmla="*/ 82 w 805" name="T52"/>
                <a:gd fmla="*/ 159 h 917" name="T53"/>
                <a:gd fmla="*/ 74 w 805" name="T54"/>
                <a:gd fmla="*/ 163 h 917" name="T55"/>
                <a:gd fmla="*/ 64 w 805" name="T56"/>
                <a:gd fmla="*/ 160 h 917" name="T57"/>
                <a:gd fmla="*/ 53 w 805" name="T58"/>
                <a:gd fmla="*/ 175 h 917" name="T59"/>
                <a:gd fmla="*/ 47 w 805" name="T60"/>
                <a:gd fmla="*/ 168 h 917" name="T61"/>
                <a:gd fmla="*/ 40 w 805" name="T62"/>
                <a:gd fmla="*/ 166 h 917" name="T63"/>
                <a:gd fmla="*/ 37 w 805" name="T64"/>
                <a:gd fmla="*/ 178 h 917" name="T65"/>
                <a:gd fmla="*/ 22 w 805" name="T66"/>
                <a:gd fmla="*/ 177 h 917" name="T67"/>
                <a:gd fmla="*/ 15 w 805" name="T68"/>
                <a:gd fmla="*/ 166 h 917" name="T69"/>
                <a:gd fmla="*/ 16 w 805" name="T70"/>
                <a:gd fmla="*/ 153 h 917" name="T71"/>
                <a:gd fmla="*/ 21 w 805" name="T72"/>
                <a:gd fmla="*/ 140 h 917" name="T73"/>
                <a:gd fmla="*/ 16 w 805" name="T74"/>
                <a:gd fmla="*/ 132 h 917" name="T75"/>
                <a:gd fmla="*/ 0 w 805" name="T76"/>
                <a:gd fmla="*/ 130 h 917" name="T77"/>
                <a:gd fmla="*/ 3 w 805" name="T78"/>
                <a:gd fmla="*/ 124 h 917" name="T79"/>
                <a:gd fmla="*/ 15 w 805" name="T80"/>
                <a:gd fmla="*/ 117 h 917" name="T81"/>
                <a:gd fmla="*/ 6 w 805" name="T82"/>
                <a:gd fmla="*/ 81 h 917" name="T83"/>
                <a:gd fmla="*/ 6 w 805" name="T84"/>
                <a:gd fmla="*/ 68 h 917" name="T85"/>
                <a:gd fmla="*/ 3 w 805" name="T86"/>
                <a:gd fmla="*/ 46 h 917" name="T87"/>
                <a:gd fmla="*/ 10 w 805" name="T88"/>
                <a:gd fmla="*/ 30 h 917" name="T89"/>
                <a:gd fmla="*/ 25 w 805" name="T90"/>
                <a:gd fmla="*/ 17 h 917" name="T91"/>
                <a:gd fmla="*/ 49 w 805" name="T92"/>
                <a:gd fmla="*/ 21 h 917" name="T93"/>
                <a:gd fmla="*/ 53 w 805" name="T94"/>
                <a:gd fmla="*/ 14 h 917" name="T95"/>
                <a:gd fmla="*/ 45 w 805" name="T96"/>
                <a:gd fmla="*/ 4 h 917" name="T97"/>
                <a:gd fmla="*/ 63 w 805" name="T98"/>
                <a:gd fmla="*/ 0 h 917" name="T99"/>
                <a:gd fmla="*/ 85 w 805" name="T100"/>
                <a:gd fmla="*/ 6 h 917" name="T101"/>
                <a:gd fmla="*/ 102 w 805" name="T102"/>
                <a:gd fmla="*/ 7 h 917" name="T103"/>
                <a:gd fmla="*/ 117 w 805" name="T104"/>
                <a:gd fmla="*/ 17 h 917" name="T105"/>
                <a:gd fmla="*/ 132 w 805" name="T106"/>
                <a:gd fmla="*/ 8 h 917" name="T107"/>
                <a:gd fmla="*/ 140 w 805" name="T108"/>
                <a:gd fmla="*/ 10 h 917" name="T109"/>
                <a:gd fmla="*/ 141 w 805" name="T110"/>
                <a:gd fmla="*/ 18 h 917" name="T111"/>
                <a:gd fmla="*/ 159 w 805" name="T112"/>
                <a:gd fmla="*/ 6 h 917" name="T113"/>
                <a:gd fmla="*/ 167 w 805" name="T114"/>
                <a:gd fmla="*/ 14 h 917" name="T115"/>
                <a:gd fmla="*/ 166 w 805" name="T116"/>
                <a:gd fmla="*/ 28 h 917" name="T117"/>
                <a:gd fmla="*/ 178 w 805" name="T118"/>
                <a:gd fmla="*/ 31 h 917" name="T119"/>
                <a:gd fmla="*/ 186 w 805" name="T120"/>
                <a:gd fmla="*/ 44 h 91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805" name="T183"/>
                <a:gd fmla="*/ 0 h 917" name="T184"/>
                <a:gd fmla="*/ 805 w 805" name="T185"/>
                <a:gd fmla="*/ 917 h 917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7"/>
            <p:cNvSpPr/>
            <p:nvPr/>
          </p:nvSpPr>
          <p:spPr bwMode="gray">
            <a:xfrm>
              <a:off x="4654046" y="4312163"/>
              <a:ext cx="481382" cy="664470"/>
            </a:xfrm>
            <a:custGeom>
              <a:gdLst>
                <a:gd fmla="*/ 20 w 711" name="T0"/>
                <a:gd fmla="*/ 44 h 982" name="T1"/>
                <a:gd fmla="*/ 7 w 711" name="T2"/>
                <a:gd fmla="*/ 55 h 982" name="T3"/>
                <a:gd fmla="*/ 16 w 711" name="T4"/>
                <a:gd fmla="*/ 68 h 982" name="T5"/>
                <a:gd fmla="*/ 21 w 711" name="T6"/>
                <a:gd fmla="*/ 86 h 982" name="T7"/>
                <a:gd fmla="*/ 14 w 711" name="T8"/>
                <a:gd fmla="*/ 98 h 982" name="T9"/>
                <a:gd fmla="*/ 6 w 711" name="T10"/>
                <a:gd fmla="*/ 104 h 982" name="T11"/>
                <a:gd fmla="*/ 0 w 711" name="T12"/>
                <a:gd fmla="*/ 122 h 982" name="T13"/>
                <a:gd fmla="*/ 13 w 711" name="T14"/>
                <a:gd fmla="*/ 135 h 982" name="T15"/>
                <a:gd fmla="*/ 16 w 711" name="T16"/>
                <a:gd fmla="*/ 156 h 982" name="T17"/>
                <a:gd fmla="*/ 26 w 711" name="T18"/>
                <a:gd fmla="*/ 163 h 982" name="T19"/>
                <a:gd fmla="*/ 30 w 711" name="T20"/>
                <a:gd fmla="*/ 179 h 982" name="T21"/>
                <a:gd fmla="*/ 23 w 711" name="T22"/>
                <a:gd fmla="*/ 196 h 982" name="T23"/>
                <a:gd fmla="*/ 24 w 711" name="T24"/>
                <a:gd fmla="*/ 210 h 982" name="T25"/>
                <a:gd fmla="*/ 32 w 711" name="T26"/>
                <a:gd fmla="*/ 215 h 982" name="T27"/>
                <a:gd fmla="*/ 50 w 711" name="T28"/>
                <a:gd fmla="*/ 209 h 982" name="T29"/>
                <a:gd fmla="*/ 56 w 711" name="T30"/>
                <a:gd fmla="*/ 215 h 982" name="T31"/>
                <a:gd fmla="*/ 47 w 711" name="T32"/>
                <a:gd fmla="*/ 232 h 982" name="T33"/>
                <a:gd fmla="*/ 39 w 711" name="T34"/>
                <a:gd fmla="*/ 241 h 982" name="T35"/>
                <a:gd fmla="*/ 46 w 711" name="T36"/>
                <a:gd fmla="*/ 246 h 982" name="T37"/>
                <a:gd fmla="*/ 82 w 711" name="T38"/>
                <a:gd fmla="*/ 231 h 982" name="T39"/>
                <a:gd fmla="*/ 96 w 711" name="T40"/>
                <a:gd fmla="*/ 238 h 982" name="T41"/>
                <a:gd fmla="*/ 101 w 711" name="T42"/>
                <a:gd fmla="*/ 222 h 982" name="T43"/>
                <a:gd fmla="*/ 100 w 711" name="T44"/>
                <a:gd fmla="*/ 209 h 982" name="T45"/>
                <a:gd fmla="*/ 107 w 711" name="T46"/>
                <a:gd fmla="*/ 182 h 982" name="T47"/>
                <a:gd fmla="*/ 115 w 711" name="T48"/>
                <a:gd fmla="*/ 170 h 982" name="T49"/>
                <a:gd fmla="*/ 115 w 711" name="T50"/>
                <a:gd fmla="*/ 157 h 982" name="T51"/>
                <a:gd fmla="*/ 119 w 711" name="T52"/>
                <a:gd fmla="*/ 151 h 982" name="T53"/>
                <a:gd fmla="*/ 116 w 711" name="T54"/>
                <a:gd fmla="*/ 143 h 982" name="T55"/>
                <a:gd fmla="*/ 117 w 711" name="T56"/>
                <a:gd fmla="*/ 130 h 982" name="T57"/>
                <a:gd fmla="*/ 132 w 711" name="T58"/>
                <a:gd fmla="*/ 124 h 982" name="T59"/>
                <a:gd fmla="*/ 134 w 711" name="T60"/>
                <a:gd fmla="*/ 106 h 982" name="T61"/>
                <a:gd fmla="*/ 135 w 711" name="T62"/>
                <a:gd fmla="*/ 92 h 982" name="T63"/>
                <a:gd fmla="*/ 143 w 711" name="T64"/>
                <a:gd fmla="*/ 87 h 982" name="T65"/>
                <a:gd fmla="*/ 151 w 711" name="T66"/>
                <a:gd fmla="*/ 87 h 982" name="T67"/>
                <a:gd fmla="*/ 164 w 711" name="T68"/>
                <a:gd fmla="*/ 80 h 982" name="T69"/>
                <a:gd fmla="*/ 175 w 711" name="T70"/>
                <a:gd fmla="*/ 75 h 982" name="T71"/>
                <a:gd fmla="*/ 175 w 711" name="T72"/>
                <a:gd fmla="*/ 64 h 982" name="T73"/>
                <a:gd fmla="*/ 178 w 711" name="T74"/>
                <a:gd fmla="*/ 63 h 982" name="T75"/>
                <a:gd fmla="*/ 175 w 711" name="T76"/>
                <a:gd fmla="*/ 49 h 982" name="T77"/>
                <a:gd fmla="*/ 155 w 711" name="T78"/>
                <a:gd fmla="*/ 34 h 982" name="T79"/>
                <a:gd fmla="*/ 160 w 711" name="T80"/>
                <a:gd fmla="*/ 19 h 982" name="T81"/>
                <a:gd fmla="*/ 153 w 711" name="T82"/>
                <a:gd fmla="*/ 15 h 982" name="T83"/>
                <a:gd fmla="*/ 134 w 711" name="T84"/>
                <a:gd fmla="*/ 14 h 982" name="T85"/>
                <a:gd fmla="*/ 127 w 711" name="T86"/>
                <a:gd fmla="*/ 5 h 982" name="T87"/>
                <a:gd fmla="*/ 112 w 711" name="T88"/>
                <a:gd fmla="*/ 21 h 982" name="T89"/>
                <a:gd fmla="*/ 102 w 711" name="T90"/>
                <a:gd fmla="*/ 17 h 982" name="T91"/>
                <a:gd fmla="*/ 110 w 711" name="T92"/>
                <a:gd fmla="*/ 7 h 982" name="T93"/>
                <a:gd fmla="*/ 105 w 711" name="T94"/>
                <a:gd fmla="*/ 0 h 982" name="T95"/>
                <a:gd fmla="*/ 96 w 711" name="T96"/>
                <a:gd fmla="*/ 4 h 982" name="T97"/>
                <a:gd fmla="*/ 87 w 711" name="T98"/>
                <a:gd fmla="*/ 15 h 982" name="T99"/>
                <a:gd fmla="*/ 83 w 711" name="T100"/>
                <a:gd fmla="*/ 14 h 982" name="T101"/>
                <a:gd fmla="*/ 76 w 711" name="T102"/>
                <a:gd fmla="*/ 21 h 982" name="T103"/>
                <a:gd fmla="*/ 63 w 711" name="T104"/>
                <a:gd fmla="*/ 15 h 982" name="T105"/>
                <a:gd fmla="*/ 54 w 711" name="T106"/>
                <a:gd fmla="*/ 25 h 982" name="T107"/>
                <a:gd fmla="*/ 46 w 711" name="T108"/>
                <a:gd fmla="*/ 27 h 982" name="T109"/>
                <a:gd fmla="*/ 35 w 711" name="T110"/>
                <a:gd fmla="*/ 40 h 982" name="T111"/>
                <a:gd fmla="*/ 20 w 711" name="T112"/>
                <a:gd fmla="*/ 44 h 982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711" name="T171"/>
                <a:gd fmla="*/ 0 h 982" name="T172"/>
                <a:gd fmla="*/ 711 w 711" name="T173"/>
                <a:gd fmla="*/ 982 h 982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19"/>
            <p:cNvSpPr/>
            <p:nvPr/>
          </p:nvSpPr>
          <p:spPr bwMode="gray">
            <a:xfrm>
              <a:off x="4709486" y="3761370"/>
              <a:ext cx="488143" cy="604924"/>
            </a:xfrm>
            <a:custGeom>
              <a:gdLst>
                <a:gd fmla="*/ 19 w 722" name="T0"/>
                <a:gd fmla="*/ 148 h 894" name="T1"/>
                <a:gd fmla="*/ 23 w 722" name="T2"/>
                <a:gd fmla="*/ 155 h 894" name="T3"/>
                <a:gd fmla="*/ 34 w 722" name="T4"/>
                <a:gd fmla="*/ 163 h 894" name="T5"/>
                <a:gd fmla="*/ 42 w 722" name="T6"/>
                <a:gd fmla="*/ 163 h 894" name="T7"/>
                <a:gd fmla="*/ 50 w 722" name="T8"/>
                <a:gd fmla="*/ 168 h 894" name="T9"/>
                <a:gd fmla="*/ 50 w 722" name="T10"/>
                <a:gd fmla="*/ 192 h 894" name="T11"/>
                <a:gd fmla="*/ 58 w 722" name="T12"/>
                <a:gd fmla="*/ 202 h 894" name="T13"/>
                <a:gd fmla="*/ 62 w 722" name="T14"/>
                <a:gd fmla="*/ 217 h 894" name="T15"/>
                <a:gd fmla="*/ 67 w 722" name="T16"/>
                <a:gd fmla="*/ 218 h 894" name="T17"/>
                <a:gd fmla="*/ 76 w 722" name="T18"/>
                <a:gd fmla="*/ 207 h 894" name="T19"/>
                <a:gd fmla="*/ 85 w 722" name="T20"/>
                <a:gd fmla="*/ 204 h 894" name="T21"/>
                <a:gd fmla="*/ 90 w 722" name="T22"/>
                <a:gd fmla="*/ 211 h 894" name="T23"/>
                <a:gd fmla="*/ 82 w 722" name="T24"/>
                <a:gd fmla="*/ 220 h 894" name="T25"/>
                <a:gd fmla="*/ 91 w 722" name="T26"/>
                <a:gd fmla="*/ 224 h 894" name="T27"/>
                <a:gd fmla="*/ 106 w 722" name="T28"/>
                <a:gd fmla="*/ 209 h 894" name="T29"/>
                <a:gd fmla="*/ 113 w 722" name="T30"/>
                <a:gd fmla="*/ 217 h 894" name="T31"/>
                <a:gd fmla="*/ 133 w 722" name="T32"/>
                <a:gd fmla="*/ 218 h 894" name="T33"/>
                <a:gd fmla="*/ 140 w 722" name="T34"/>
                <a:gd fmla="*/ 222 h 894" name="T35"/>
                <a:gd fmla="*/ 154 w 722" name="T36"/>
                <a:gd fmla="*/ 207 h 894" name="T37"/>
                <a:gd fmla="*/ 162 w 722" name="T38"/>
                <a:gd fmla="*/ 188 h 894" name="T39"/>
                <a:gd fmla="*/ 169 w 722" name="T40"/>
                <a:gd fmla="*/ 178 h 894" name="T41"/>
                <a:gd fmla="*/ 176 w 722" name="T42"/>
                <a:gd fmla="*/ 175 h 894" name="T43"/>
                <a:gd fmla="*/ 171 w 722" name="T44"/>
                <a:gd fmla="*/ 164 h 894" name="T45"/>
                <a:gd fmla="*/ 181 w 722" name="T46"/>
                <a:gd fmla="*/ 151 h 894" name="T47"/>
                <a:gd fmla="*/ 180 w 722" name="T48"/>
                <a:gd fmla="*/ 141 h 894" name="T49"/>
                <a:gd fmla="*/ 173 w 722" name="T50"/>
                <a:gd fmla="*/ 142 h 894" name="T51"/>
                <a:gd fmla="*/ 162 w 722" name="T52"/>
                <a:gd fmla="*/ 138 h 894" name="T53"/>
                <a:gd fmla="*/ 150 w 722" name="T54"/>
                <a:gd fmla="*/ 142 h 894" name="T55"/>
                <a:gd fmla="*/ 147 w 722" name="T56"/>
                <a:gd fmla="*/ 127 h 894" name="T57"/>
                <a:gd fmla="*/ 134 w 722" name="T58"/>
                <a:gd fmla="*/ 120 h 894" name="T59"/>
                <a:gd fmla="*/ 131 w 722" name="T60"/>
                <a:gd fmla="*/ 108 h 894" name="T61"/>
                <a:gd fmla="*/ 138 w 722" name="T62"/>
                <a:gd fmla="*/ 97 h 894" name="T63"/>
                <a:gd fmla="*/ 124 w 722" name="T64"/>
                <a:gd fmla="*/ 83 h 894" name="T65"/>
                <a:gd fmla="*/ 108 w 722" name="T66"/>
                <a:gd fmla="*/ 63 h 894" name="T67"/>
                <a:gd fmla="*/ 109 w 722" name="T68"/>
                <a:gd fmla="*/ 47 h 894" name="T69"/>
                <a:gd fmla="*/ 101 w 722" name="T70"/>
                <a:gd fmla="*/ 42 h 894" name="T71"/>
                <a:gd fmla="*/ 93 w 722" name="T72"/>
                <a:gd fmla="*/ 44 h 894" name="T73"/>
                <a:gd fmla="*/ 90 w 722" name="T74"/>
                <a:gd fmla="*/ 35 h 894" name="T75"/>
                <a:gd fmla="*/ 73 w 722" name="T76"/>
                <a:gd fmla="*/ 34 h 894" name="T77"/>
                <a:gd fmla="*/ 77 w 722" name="T78"/>
                <a:gd fmla="*/ 12 h 894" name="T79"/>
                <a:gd fmla="*/ 69 w 722" name="T80"/>
                <a:gd fmla="*/ 15 h 894" name="T81"/>
                <a:gd fmla="*/ 53 w 722" name="T82"/>
                <a:gd fmla="*/ 0 h 894" name="T83"/>
                <a:gd fmla="*/ 45 w 722" name="T84"/>
                <a:gd fmla="*/ 4 h 894" name="T85"/>
                <a:gd fmla="*/ 40 w 722" name="T86"/>
                <a:gd fmla="*/ 16 h 894" name="T87"/>
                <a:gd fmla="*/ 35 w 722" name="T88"/>
                <a:gd fmla="*/ 17 h 894" name="T89"/>
                <a:gd fmla="*/ 38 w 722" name="T90"/>
                <a:gd fmla="*/ 26 h 894" name="T91"/>
                <a:gd fmla="*/ 51 w 722" name="T92"/>
                <a:gd fmla="*/ 30 h 894" name="T93"/>
                <a:gd fmla="*/ 55 w 722" name="T94"/>
                <a:gd fmla="*/ 46 h 894" name="T95"/>
                <a:gd fmla="*/ 42 w 722" name="T96"/>
                <a:gd fmla="*/ 54 h 894" name="T97"/>
                <a:gd fmla="*/ 28 w 722" name="T98"/>
                <a:gd fmla="*/ 42 h 894" name="T99"/>
                <a:gd fmla="*/ 17 w 722" name="T100"/>
                <a:gd fmla="*/ 49 h 894" name="T101"/>
                <a:gd fmla="*/ 22 w 722" name="T102"/>
                <a:gd fmla="*/ 62 h 894" name="T103"/>
                <a:gd fmla="*/ 12 w 722" name="T104"/>
                <a:gd fmla="*/ 71 h 894" name="T105"/>
                <a:gd fmla="*/ 13 w 722" name="T106"/>
                <a:gd fmla="*/ 84 h 894" name="T107"/>
                <a:gd fmla="*/ 0 w 722" name="T108"/>
                <a:gd fmla="*/ 88 h 894" name="T109"/>
                <a:gd fmla="*/ 11 w 722" name="T110"/>
                <a:gd fmla="*/ 96 h 894" name="T111"/>
                <a:gd fmla="*/ 24 w 722" name="T112"/>
                <a:gd fmla="*/ 112 h 894" name="T113"/>
                <a:gd fmla="*/ 40 w 722" name="T114"/>
                <a:gd fmla="*/ 103 h 894" name="T115"/>
                <a:gd fmla="*/ 44 w 722" name="T116"/>
                <a:gd fmla="*/ 118 h 894" name="T117"/>
                <a:gd fmla="*/ 43 w 722" name="T118"/>
                <a:gd fmla="*/ 134 h 894" name="T119"/>
                <a:gd fmla="*/ 24 w 722" name="T120"/>
                <a:gd fmla="*/ 144 h 894" name="T121"/>
                <a:gd fmla="*/ 19 w 722" name="T122"/>
                <a:gd fmla="*/ 148 h 89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722" name="T186"/>
                <a:gd fmla="*/ 0 h 894" name="T187"/>
                <a:gd fmla="*/ 722 w 722" name="T188"/>
                <a:gd fmla="*/ 894 h 89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21"/>
            <p:cNvSpPr/>
            <p:nvPr/>
          </p:nvSpPr>
          <p:spPr bwMode="gray">
            <a:xfrm>
              <a:off x="4110463" y="4017144"/>
              <a:ext cx="768047" cy="481774"/>
            </a:xfrm>
            <a:custGeom>
              <a:gdLst>
                <a:gd fmla="*/ 40 w 1136" name="T0"/>
                <a:gd fmla="*/ 51 h 713" name="T1"/>
                <a:gd fmla="*/ 52 w 1136" name="T2"/>
                <a:gd fmla="*/ 64 h 713" name="T3"/>
                <a:gd fmla="*/ 58 w 1136" name="T4"/>
                <a:gd fmla="*/ 104 h 713" name="T5"/>
                <a:gd fmla="*/ 35 w 1136" name="T6"/>
                <a:gd fmla="*/ 118 h 713" name="T7"/>
                <a:gd fmla="*/ 0 w 1136" name="T8"/>
                <a:gd fmla="*/ 129 h 713" name="T9"/>
                <a:gd fmla="*/ 20 w 1136" name="T10"/>
                <a:gd fmla="*/ 167 h 713" name="T11"/>
                <a:gd fmla="*/ 40 w 1136" name="T12"/>
                <a:gd fmla="*/ 162 h 713" name="T13"/>
                <a:gd fmla="*/ 80 w 1136" name="T14"/>
                <a:gd fmla="*/ 153 h 713" name="T15"/>
                <a:gd fmla="*/ 76 w 1136" name="T16"/>
                <a:gd fmla="*/ 136 h 713" name="T17"/>
                <a:gd fmla="*/ 115 w 1136" name="T18"/>
                <a:gd fmla="*/ 138 h 713" name="T19"/>
                <a:gd fmla="*/ 147 w 1136" name="T20"/>
                <a:gd fmla="*/ 149 h 713" name="T21"/>
                <a:gd fmla="*/ 170 w 1136" name="T22"/>
                <a:gd fmla="*/ 142 h 713" name="T23"/>
                <a:gd fmla="*/ 189 w 1136" name="T24"/>
                <a:gd fmla="*/ 138 h 713" name="T25"/>
                <a:gd fmla="*/ 196 w 1136" name="T26"/>
                <a:gd fmla="*/ 160 h 713" name="T27"/>
                <a:gd fmla="*/ 221 w 1136" name="T28"/>
                <a:gd fmla="*/ 152 h 713" name="T29"/>
                <a:gd fmla="*/ 247 w 1136" name="T30"/>
                <a:gd fmla="*/ 135 h 713" name="T31"/>
                <a:gd fmla="*/ 264 w 1136" name="T32"/>
                <a:gd fmla="*/ 124 h 713" name="T33"/>
                <a:gd fmla="*/ 284 w 1136" name="T34"/>
                <a:gd fmla="*/ 122 h 713" name="T35"/>
                <a:gd fmla="*/ 272 w 1136" name="T36"/>
                <a:gd fmla="*/ 97 h 713" name="T37"/>
                <a:gd fmla="*/ 263 w 1136" name="T38"/>
                <a:gd fmla="*/ 68 h 713" name="T39"/>
                <a:gd fmla="*/ 245 w 1136" name="T40"/>
                <a:gd fmla="*/ 60 h 713" name="T41"/>
                <a:gd fmla="*/ 225 w 1136" name="T42"/>
                <a:gd fmla="*/ 59 h 713" name="T43"/>
                <a:gd fmla="*/ 196 w 1136" name="T44"/>
                <a:gd fmla="*/ 50 h 713" name="T45"/>
                <a:gd fmla="*/ 186 w 1136" name="T46"/>
                <a:gd fmla="*/ 24 h 713" name="T47"/>
                <a:gd fmla="*/ 157 w 1136" name="T48"/>
                <a:gd fmla="*/ 26 h 713" name="T49"/>
                <a:gd fmla="*/ 107 w 1136" name="T50"/>
                <a:gd fmla="*/ 21 h 713" name="T51"/>
                <a:gd fmla="*/ 71 w 1136" name="T52"/>
                <a:gd fmla="*/ 6 h 713" name="T53"/>
                <a:gd fmla="*/ 50 w 1136" name="T54"/>
                <a:gd fmla="*/ 4 h 713" name="T55"/>
                <a:gd fmla="*/ 43 w 1136" name="T56"/>
                <a:gd fmla="*/ 2 h 713" name="T57"/>
                <a:gd fmla="*/ 35 w 1136" name="T58"/>
                <a:gd fmla="*/ 1 h 713" name="T59"/>
                <a:gd fmla="*/ 34 w 1136" name="T60"/>
                <a:gd fmla="*/ 2 h 713" name="T61"/>
                <a:gd fmla="*/ 31 w 1136" name="T62"/>
                <a:gd fmla="*/ 7 h 713" name="T63"/>
                <a:gd fmla="*/ 29 w 1136" name="T64"/>
                <a:gd fmla="*/ 9 h 713" name="T65"/>
                <a:gd fmla="*/ 54 w 1136" name="T66"/>
                <a:gd fmla="*/ 24 h 713" name="T67"/>
                <a:gd fmla="*/ 33 w 1136" name="T68"/>
                <a:gd fmla="*/ 42 h 713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136" name="T105"/>
                <a:gd fmla="*/ 0 h 713" name="T106"/>
                <a:gd fmla="*/ 1136 w 1136" name="T107"/>
                <a:gd fmla="*/ 713 h 713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23"/>
            <p:cNvSpPr/>
            <p:nvPr/>
          </p:nvSpPr>
          <p:spPr bwMode="gray">
            <a:xfrm>
              <a:off x="4253796" y="3638221"/>
              <a:ext cx="605784" cy="538612"/>
            </a:xfrm>
            <a:custGeom>
              <a:gdLst>
                <a:gd fmla="*/ 0 w 896" name="T0"/>
                <a:gd fmla="*/ 84 h 797" name="T1"/>
                <a:gd fmla="*/ 7 w 896" name="T2"/>
                <a:gd fmla="*/ 100 h 797" name="T3"/>
                <a:gd fmla="*/ 17 w 896" name="T4"/>
                <a:gd fmla="*/ 115 h 797" name="T5"/>
                <a:gd fmla="*/ 30 w 896" name="T6"/>
                <a:gd fmla="*/ 127 h 797" name="T7"/>
                <a:gd fmla="*/ 29 w 896" name="T8"/>
                <a:gd fmla="*/ 140 h 797" name="T9"/>
                <a:gd fmla="*/ 53 w 896" name="T10"/>
                <a:gd fmla="*/ 162 h 797" name="T11"/>
                <a:gd fmla="*/ 76 w 896" name="T12"/>
                <a:gd fmla="*/ 171 h 797" name="T13"/>
                <a:gd fmla="*/ 104 w 896" name="T14"/>
                <a:gd fmla="*/ 166 h 797" name="T15"/>
                <a:gd fmla="*/ 116 w 896" name="T16"/>
                <a:gd fmla="*/ 171 h 797" name="T17"/>
                <a:gd fmla="*/ 133 w 896" name="T18"/>
                <a:gd fmla="*/ 164 h 797" name="T19"/>
                <a:gd fmla="*/ 134 w 896" name="T20"/>
                <a:gd fmla="*/ 180 h 797" name="T21"/>
                <a:gd fmla="*/ 143 w 896" name="T22"/>
                <a:gd fmla="*/ 191 h 797" name="T23"/>
                <a:gd fmla="*/ 156 w 896" name="T24"/>
                <a:gd fmla="*/ 187 h 797" name="T25"/>
                <a:gd fmla="*/ 173 w 896" name="T26"/>
                <a:gd fmla="*/ 199 h 797" name="T27"/>
                <a:gd fmla="*/ 188 w 896" name="T28"/>
                <a:gd fmla="*/ 194 h 797" name="T29"/>
                <a:gd fmla="*/ 193 w 896" name="T30"/>
                <a:gd fmla="*/ 189 h 797" name="T31"/>
                <a:gd fmla="*/ 212 w 896" name="T32"/>
                <a:gd fmla="*/ 179 h 797" name="T33"/>
                <a:gd fmla="*/ 213 w 896" name="T34"/>
                <a:gd fmla="*/ 163 h 797" name="T35"/>
                <a:gd fmla="*/ 208 w 896" name="T36"/>
                <a:gd fmla="*/ 148 h 797" name="T37"/>
                <a:gd fmla="*/ 194 w 896" name="T38"/>
                <a:gd fmla="*/ 157 h 797" name="T39"/>
                <a:gd fmla="*/ 180 w 896" name="T40"/>
                <a:gd fmla="*/ 141 h 797" name="T41"/>
                <a:gd fmla="*/ 170 w 896" name="T42"/>
                <a:gd fmla="*/ 133 h 797" name="T43"/>
                <a:gd fmla="*/ 182 w 896" name="T44"/>
                <a:gd fmla="*/ 129 h 797" name="T45"/>
                <a:gd fmla="*/ 181 w 896" name="T46"/>
                <a:gd fmla="*/ 116 h 797" name="T47"/>
                <a:gd fmla="*/ 190 w 896" name="T48"/>
                <a:gd fmla="*/ 108 h 797" name="T49"/>
                <a:gd fmla="*/ 186 w 896" name="T50"/>
                <a:gd fmla="*/ 94 h 797" name="T51"/>
                <a:gd fmla="*/ 197 w 896" name="T52"/>
                <a:gd fmla="*/ 87 h 797" name="T53"/>
                <a:gd fmla="*/ 211 w 896" name="T54"/>
                <a:gd fmla="*/ 99 h 797" name="T55"/>
                <a:gd fmla="*/ 224 w 896" name="T56"/>
                <a:gd fmla="*/ 91 h 797" name="T57"/>
                <a:gd fmla="*/ 219 w 896" name="T58"/>
                <a:gd fmla="*/ 75 h 797" name="T59"/>
                <a:gd fmla="*/ 206 w 896" name="T60"/>
                <a:gd fmla="*/ 71 h 797" name="T61"/>
                <a:gd fmla="*/ 203 w 896" name="T62"/>
                <a:gd fmla="*/ 62 h 797" name="T63"/>
                <a:gd fmla="*/ 182 w 896" name="T64"/>
                <a:gd fmla="*/ 66 h 797" name="T65"/>
                <a:gd fmla="*/ 169 w 896" name="T66"/>
                <a:gd fmla="*/ 53 h 797" name="T67"/>
                <a:gd fmla="*/ 157 w 896" name="T68"/>
                <a:gd fmla="*/ 53 h 797" name="T69"/>
                <a:gd fmla="*/ 156 w 896" name="T70"/>
                <a:gd fmla="*/ 41 h 797" name="T71"/>
                <a:gd fmla="*/ 173 w 896" name="T72"/>
                <a:gd fmla="*/ 20 h 797" name="T73"/>
                <a:gd fmla="*/ 171 w 896" name="T74"/>
                <a:gd fmla="*/ 3 h 797" name="T75"/>
                <a:gd fmla="*/ 153 w 896" name="T76"/>
                <a:gd fmla="*/ 6 h 797" name="T77"/>
                <a:gd fmla="*/ 112 w 896" name="T78"/>
                <a:gd fmla="*/ 0 h 797" name="T79"/>
                <a:gd fmla="*/ 110 w 896" name="T80"/>
                <a:gd fmla="*/ 32 h 797" name="T81"/>
                <a:gd fmla="*/ 89 w 896" name="T82"/>
                <a:gd fmla="*/ 49 h 797" name="T83"/>
                <a:gd fmla="*/ 72 w 896" name="T84"/>
                <a:gd fmla="*/ 52 h 797" name="T85"/>
                <a:gd fmla="*/ 42 w 896" name="T86"/>
                <a:gd fmla="*/ 71 h 797" name="T87"/>
                <a:gd fmla="*/ 25 w 896" name="T88"/>
                <a:gd fmla="*/ 79 h 797" name="T89"/>
                <a:gd fmla="*/ 0 w 896" name="T90"/>
                <a:gd fmla="*/ 84 h 797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896" name="T138"/>
                <a:gd fmla="*/ 0 h 797" name="T139"/>
                <a:gd fmla="*/ 896 w 896" name="T140"/>
                <a:gd fmla="*/ 797 h 797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25"/>
            <p:cNvSpPr/>
            <p:nvPr/>
          </p:nvSpPr>
          <p:spPr bwMode="gray">
            <a:xfrm>
              <a:off x="4237570" y="3156447"/>
              <a:ext cx="339401" cy="711834"/>
            </a:xfrm>
            <a:custGeom>
              <a:gdLst>
                <a:gd fmla="*/ 7 w 502" name="T0"/>
                <a:gd fmla="*/ 236 h 1051" name="T1"/>
                <a:gd fmla="*/ 6 w 502" name="T2"/>
                <a:gd fmla="*/ 263 h 1051" name="T3"/>
                <a:gd fmla="*/ 30 w 502" name="T4"/>
                <a:gd fmla="*/ 257 h 1051" name="T5"/>
                <a:gd fmla="*/ 48 w 502" name="T6"/>
                <a:gd fmla="*/ 250 h 1051" name="T7"/>
                <a:gd fmla="*/ 78 w 502" name="T8"/>
                <a:gd fmla="*/ 230 h 1051" name="T9"/>
                <a:gd fmla="*/ 94 w 502" name="T10"/>
                <a:gd fmla="*/ 228 h 1051" name="T11"/>
                <a:gd fmla="*/ 115 w 502" name="T12"/>
                <a:gd fmla="*/ 210 h 1051" name="T13"/>
                <a:gd fmla="*/ 117 w 502" name="T14"/>
                <a:gd fmla="*/ 178 h 1051" name="T15"/>
                <a:gd fmla="*/ 108 w 502" name="T16"/>
                <a:gd fmla="*/ 169 h 1051" name="T17"/>
                <a:gd fmla="*/ 109 w 502" name="T18"/>
                <a:gd fmla="*/ 159 h 1051" name="T19"/>
                <a:gd fmla="*/ 115 w 502" name="T20"/>
                <a:gd fmla="*/ 150 h 1051" name="T21"/>
                <a:gd fmla="*/ 114 w 502" name="T22"/>
                <a:gd fmla="*/ 142 h 1051" name="T23"/>
                <a:gd fmla="*/ 121 w 502" name="T24"/>
                <a:gd fmla="*/ 126 h 1051" name="T25"/>
                <a:gd fmla="*/ 118 w 502" name="T26"/>
                <a:gd fmla="*/ 109 h 1051" name="T27"/>
                <a:gd fmla="*/ 99 w 502" name="T28"/>
                <a:gd fmla="*/ 99 h 1051" name="T29"/>
                <a:gd fmla="*/ 100 w 502" name="T30"/>
                <a:gd fmla="*/ 81 h 1051" name="T31"/>
                <a:gd fmla="*/ 108 w 502" name="T32"/>
                <a:gd fmla="*/ 74 h 1051" name="T33"/>
                <a:gd fmla="*/ 109 w 502" name="T34"/>
                <a:gd fmla="*/ 64 h 1051" name="T35"/>
                <a:gd fmla="*/ 119 w 502" name="T36"/>
                <a:gd fmla="*/ 60 h 1051" name="T37"/>
                <a:gd fmla="*/ 126 w 502" name="T38"/>
                <a:gd fmla="*/ 43 h 1051" name="T39"/>
                <a:gd fmla="*/ 119 w 502" name="T40"/>
                <a:gd fmla="*/ 31 h 1051" name="T41"/>
                <a:gd fmla="*/ 110 w 502" name="T42"/>
                <a:gd fmla="*/ 26 h 1051" name="T43"/>
                <a:gd fmla="*/ 111 w 502" name="T44"/>
                <a:gd fmla="*/ 16 h 1051" name="T45"/>
                <a:gd fmla="*/ 121 w 502" name="T46"/>
                <a:gd fmla="*/ 11 h 1051" name="T47"/>
                <a:gd fmla="*/ 114 w 502" name="T48"/>
                <a:gd fmla="*/ 0 h 1051" name="T49"/>
                <a:gd fmla="*/ 87 w 502" name="T50"/>
                <a:gd fmla="*/ 11 h 1051" name="T51"/>
                <a:gd fmla="*/ 72 w 502" name="T52"/>
                <a:gd fmla="*/ 11 h 1051" name="T53"/>
                <a:gd fmla="*/ 50 w 502" name="T54"/>
                <a:gd fmla="*/ 19 h 1051" name="T55"/>
                <a:gd fmla="*/ 38 w 502" name="T56"/>
                <a:gd fmla="*/ 49 h 1051" name="T57"/>
                <a:gd fmla="*/ 19 w 502" name="T58"/>
                <a:gd fmla="*/ 56 h 1051" name="T59"/>
                <a:gd fmla="*/ 19 w 502" name="T60"/>
                <a:gd fmla="*/ 73 h 1051" name="T61"/>
                <a:gd fmla="*/ 12 w 502" name="T62"/>
                <a:gd fmla="*/ 104 h 1051" name="T63"/>
                <a:gd fmla="*/ 0 w 502" name="T64"/>
                <a:gd fmla="*/ 117 h 1051" name="T65"/>
                <a:gd fmla="*/ 13 w 502" name="T66"/>
                <a:gd fmla="*/ 139 h 1051" name="T67"/>
                <a:gd fmla="*/ 4 w 502" name="T68"/>
                <a:gd fmla="*/ 164 h 1051" name="T69"/>
                <a:gd fmla="*/ 9 w 502" name="T70"/>
                <a:gd fmla="*/ 198 h 1051" name="T71"/>
                <a:gd fmla="*/ 15 w 502" name="T72"/>
                <a:gd fmla="*/ 220 h 1051" name="T73"/>
                <a:gd fmla="*/ 7 w 502" name="T74"/>
                <a:gd fmla="*/ 236 h 105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502" name="T114"/>
                <a:gd fmla="*/ 0 h 1051" name="T115"/>
                <a:gd fmla="*/ 502 w 502" name="T116"/>
                <a:gd fmla="*/ 1051 h 1051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27"/>
            <p:cNvSpPr/>
            <p:nvPr/>
          </p:nvSpPr>
          <p:spPr bwMode="gray">
            <a:xfrm>
              <a:off x="3707509" y="3297190"/>
              <a:ext cx="627419" cy="898590"/>
            </a:xfrm>
            <a:custGeom>
              <a:gdLst>
                <a:gd fmla="*/ 2 w 929" name="T0"/>
                <a:gd fmla="*/ 106 h 1329" name="T1"/>
                <a:gd fmla="*/ 21 w 929" name="T2"/>
                <a:gd fmla="*/ 126 h 1329" name="T3"/>
                <a:gd fmla="*/ 31 w 929" name="T4"/>
                <a:gd fmla="*/ 148 h 1329" name="T5"/>
                <a:gd fmla="*/ 26 w 929" name="T6"/>
                <a:gd fmla="*/ 170 h 1329" name="T7"/>
                <a:gd fmla="*/ 43 w 929" name="T8"/>
                <a:gd fmla="*/ 183 h 1329" name="T9"/>
                <a:gd fmla="*/ 68 w 929" name="T10"/>
                <a:gd fmla="*/ 187 h 1329" name="T11"/>
                <a:gd fmla="*/ 79 w 929" name="T12"/>
                <a:gd fmla="*/ 172 h 1329" name="T13"/>
                <a:gd fmla="*/ 78 w 929" name="T14"/>
                <a:gd fmla="*/ 153 h 1329" name="T15"/>
                <a:gd fmla="*/ 72 w 929" name="T16"/>
                <a:gd fmla="*/ 108 h 1329" name="T17"/>
                <a:gd fmla="*/ 92 w 929" name="T18"/>
                <a:gd fmla="*/ 113 h 1329" name="T19"/>
                <a:gd fmla="*/ 109 w 929" name="T20"/>
                <a:gd fmla="*/ 126 h 1329" name="T21"/>
                <a:gd fmla="*/ 143 w 929" name="T22"/>
                <a:gd fmla="*/ 150 h 1329" name="T23"/>
                <a:gd fmla="*/ 140 w 929" name="T24"/>
                <a:gd fmla="*/ 174 h 1329" name="T25"/>
                <a:gd fmla="*/ 112 w 929" name="T26"/>
                <a:gd fmla="*/ 189 h 1329" name="T27"/>
                <a:gd fmla="*/ 99 w 929" name="T28"/>
                <a:gd fmla="*/ 204 h 1329" name="T29"/>
                <a:gd fmla="*/ 71 w 929" name="T30"/>
                <a:gd fmla="*/ 199 h 1329" name="T31"/>
                <a:gd fmla="*/ 65 w 929" name="T32"/>
                <a:gd fmla="*/ 222 h 1329" name="T33"/>
                <a:gd fmla="*/ 70 w 929" name="T34"/>
                <a:gd fmla="*/ 249 h 1329" name="T35"/>
                <a:gd fmla="*/ 48 w 929" name="T36"/>
                <a:gd fmla="*/ 267 h 1329" name="T37"/>
                <a:gd fmla="*/ 53 w 929" name="T38"/>
                <a:gd fmla="*/ 285 h 1329" name="T39"/>
                <a:gd fmla="*/ 63 w 929" name="T40"/>
                <a:gd fmla="*/ 304 h 1329" name="T41"/>
                <a:gd fmla="*/ 110 w 929" name="T42"/>
                <a:gd fmla="*/ 308 h 1329" name="T43"/>
                <a:gd fmla="*/ 142 w 929" name="T44"/>
                <a:gd fmla="*/ 313 h 1329" name="T45"/>
                <a:gd fmla="*/ 172 w 929" name="T46"/>
                <a:gd fmla="*/ 324 h 1329" name="T47"/>
                <a:gd fmla="*/ 188 w 929" name="T48"/>
                <a:gd fmla="*/ 330 h 1329" name="T49"/>
                <a:gd fmla="*/ 181 w 929" name="T50"/>
                <a:gd fmla="*/ 308 h 1329" name="T51"/>
                <a:gd fmla="*/ 202 w 929" name="T52"/>
                <a:gd fmla="*/ 290 h 1329" name="T53"/>
                <a:gd fmla="*/ 178 w 929" name="T54"/>
                <a:gd fmla="*/ 276 h 1329" name="T55"/>
                <a:gd fmla="*/ 200 w 929" name="T56"/>
                <a:gd fmla="*/ 270 h 1329" name="T57"/>
                <a:gd fmla="*/ 231 w 929" name="T58"/>
                <a:gd fmla="*/ 266 h 1329" name="T59"/>
                <a:gd fmla="*/ 218 w 929" name="T60"/>
                <a:gd fmla="*/ 241 h 1329" name="T61"/>
                <a:gd fmla="*/ 202 w 929" name="T62"/>
                <a:gd fmla="*/ 211 h 1329" name="T63"/>
                <a:gd fmla="*/ 210 w 929" name="T64"/>
                <a:gd fmla="*/ 167 h 1329" name="T65"/>
                <a:gd fmla="*/ 200 w 929" name="T66"/>
                <a:gd fmla="*/ 112 h 1329" name="T67"/>
                <a:gd fmla="*/ 196 w 929" name="T68"/>
                <a:gd fmla="*/ 65 h 1329" name="T69"/>
                <a:gd fmla="*/ 214 w 929" name="T70"/>
                <a:gd fmla="*/ 21 h 1329" name="T71"/>
                <a:gd fmla="*/ 206 w 929" name="T72"/>
                <a:gd fmla="*/ 0 h 1329" name="T73"/>
                <a:gd fmla="*/ 182 w 929" name="T74"/>
                <a:gd fmla="*/ 10 h 1329" name="T75"/>
                <a:gd fmla="*/ 164 w 929" name="T76"/>
                <a:gd fmla="*/ 44 h 1329" name="T77"/>
                <a:gd fmla="*/ 129 w 929" name="T78"/>
                <a:gd fmla="*/ 87 h 1329" name="T79"/>
                <a:gd fmla="*/ 99 w 929" name="T80"/>
                <a:gd fmla="*/ 84 h 1329" name="T81"/>
                <a:gd fmla="*/ 74 w 929" name="T82"/>
                <a:gd fmla="*/ 70 h 1329" name="T83"/>
                <a:gd fmla="*/ 72 w 929" name="T84"/>
                <a:gd fmla="*/ 42 h 1329" name="T85"/>
                <a:gd fmla="*/ 68 w 929" name="T86"/>
                <a:gd fmla="*/ 18 h 1329" name="T87"/>
                <a:gd fmla="*/ 43 w 929" name="T88"/>
                <a:gd fmla="*/ 42 h 1329" name="T89"/>
                <a:gd fmla="*/ 26 w 929" name="T90"/>
                <a:gd fmla="*/ 90 h 1329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929" name="T138"/>
                <a:gd fmla="*/ 0 h 1329" name="T139"/>
                <a:gd fmla="*/ 929 w 929" name="T140"/>
                <a:gd fmla="*/ 1329 h 1329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28"/>
            <p:cNvSpPr/>
            <p:nvPr/>
          </p:nvSpPr>
          <p:spPr bwMode="gray">
            <a:xfrm>
              <a:off x="5399106" y="4764164"/>
              <a:ext cx="163616" cy="412756"/>
            </a:xfrm>
            <a:custGeom>
              <a:gdLst>
                <a:gd fmla="*/ 43 w 242" name="T0"/>
                <a:gd fmla="*/ 1 h 610" name="T1"/>
                <a:gd fmla="*/ 39 w 242" name="T2"/>
                <a:gd fmla="*/ 6 h 610" name="T3"/>
                <a:gd fmla="*/ 33 w 242" name="T4"/>
                <a:gd fmla="*/ 11 h 610" name="T5"/>
                <a:gd fmla="*/ 28 w 242" name="T6"/>
                <a:gd fmla="*/ 16 h 610" name="T7"/>
                <a:gd fmla="*/ 22 w 242" name="T8"/>
                <a:gd fmla="*/ 24 h 610" name="T9"/>
                <a:gd fmla="*/ 19 w 242" name="T10"/>
                <a:gd fmla="*/ 30 h 610" name="T11"/>
                <a:gd fmla="*/ 16 w 242" name="T12"/>
                <a:gd fmla="*/ 37 h 610" name="T13"/>
                <a:gd fmla="*/ 11 w 242" name="T14"/>
                <a:gd fmla="*/ 47 h 610" name="T15"/>
                <a:gd fmla="*/ 5 w 242" name="T16"/>
                <a:gd fmla="*/ 58 h 610" name="T17"/>
                <a:gd fmla="*/ 1 w 242" name="T18"/>
                <a:gd fmla="*/ 67 h 610" name="T19"/>
                <a:gd fmla="*/ 1 w 242" name="T20"/>
                <a:gd fmla="*/ 77 h 610" name="T21"/>
                <a:gd fmla="*/ 4 w 242" name="T22"/>
                <a:gd fmla="*/ 88 h 610" name="T23"/>
                <a:gd fmla="*/ 5 w 242" name="T24"/>
                <a:gd fmla="*/ 99 h 610" name="T25"/>
                <a:gd fmla="*/ 3 w 242" name="T26"/>
                <a:gd fmla="*/ 108 h 610" name="T27"/>
                <a:gd fmla="*/ 6 w 242" name="T28"/>
                <a:gd fmla="*/ 114 h 610" name="T29"/>
                <a:gd fmla="*/ 15 w 242" name="T30"/>
                <a:gd fmla="*/ 119 h 610" name="T31"/>
                <a:gd fmla="*/ 22 w 242" name="T32"/>
                <a:gd fmla="*/ 129 h 610" name="T33"/>
                <a:gd fmla="*/ 28 w 242" name="T34"/>
                <a:gd fmla="*/ 135 h 610" name="T35"/>
                <a:gd fmla="*/ 33 w 242" name="T36"/>
                <a:gd fmla="*/ 139 h 610" name="T37"/>
                <a:gd fmla="*/ 35 w 242" name="T38"/>
                <a:gd fmla="*/ 146 h 610" name="T39"/>
                <a:gd fmla="*/ 37 w 242" name="T40"/>
                <a:gd fmla="*/ 152 h 610" name="T41"/>
                <a:gd fmla="*/ 41 w 242" name="T42"/>
                <a:gd fmla="*/ 152 h 610" name="T43"/>
                <a:gd fmla="*/ 42 w 242" name="T44"/>
                <a:gd fmla="*/ 146 h 610" name="T45"/>
                <a:gd fmla="*/ 42 w 242" name="T46"/>
                <a:gd fmla="*/ 135 h 610" name="T47"/>
                <a:gd fmla="*/ 45 w 242" name="T48"/>
                <a:gd fmla="*/ 123 h 610" name="T49"/>
                <a:gd fmla="*/ 51 w 242" name="T50"/>
                <a:gd fmla="*/ 114 h 610" name="T51"/>
                <a:gd fmla="*/ 55 w 242" name="T52"/>
                <a:gd fmla="*/ 103 h 610" name="T53"/>
                <a:gd fmla="*/ 57 w 242" name="T54"/>
                <a:gd fmla="*/ 86 h 610" name="T55"/>
                <a:gd fmla="*/ 58 w 242" name="T56"/>
                <a:gd fmla="*/ 66 h 610" name="T57"/>
                <a:gd fmla="*/ 58 w 242" name="T58"/>
                <a:gd fmla="*/ 51 h 610" name="T59"/>
                <a:gd fmla="*/ 60 w 242" name="T60"/>
                <a:gd fmla="*/ 39 h 610" name="T61"/>
                <a:gd fmla="*/ 60 w 242" name="T62"/>
                <a:gd fmla="*/ 28 h 610" name="T63"/>
                <a:gd fmla="*/ 56 w 242" name="T64"/>
                <a:gd fmla="*/ 19 h 610" name="T65"/>
                <a:gd fmla="*/ 52 w 242" name="T66"/>
                <a:gd fmla="*/ 10 h 610" name="T67"/>
                <a:gd fmla="*/ 47 w 242" name="T68"/>
                <a:gd fmla="*/ 2 h 610" name="T69"/>
                <a:gd fmla="*/ 44 w 242" name="T70"/>
                <a:gd fmla="*/ 0 h 61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242" name="T108"/>
                <a:gd fmla="*/ 0 h 610" name="T109"/>
                <a:gd fmla="*/ 242 w 242" name="T110"/>
                <a:gd fmla="*/ 610 h 610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610" w="241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19050">
              <a:solidFill>
                <a:srgbClr val="AF935C"/>
              </a:solidFill>
            </a:ln>
            <a:effectLst>
              <a:softEdge rad="0"/>
            </a:effec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6608424" y="1416655"/>
            <a:ext cx="1294949" cy="354576"/>
          </a:xfrm>
          <a:prstGeom prst="roundRect">
            <a:avLst/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cs typeface="+mn-ea"/>
                <a:sym typeface="+mn-lt"/>
              </a:rPr>
              <a:t>分公司名称</a:t>
            </a:r>
          </a:p>
        </p:txBody>
      </p:sp>
      <p:sp>
        <p:nvSpPr>
          <p:cNvPr id="38" name="矩形 37"/>
          <p:cNvSpPr/>
          <p:nvPr/>
        </p:nvSpPr>
        <p:spPr>
          <a:xfrm>
            <a:off x="6549639" y="1877837"/>
            <a:ext cx="2192883" cy="47284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6608424" y="2553406"/>
            <a:ext cx="1294949" cy="354576"/>
          </a:xfrm>
          <a:prstGeom prst="roundRect">
            <a:avLst/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cs typeface="+mn-ea"/>
                <a:sym typeface="+mn-lt"/>
              </a:rPr>
              <a:t>分公司名称</a:t>
            </a:r>
          </a:p>
        </p:txBody>
      </p:sp>
      <p:sp>
        <p:nvSpPr>
          <p:cNvPr id="40" name="矩形 39"/>
          <p:cNvSpPr/>
          <p:nvPr/>
        </p:nvSpPr>
        <p:spPr>
          <a:xfrm>
            <a:off x="6549639" y="3014588"/>
            <a:ext cx="2192883" cy="47284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6608424" y="3687494"/>
            <a:ext cx="1294949" cy="354576"/>
          </a:xfrm>
          <a:prstGeom prst="roundRect">
            <a:avLst/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cs typeface="+mn-ea"/>
                <a:sym typeface="+mn-lt"/>
              </a:rPr>
              <a:t>分公司名称</a:t>
            </a:r>
          </a:p>
        </p:txBody>
      </p:sp>
      <p:sp>
        <p:nvSpPr>
          <p:cNvPr id="42" name="矩形 41"/>
          <p:cNvSpPr/>
          <p:nvPr/>
        </p:nvSpPr>
        <p:spPr>
          <a:xfrm>
            <a:off x="6549639" y="4148676"/>
            <a:ext cx="2192883" cy="47284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6608424" y="4822905"/>
            <a:ext cx="1294949" cy="354576"/>
          </a:xfrm>
          <a:prstGeom prst="roundRect">
            <a:avLst/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cs typeface="+mn-ea"/>
                <a:sym typeface="+mn-lt"/>
              </a:rPr>
              <a:t>分公司名称</a:t>
            </a:r>
          </a:p>
        </p:txBody>
      </p:sp>
      <p:sp>
        <p:nvSpPr>
          <p:cNvPr id="44" name="矩形 43"/>
          <p:cNvSpPr/>
          <p:nvPr/>
        </p:nvSpPr>
        <p:spPr>
          <a:xfrm>
            <a:off x="6549639" y="5284088"/>
            <a:ext cx="2192883" cy="47284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9158395" y="1416655"/>
            <a:ext cx="1294949" cy="354576"/>
          </a:xfrm>
          <a:prstGeom prst="roundRect">
            <a:avLst/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cs typeface="+mn-ea"/>
                <a:sym typeface="+mn-lt"/>
              </a:rPr>
              <a:t>分公司名称</a:t>
            </a:r>
          </a:p>
        </p:txBody>
      </p:sp>
      <p:sp>
        <p:nvSpPr>
          <p:cNvPr id="46" name="矩形 45"/>
          <p:cNvSpPr/>
          <p:nvPr/>
        </p:nvSpPr>
        <p:spPr>
          <a:xfrm>
            <a:off x="9099608" y="1877837"/>
            <a:ext cx="2192883" cy="47284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9158395" y="2553406"/>
            <a:ext cx="1294949" cy="354576"/>
          </a:xfrm>
          <a:prstGeom prst="roundRect">
            <a:avLst/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cs typeface="+mn-ea"/>
                <a:sym typeface="+mn-lt"/>
              </a:rPr>
              <a:t>分公司名称</a:t>
            </a:r>
          </a:p>
        </p:txBody>
      </p:sp>
      <p:sp>
        <p:nvSpPr>
          <p:cNvPr id="48" name="矩形 47"/>
          <p:cNvSpPr/>
          <p:nvPr/>
        </p:nvSpPr>
        <p:spPr>
          <a:xfrm>
            <a:off x="9099608" y="3014588"/>
            <a:ext cx="2192883" cy="47284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9158395" y="3687494"/>
            <a:ext cx="1294949" cy="354576"/>
          </a:xfrm>
          <a:prstGeom prst="roundRect">
            <a:avLst/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cs typeface="+mn-ea"/>
                <a:sym typeface="+mn-lt"/>
              </a:rPr>
              <a:t>分公司名称</a:t>
            </a:r>
          </a:p>
        </p:txBody>
      </p:sp>
      <p:sp>
        <p:nvSpPr>
          <p:cNvPr id="50" name="矩形 49"/>
          <p:cNvSpPr/>
          <p:nvPr/>
        </p:nvSpPr>
        <p:spPr>
          <a:xfrm>
            <a:off x="9099608" y="4148676"/>
            <a:ext cx="2192883" cy="47284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9158395" y="4822905"/>
            <a:ext cx="1294949" cy="354576"/>
          </a:xfrm>
          <a:prstGeom prst="roundRect">
            <a:avLst/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cs typeface="+mn-ea"/>
                <a:sym typeface="+mn-lt"/>
              </a:rPr>
              <a:t>分公司名称</a:t>
            </a:r>
          </a:p>
        </p:txBody>
      </p:sp>
      <p:sp>
        <p:nvSpPr>
          <p:cNvPr id="52" name="矩形 51"/>
          <p:cNvSpPr/>
          <p:nvPr/>
        </p:nvSpPr>
        <p:spPr>
          <a:xfrm>
            <a:off x="9099608" y="5284088"/>
            <a:ext cx="2192883" cy="47284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</p:spTree>
    <p:extLst>
      <p:ext uri="{BB962C8B-B14F-4D97-AF65-F5344CB8AC3E}">
        <p14:creationId val="22245851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世界地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44037" y="2330188"/>
            <a:ext cx="6486706" cy="31945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8713058" y="910657"/>
            <a:ext cx="2629217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/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Distribution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40196" y="156118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24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业务分布</a:t>
            </a:r>
          </a:p>
        </p:txBody>
      </p:sp>
      <p:sp>
        <p:nvSpPr>
          <p:cNvPr id="5" name="椭圆 3"/>
          <p:cNvSpPr/>
          <p:nvPr/>
        </p:nvSpPr>
        <p:spPr>
          <a:xfrm>
            <a:off x="10009766" y="3562050"/>
            <a:ext cx="188122" cy="284733"/>
          </a:xfrm>
          <a:custGeom>
            <a:rect b="b" l="l" r="r" t="t"/>
            <a:pathLst>
              <a:path h="504056" w="333028">
                <a:moveTo>
                  <a:pt x="166514" y="83913"/>
                </a:moveTo>
                <a:cubicBezTo>
                  <a:pt x="121779" y="83913"/>
                  <a:pt x="85514" y="120178"/>
                  <a:pt x="85514" y="164913"/>
                </a:cubicBezTo>
                <a:cubicBezTo>
                  <a:pt x="85514" y="209648"/>
                  <a:pt x="121779" y="245913"/>
                  <a:pt x="166514" y="245913"/>
                </a:cubicBezTo>
                <a:cubicBezTo>
                  <a:pt x="211249" y="245913"/>
                  <a:pt x="247514" y="209648"/>
                  <a:pt x="247514" y="164913"/>
                </a:cubicBezTo>
                <a:cubicBezTo>
                  <a:pt x="247514" y="120178"/>
                  <a:pt x="211249" y="83913"/>
                  <a:pt x="166514" y="83913"/>
                </a:cubicBezTo>
                <a:close/>
                <a:moveTo>
                  <a:pt x="166515" y="0"/>
                </a:moveTo>
                <a:cubicBezTo>
                  <a:pt x="258478" y="0"/>
                  <a:pt x="333028" y="69718"/>
                  <a:pt x="333028" y="155720"/>
                </a:cubicBezTo>
                <a:cubicBezTo>
                  <a:pt x="333028" y="241721"/>
                  <a:pt x="221768" y="433092"/>
                  <a:pt x="162844" y="504056"/>
                </a:cubicBezTo>
                <a:cubicBezTo>
                  <a:pt x="92908" y="428023"/>
                  <a:pt x="-610" y="239729"/>
                  <a:pt x="3" y="155720"/>
                </a:cubicBezTo>
                <a:cubicBezTo>
                  <a:pt x="614" y="71711"/>
                  <a:pt x="74553" y="0"/>
                  <a:pt x="166515" y="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5657850" y="3029730"/>
            <a:ext cx="4445977" cy="817053"/>
          </a:xfrm>
          <a:prstGeom prst="line">
            <a:avLst/>
          </a:prstGeom>
          <a:ln>
            <a:solidFill>
              <a:srgbClr val="AF935C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6534150" y="3704416"/>
            <a:ext cx="3569678" cy="142368"/>
          </a:xfrm>
          <a:prstGeom prst="line">
            <a:avLst/>
          </a:prstGeom>
          <a:ln>
            <a:solidFill>
              <a:srgbClr val="AF935C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804660" y="3846783"/>
            <a:ext cx="3299167" cy="784098"/>
          </a:xfrm>
          <a:prstGeom prst="line">
            <a:avLst/>
          </a:prstGeom>
          <a:ln>
            <a:solidFill>
              <a:srgbClr val="AF935C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494520" y="3846783"/>
            <a:ext cx="609307" cy="217997"/>
          </a:xfrm>
          <a:prstGeom prst="line">
            <a:avLst/>
          </a:prstGeom>
          <a:ln>
            <a:solidFill>
              <a:srgbClr val="AF935C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026853" y="3438256"/>
            <a:ext cx="4076974" cy="415605"/>
          </a:xfrm>
          <a:prstGeom prst="line">
            <a:avLst/>
          </a:prstGeom>
          <a:ln>
            <a:solidFill>
              <a:srgbClr val="AF935C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8476409" y="3846783"/>
            <a:ext cx="1627418" cy="151195"/>
          </a:xfrm>
          <a:prstGeom prst="line">
            <a:avLst/>
          </a:prstGeom>
          <a:ln>
            <a:solidFill>
              <a:srgbClr val="AF935C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476407" y="3846783"/>
            <a:ext cx="1627420" cy="837394"/>
          </a:xfrm>
          <a:prstGeom prst="line">
            <a:avLst/>
          </a:prstGeom>
          <a:ln>
            <a:solidFill>
              <a:srgbClr val="AF935C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951557" y="1540391"/>
            <a:ext cx="3304777" cy="3969138"/>
          </a:xfrm>
          <a:prstGeom prst="roundRect">
            <a:avLst>
              <a:gd fmla="val 4267" name="adj"/>
            </a:avLst>
          </a:prstGeom>
          <a:solidFill>
            <a:srgbClr val="AF935C">
              <a:alpha val="40000"/>
            </a:srgbClr>
          </a:solidFill>
          <a:ln w="19050">
            <a:solidFill>
              <a:srgbClr val="AF935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1323861" y="3320124"/>
            <a:ext cx="2560168" cy="1851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5" name="椭圆 14"/>
          <p:cNvSpPr/>
          <p:nvPr/>
        </p:nvSpPr>
        <p:spPr>
          <a:xfrm>
            <a:off x="2804517" y="1887069"/>
            <a:ext cx="1031364" cy="10313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>
            <a:off x="2670024" y="1752576"/>
            <a:ext cx="1300350" cy="1300350"/>
          </a:xfrm>
          <a:prstGeom prst="blockArc">
            <a:avLst>
              <a:gd fmla="val 8710292" name="adj1"/>
              <a:gd fmla="val 16129157" name="adj2"/>
              <a:gd fmla="val 10742" name="adj3"/>
            </a:avLst>
          </a:prstGeom>
          <a:solidFill>
            <a:srgbClr val="AF935C"/>
          </a:solidFill>
          <a:ln w="12700">
            <a:noFill/>
          </a:ln>
          <a:effectLst>
            <a:softEdge rad="0"/>
          </a:effec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19421" y="2143671"/>
            <a:ext cx="801559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23861" y="2005869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cs typeface="+mn-ea"/>
                <a:sym typeface="+mn-lt"/>
              </a:rPr>
              <a:t>国外市场</a:t>
            </a:r>
          </a:p>
          <a:p>
            <a:r>
              <a:rPr altLang="en-US" lang="zh-CN" smtClean="0" sz="2000">
                <a:solidFill>
                  <a:schemeClr val="bg1"/>
                </a:solidFill>
                <a:cs typeface="+mn-ea"/>
                <a:sym typeface="+mn-lt"/>
              </a:rPr>
              <a:t>占总销量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428750" y="3144110"/>
            <a:ext cx="23586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815974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1" spid="4"/>
      <p:bldP grpId="0" spid="5"/>
      <p:bldP grpId="0" spid="13"/>
      <p:bldP grpId="0" spid="14"/>
      <p:bldP grpId="0" spid="15"/>
      <p:bldP grpId="0" spid="16"/>
      <p:bldP grpId="0" spid="17"/>
      <p:bldP grpId="0" spid="18"/>
      <p:bldP grpId="1" spid="1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6951" y="1598597"/>
            <a:ext cx="1722904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4000">
                <a:solidFill>
                  <a:srgbClr val="AF935C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5218" y="2146582"/>
            <a:ext cx="2367280" cy="7010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pc="300" sz="4000">
                <a:solidFill>
                  <a:schemeClr val="bg1"/>
                </a:solidFill>
                <a:cs typeface="+mn-ea"/>
                <a:sym typeface="+mn-lt"/>
              </a:rPr>
              <a:t>产品介绍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01449" y="1935042"/>
            <a:ext cx="1897380" cy="3383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全年业绩报表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季度报表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我们的优势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主打产品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其他产品展示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成功案例</a:t>
            </a:r>
          </a:p>
        </p:txBody>
      </p:sp>
    </p:spTree>
    <p:extLst>
      <p:ext uri="{BB962C8B-B14F-4D97-AF65-F5344CB8AC3E}">
        <p14:creationId val="21557912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1" spid="4"/>
      <p:bldP grpId="0" spid="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94419" y="728898"/>
            <a:ext cx="3170207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z="3600">
                <a:solidFill>
                  <a:srgbClr val="AF935C"/>
                </a:solidFill>
                <a:cs typeface="+mn-ea"/>
                <a:sym typeface="+mn-lt"/>
              </a:rPr>
              <a:t>Annual Results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4419" y="137942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全年业绩报表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val="1402568882"/>
              </p:ext>
            </p:extLst>
          </p:nvPr>
        </p:nvGraphicFramePr>
        <p:xfrm>
          <a:off x="994419" y="2204223"/>
          <a:ext cx="6546908" cy="351884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882652" y="2197377"/>
            <a:ext cx="3075847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lvl="0">
              <a:lnSpc>
                <a:spcPct val="15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6" name="TextBox 692"/>
          <p:cNvSpPr txBox="1"/>
          <p:nvPr/>
        </p:nvSpPr>
        <p:spPr>
          <a:xfrm>
            <a:off x="7882654" y="4043887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全年销售额突破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82654" y="4344969"/>
            <a:ext cx="2408207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127,586,300</a:t>
            </a:r>
          </a:p>
        </p:txBody>
      </p:sp>
    </p:spTree>
    <p:extLst>
      <p:ext uri="{BB962C8B-B14F-4D97-AF65-F5344CB8AC3E}">
        <p14:creationId val="10588350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5"/>
      <p:bldP grpId="0" spid="6"/>
      <p:bldP grpId="0" spid="7"/>
      <p:bldP grpId="1" spid="7"/>
      <p:bldGraphic grpId="0" spid="4">
        <p:bldAsOne/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49951" y="599807"/>
            <a:ext cx="3292098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z="3600">
                <a:solidFill>
                  <a:srgbClr val="AF935C"/>
                </a:solidFill>
                <a:cs typeface="+mn-ea"/>
                <a:sym typeface="+mn-lt"/>
              </a:rPr>
              <a:t>Quarter Results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4960" y="125033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季度报表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425646" y="2176482"/>
            <a:ext cx="5962995" cy="460804"/>
            <a:chOff x="5376165" y="1813622"/>
            <a:chExt cx="5962995" cy="460804"/>
          </a:xfrm>
        </p:grpSpPr>
        <p:sp>
          <p:nvSpPr>
            <p:cNvPr id="33" name="矩形 32"/>
            <p:cNvSpPr/>
            <p:nvPr/>
          </p:nvSpPr>
          <p:spPr>
            <a:xfrm>
              <a:off x="6298600" y="1813622"/>
              <a:ext cx="5040560" cy="191745"/>
            </a:xfrm>
            <a:prstGeom prst="rect">
              <a:avLst/>
            </a:prstGeom>
            <a:solidFill>
              <a:srgbClr val="AF935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72000" rtlCol="0"/>
            <a:lstStyle/>
            <a:p>
              <a:pPr algn="r"/>
              <a:r>
                <a:rPr altLang="zh-CN" b="1" lang="en-US" smtClean="0" sz="1400">
                  <a:solidFill>
                    <a:schemeClr val="bg1"/>
                  </a:solidFill>
                  <a:cs typeface="+mn-ea"/>
                  <a:sym typeface="+mn-lt"/>
                </a:rPr>
                <a:t>1,623,445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298600" y="2082681"/>
              <a:ext cx="3528392" cy="1917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72000" rtlCol="0"/>
            <a:lstStyle/>
            <a:p>
              <a:pPr algn="r"/>
              <a:r>
                <a:rPr altLang="zh-CN" b="1" lang="en-US" smtClean="0" sz="1400">
                  <a:solidFill>
                    <a:schemeClr val="bg1"/>
                  </a:solidFill>
                  <a:cs typeface="+mn-ea"/>
                  <a:sym typeface="+mn-lt"/>
                </a:rPr>
                <a:t>1,058,883</a:t>
              </a: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5376165" y="1899264"/>
              <a:ext cx="821055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rPr>
                <a:t>第1季度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25646" y="3241648"/>
            <a:ext cx="5602955" cy="460804"/>
            <a:chOff x="5376165" y="2875278"/>
            <a:chExt cx="5602955" cy="460804"/>
          </a:xfrm>
        </p:grpSpPr>
        <p:sp>
          <p:nvSpPr>
            <p:cNvPr id="37" name="矩形 36"/>
            <p:cNvSpPr/>
            <p:nvPr/>
          </p:nvSpPr>
          <p:spPr>
            <a:xfrm>
              <a:off x="6298600" y="2875278"/>
              <a:ext cx="2160240" cy="191745"/>
            </a:xfrm>
            <a:prstGeom prst="rect">
              <a:avLst/>
            </a:prstGeom>
            <a:solidFill>
              <a:srgbClr val="AF935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72000" rtlCol="0"/>
            <a:lstStyle/>
            <a:p>
              <a:pPr algn="r"/>
              <a:r>
                <a:rPr altLang="zh-CN" b="1" lang="en-US" smtClean="0" sz="1400">
                  <a:solidFill>
                    <a:schemeClr val="bg1"/>
                  </a:solidFill>
                  <a:cs typeface="+mn-ea"/>
                  <a:sym typeface="+mn-lt"/>
                </a:rPr>
                <a:t>725,091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298600" y="3144337"/>
              <a:ext cx="4680520" cy="1917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72000" rtlCol="0"/>
            <a:lstStyle/>
            <a:p>
              <a:pPr algn="r"/>
              <a:r>
                <a:rPr altLang="zh-CN" b="1" lang="en-US" smtClean="0" sz="1400">
                  <a:solidFill>
                    <a:schemeClr val="bg1"/>
                  </a:solidFill>
                  <a:cs typeface="+mn-ea"/>
                  <a:sym typeface="+mn-lt"/>
                </a:rPr>
                <a:t>1,550,934</a:t>
              </a:r>
            </a:p>
          </p:txBody>
        </p:sp>
        <p:sp>
          <p:nvSpPr>
            <p:cNvPr id="39" name="TextBox 74"/>
            <p:cNvSpPr txBox="1"/>
            <p:nvPr/>
          </p:nvSpPr>
          <p:spPr>
            <a:xfrm>
              <a:off x="5376165" y="2971150"/>
              <a:ext cx="821055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rPr>
                <a:t>第2季度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25646" y="4306814"/>
            <a:ext cx="4234803" cy="460804"/>
            <a:chOff x="5376165" y="3936934"/>
            <a:chExt cx="4234803" cy="460804"/>
          </a:xfrm>
        </p:grpSpPr>
        <p:sp>
          <p:nvSpPr>
            <p:cNvPr id="41" name="矩形 40"/>
            <p:cNvSpPr/>
            <p:nvPr/>
          </p:nvSpPr>
          <p:spPr>
            <a:xfrm>
              <a:off x="6298600" y="3936934"/>
              <a:ext cx="3312368" cy="191745"/>
            </a:xfrm>
            <a:prstGeom prst="rect">
              <a:avLst/>
            </a:prstGeom>
            <a:solidFill>
              <a:srgbClr val="AF935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72000" rtlCol="0"/>
            <a:lstStyle/>
            <a:p>
              <a:pPr algn="r"/>
              <a:r>
                <a:rPr altLang="zh-CN" b="1" lang="en-US" smtClean="0" sz="1400">
                  <a:solidFill>
                    <a:schemeClr val="bg1"/>
                  </a:solidFill>
                  <a:cs typeface="+mn-ea"/>
                  <a:sym typeface="+mn-lt"/>
                </a:rPr>
                <a:t>981,406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298600" y="4205993"/>
              <a:ext cx="2448272" cy="1917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72000" rtlCol="0"/>
            <a:lstStyle/>
            <a:p>
              <a:pPr algn="r"/>
              <a:r>
                <a:rPr altLang="zh-CN" b="1" lang="en-US" smtClean="0" sz="1400">
                  <a:solidFill>
                    <a:schemeClr val="bg1"/>
                  </a:solidFill>
                  <a:cs typeface="+mn-ea"/>
                  <a:sym typeface="+mn-lt"/>
                </a:rPr>
                <a:t>846,356</a:t>
              </a:r>
            </a:p>
          </p:txBody>
        </p:sp>
        <p:sp>
          <p:nvSpPr>
            <p:cNvPr id="43" name="TextBox 75"/>
            <p:cNvSpPr txBox="1"/>
            <p:nvPr/>
          </p:nvSpPr>
          <p:spPr>
            <a:xfrm>
              <a:off x="5376165" y="4037945"/>
              <a:ext cx="821055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rPr>
                <a:t>第3季度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25646" y="5371979"/>
            <a:ext cx="3946771" cy="460804"/>
            <a:chOff x="5376165" y="4998591"/>
            <a:chExt cx="3946771" cy="460804"/>
          </a:xfrm>
        </p:grpSpPr>
        <p:sp>
          <p:nvSpPr>
            <p:cNvPr id="45" name="矩形 44"/>
            <p:cNvSpPr/>
            <p:nvPr/>
          </p:nvSpPr>
          <p:spPr>
            <a:xfrm>
              <a:off x="6298600" y="4998591"/>
              <a:ext cx="1404156" cy="191745"/>
            </a:xfrm>
            <a:prstGeom prst="rect">
              <a:avLst/>
            </a:prstGeom>
            <a:solidFill>
              <a:srgbClr val="AF935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72000" rtlCol="0"/>
            <a:lstStyle/>
            <a:p>
              <a:pPr algn="r"/>
              <a:r>
                <a:rPr altLang="zh-CN" b="1" lang="en-US" smtClean="0" sz="1400">
                  <a:solidFill>
                    <a:schemeClr val="bg1"/>
                  </a:solidFill>
                  <a:cs typeface="+mn-ea"/>
                  <a:sym typeface="+mn-lt"/>
                </a:rPr>
                <a:t>427,683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298600" y="5267650"/>
              <a:ext cx="3024336" cy="1917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72000" rtlCol="0"/>
            <a:lstStyle/>
            <a:p>
              <a:pPr algn="r"/>
              <a:r>
                <a:rPr altLang="zh-CN" b="1" lang="en-US" smtClean="0" sz="1400">
                  <a:solidFill>
                    <a:schemeClr val="bg1"/>
                  </a:solidFill>
                  <a:cs typeface="+mn-ea"/>
                  <a:sym typeface="+mn-lt"/>
                </a:rPr>
                <a:t>901,124</a:t>
              </a: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5376165" y="5055745"/>
              <a:ext cx="821055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rPr>
                <a:t>第4季度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1028109" y="2058794"/>
            <a:ext cx="773996" cy="773996"/>
          </a:xfrm>
          <a:prstGeom prst="rect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28109" y="3120450"/>
            <a:ext cx="773996" cy="7739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28109" y="4182106"/>
            <a:ext cx="773996" cy="773996"/>
          </a:xfrm>
          <a:prstGeom prst="rect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28109" y="5243763"/>
            <a:ext cx="773996" cy="7739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1911497" y="2025894"/>
            <a:ext cx="2803915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3" name="TextBox 90"/>
          <p:cNvSpPr txBox="1"/>
          <p:nvPr/>
        </p:nvSpPr>
        <p:spPr>
          <a:xfrm>
            <a:off x="1911497" y="3087548"/>
            <a:ext cx="2803915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4" name="TextBox 91"/>
          <p:cNvSpPr txBox="1"/>
          <p:nvPr/>
        </p:nvSpPr>
        <p:spPr>
          <a:xfrm>
            <a:off x="1911497" y="4149206"/>
            <a:ext cx="2803915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5" name="TextBox 92"/>
          <p:cNvSpPr txBox="1"/>
          <p:nvPr/>
        </p:nvSpPr>
        <p:spPr>
          <a:xfrm>
            <a:off x="1911497" y="5210863"/>
            <a:ext cx="2803915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56" name="Freeform 24"/>
          <p:cNvSpPr>
            <a:spLocks noEditPoints="1"/>
          </p:cNvSpPr>
          <p:nvPr/>
        </p:nvSpPr>
        <p:spPr bwMode="auto">
          <a:xfrm>
            <a:off x="1269118" y="4418132"/>
            <a:ext cx="291979" cy="301944"/>
          </a:xfrm>
          <a:custGeom>
            <a:gdLst>
              <a:gd fmla="*/ 100 w 124" name="T0"/>
              <a:gd fmla="*/ 80 h 128" name="T1"/>
              <a:gd fmla="*/ 80 w 124" name="T2"/>
              <a:gd fmla="*/ 91 h 128" name="T3"/>
              <a:gd fmla="*/ 46 w 124" name="T4"/>
              <a:gd fmla="*/ 75 h 128" name="T5"/>
              <a:gd fmla="*/ 48 w 124" name="T6"/>
              <a:gd fmla="*/ 64 h 128" name="T7"/>
              <a:gd fmla="*/ 46 w 124" name="T8"/>
              <a:gd fmla="*/ 54 h 128" name="T9"/>
              <a:gd fmla="*/ 81 w 124" name="T10"/>
              <a:gd fmla="*/ 38 h 128" name="T11"/>
              <a:gd fmla="*/ 100 w 124" name="T12"/>
              <a:gd fmla="*/ 48 h 128" name="T13"/>
              <a:gd fmla="*/ 124 w 124" name="T14"/>
              <a:gd fmla="*/ 24 h 128" name="T15"/>
              <a:gd fmla="*/ 100 w 124" name="T16"/>
              <a:gd fmla="*/ 0 h 128" name="T17"/>
              <a:gd fmla="*/ 76 w 124" name="T18"/>
              <a:gd fmla="*/ 24 h 128" name="T19"/>
              <a:gd fmla="*/ 77 w 124" name="T20"/>
              <a:gd fmla="*/ 31 h 128" name="T21"/>
              <a:gd fmla="*/ 41 w 124" name="T22"/>
              <a:gd fmla="*/ 47 h 128" name="T23"/>
              <a:gd fmla="*/ 24 w 124" name="T24"/>
              <a:gd fmla="*/ 40 h 128" name="T25"/>
              <a:gd fmla="*/ 0 w 124" name="T26"/>
              <a:gd fmla="*/ 64 h 128" name="T27"/>
              <a:gd fmla="*/ 24 w 124" name="T28"/>
              <a:gd fmla="*/ 88 h 128" name="T29"/>
              <a:gd fmla="*/ 41 w 124" name="T30"/>
              <a:gd fmla="*/ 82 h 128" name="T31"/>
              <a:gd fmla="*/ 77 w 124" name="T32"/>
              <a:gd fmla="*/ 99 h 128" name="T33"/>
              <a:gd fmla="*/ 76 w 124" name="T34"/>
              <a:gd fmla="*/ 104 h 128" name="T35"/>
              <a:gd fmla="*/ 100 w 124" name="T36"/>
              <a:gd fmla="*/ 128 h 128" name="T37"/>
              <a:gd fmla="*/ 124 w 124" name="T38"/>
              <a:gd fmla="*/ 104 h 128" name="T39"/>
              <a:gd fmla="*/ 100 w 124" name="T40"/>
              <a:gd fmla="*/ 80 h 128" name="T41"/>
              <a:gd fmla="*/ 100 w 124" name="T42"/>
              <a:gd fmla="*/ 8 h 128" name="T43"/>
              <a:gd fmla="*/ 116 w 124" name="T44"/>
              <a:gd fmla="*/ 24 h 128" name="T45"/>
              <a:gd fmla="*/ 100 w 124" name="T46"/>
              <a:gd fmla="*/ 40 h 128" name="T47"/>
              <a:gd fmla="*/ 84 w 124" name="T48"/>
              <a:gd fmla="*/ 24 h 128" name="T49"/>
              <a:gd fmla="*/ 100 w 124" name="T50"/>
              <a:gd fmla="*/ 8 h 128" name="T51"/>
              <a:gd fmla="*/ 24 w 124" name="T52"/>
              <a:gd fmla="*/ 80 h 128" name="T53"/>
              <a:gd fmla="*/ 8 w 124" name="T54"/>
              <a:gd fmla="*/ 64 h 128" name="T55"/>
              <a:gd fmla="*/ 24 w 124" name="T56"/>
              <a:gd fmla="*/ 48 h 128" name="T57"/>
              <a:gd fmla="*/ 40 w 124" name="T58"/>
              <a:gd fmla="*/ 64 h 128" name="T59"/>
              <a:gd fmla="*/ 24 w 124" name="T60"/>
              <a:gd fmla="*/ 80 h 128" name="T61"/>
              <a:gd fmla="*/ 100 w 124" name="T62"/>
              <a:gd fmla="*/ 120 h 128" name="T63"/>
              <a:gd fmla="*/ 84 w 124" name="T64"/>
              <a:gd fmla="*/ 104 h 128" name="T65"/>
              <a:gd fmla="*/ 100 w 124" name="T66"/>
              <a:gd fmla="*/ 88 h 128" name="T67"/>
              <a:gd fmla="*/ 116 w 124" name="T68"/>
              <a:gd fmla="*/ 104 h 128" name="T69"/>
              <a:gd fmla="*/ 100 w 124" name="T70"/>
              <a:gd fmla="*/ 120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4">
                <a:moveTo>
                  <a:pt x="100" y="80"/>
                </a:moveTo>
                <a:cubicBezTo>
                  <a:pt x="92" y="80"/>
                  <a:pt x="85" y="85"/>
                  <a:pt x="80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47" y="72"/>
                  <a:pt x="48" y="68"/>
                  <a:pt x="48" y="64"/>
                </a:cubicBezTo>
                <a:cubicBezTo>
                  <a:pt x="48" y="61"/>
                  <a:pt x="47" y="57"/>
                  <a:pt x="46" y="54"/>
                </a:cubicBezTo>
                <a:cubicBezTo>
                  <a:pt x="81" y="38"/>
                  <a:pt x="81" y="38"/>
                  <a:pt x="81" y="38"/>
                </a:cubicBezTo>
                <a:cubicBezTo>
                  <a:pt x="85" y="44"/>
                  <a:pt x="92" y="48"/>
                  <a:pt x="100" y="48"/>
                </a:cubicBezTo>
                <a:cubicBezTo>
                  <a:pt x="113" y="48"/>
                  <a:pt x="124" y="38"/>
                  <a:pt x="124" y="24"/>
                </a:cubicBezTo>
                <a:cubicBezTo>
                  <a:pt x="124" y="11"/>
                  <a:pt x="113" y="0"/>
                  <a:pt x="100" y="0"/>
                </a:cubicBezTo>
                <a:cubicBezTo>
                  <a:pt x="87" y="0"/>
                  <a:pt x="76" y="11"/>
                  <a:pt x="76" y="24"/>
                </a:cubicBezTo>
                <a:cubicBezTo>
                  <a:pt x="76" y="27"/>
                  <a:pt x="77" y="29"/>
                  <a:pt x="77" y="31"/>
                </a:cubicBezTo>
                <a:cubicBezTo>
                  <a:pt x="41" y="47"/>
                  <a:pt x="41" y="47"/>
                  <a:pt x="41" y="47"/>
                </a:cubicBezTo>
                <a:cubicBezTo>
                  <a:pt x="37" y="43"/>
                  <a:pt x="31" y="40"/>
                  <a:pt x="24" y="40"/>
                </a:cubicBezTo>
                <a:cubicBezTo>
                  <a:pt x="11" y="40"/>
                  <a:pt x="0" y="51"/>
                  <a:pt x="0" y="64"/>
                </a:cubicBezTo>
                <a:cubicBezTo>
                  <a:pt x="0" y="78"/>
                  <a:pt x="11" y="88"/>
                  <a:pt x="24" y="88"/>
                </a:cubicBezTo>
                <a:cubicBezTo>
                  <a:pt x="31" y="88"/>
                  <a:pt x="36" y="86"/>
                  <a:pt x="41" y="82"/>
                </a:cubicBezTo>
                <a:cubicBezTo>
                  <a:pt x="77" y="99"/>
                  <a:pt x="77" y="99"/>
                  <a:pt x="77" y="99"/>
                </a:cubicBezTo>
                <a:cubicBezTo>
                  <a:pt x="76" y="100"/>
                  <a:pt x="76" y="102"/>
                  <a:pt x="76" y="104"/>
                </a:cubicBezTo>
                <a:cubicBezTo>
                  <a:pt x="76" y="118"/>
                  <a:pt x="87" y="128"/>
                  <a:pt x="100" y="128"/>
                </a:cubicBezTo>
                <a:cubicBezTo>
                  <a:pt x="113" y="128"/>
                  <a:pt x="124" y="118"/>
                  <a:pt x="124" y="104"/>
                </a:cubicBezTo>
                <a:cubicBezTo>
                  <a:pt x="124" y="91"/>
                  <a:pt x="113" y="80"/>
                  <a:pt x="100" y="80"/>
                </a:cubicBezTo>
                <a:close/>
                <a:moveTo>
                  <a:pt x="100" y="8"/>
                </a:moveTo>
                <a:cubicBezTo>
                  <a:pt x="109" y="8"/>
                  <a:pt x="116" y="15"/>
                  <a:pt x="116" y="24"/>
                </a:cubicBezTo>
                <a:cubicBezTo>
                  <a:pt x="116" y="33"/>
                  <a:pt x="109" y="40"/>
                  <a:pt x="100" y="40"/>
                </a:cubicBezTo>
                <a:cubicBezTo>
                  <a:pt x="91" y="40"/>
                  <a:pt x="84" y="33"/>
                  <a:pt x="84" y="24"/>
                </a:cubicBezTo>
                <a:cubicBezTo>
                  <a:pt x="84" y="15"/>
                  <a:pt x="91" y="8"/>
                  <a:pt x="100" y="8"/>
                </a:cubicBezTo>
                <a:close/>
                <a:moveTo>
                  <a:pt x="24" y="80"/>
                </a:moveTo>
                <a:cubicBezTo>
                  <a:pt x="15" y="80"/>
                  <a:pt x="8" y="73"/>
                  <a:pt x="8" y="64"/>
                </a:cubicBezTo>
                <a:cubicBezTo>
                  <a:pt x="8" y="55"/>
                  <a:pt x="15" y="48"/>
                  <a:pt x="24" y="48"/>
                </a:cubicBezTo>
                <a:cubicBezTo>
                  <a:pt x="33" y="48"/>
                  <a:pt x="40" y="55"/>
                  <a:pt x="40" y="64"/>
                </a:cubicBezTo>
                <a:cubicBezTo>
                  <a:pt x="40" y="73"/>
                  <a:pt x="33" y="80"/>
                  <a:pt x="24" y="80"/>
                </a:cubicBezTo>
                <a:close/>
                <a:moveTo>
                  <a:pt x="100" y="120"/>
                </a:moveTo>
                <a:cubicBezTo>
                  <a:pt x="91" y="120"/>
                  <a:pt x="84" y="113"/>
                  <a:pt x="84" y="104"/>
                </a:cubicBezTo>
                <a:cubicBezTo>
                  <a:pt x="84" y="95"/>
                  <a:pt x="91" y="88"/>
                  <a:pt x="100" y="88"/>
                </a:cubicBezTo>
                <a:cubicBezTo>
                  <a:pt x="109" y="88"/>
                  <a:pt x="116" y="95"/>
                  <a:pt x="116" y="104"/>
                </a:cubicBezTo>
                <a:cubicBezTo>
                  <a:pt x="116" y="113"/>
                  <a:pt x="109" y="120"/>
                  <a:pt x="100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7" name="Freeform 27"/>
          <p:cNvSpPr>
            <a:spLocks noEditPoints="1"/>
          </p:cNvSpPr>
          <p:nvPr/>
        </p:nvSpPr>
        <p:spPr bwMode="auto">
          <a:xfrm>
            <a:off x="1264135" y="5480287"/>
            <a:ext cx="301944" cy="300948"/>
          </a:xfrm>
          <a:custGeom>
            <a:gdLst>
              <a:gd fmla="*/ 44 w 128" name="T0"/>
              <a:gd fmla="*/ 64 h 128" name="T1"/>
              <a:gd fmla="*/ 84 w 128" name="T2"/>
              <a:gd fmla="*/ 64 h 128" name="T3"/>
              <a:gd fmla="*/ 64 w 128" name="T4"/>
              <a:gd fmla="*/ 76 h 128" name="T5"/>
              <a:gd fmla="*/ 64 w 128" name="T6"/>
              <a:gd fmla="*/ 52 h 128" name="T7"/>
              <a:gd fmla="*/ 64 w 128" name="T8"/>
              <a:gd fmla="*/ 76 h 128" name="T9"/>
              <a:gd fmla="*/ 114 w 128" name="T10"/>
              <a:gd fmla="*/ 46 h 128" name="T11"/>
              <a:gd fmla="*/ 113 w 128" name="T12"/>
              <a:gd fmla="*/ 41 h 128" name="T13"/>
              <a:gd fmla="*/ 112 w 128" name="T14"/>
              <a:gd fmla="*/ 22 h 128" name="T15"/>
              <a:gd fmla="*/ 97 w 128" name="T16"/>
              <a:gd fmla="*/ 12 h 128" name="T17"/>
              <a:gd fmla="*/ 87 w 128" name="T18"/>
              <a:gd fmla="*/ 16 h 128" name="T19"/>
              <a:gd fmla="*/ 82 w 128" name="T20"/>
              <a:gd fmla="*/ 13 h 128" name="T21"/>
              <a:gd fmla="*/ 61 w 128" name="T22"/>
              <a:gd fmla="*/ 0 h 128" name="T23"/>
              <a:gd fmla="*/ 46 w 128" name="T24"/>
              <a:gd fmla="*/ 14 h 128" name="T25"/>
              <a:gd fmla="*/ 41 w 128" name="T26"/>
              <a:gd fmla="*/ 16 h 128" name="T27"/>
              <a:gd fmla="*/ 21 w 128" name="T28"/>
              <a:gd fmla="*/ 17 h 128" name="T29"/>
              <a:gd fmla="*/ 12 w 128" name="T30"/>
              <a:gd fmla="*/ 32 h 128" name="T31"/>
              <a:gd fmla="*/ 16 w 128" name="T32"/>
              <a:gd fmla="*/ 42 h 128" name="T33"/>
              <a:gd fmla="*/ 13 w 128" name="T34"/>
              <a:gd fmla="*/ 47 h 128" name="T35"/>
              <a:gd fmla="*/ 0 w 128" name="T36"/>
              <a:gd fmla="*/ 68 h 128" name="T37"/>
              <a:gd fmla="*/ 14 w 128" name="T38"/>
              <a:gd fmla="*/ 82 h 128" name="T39"/>
              <a:gd fmla="*/ 16 w 128" name="T40"/>
              <a:gd fmla="*/ 88 h 128" name="T41"/>
              <a:gd fmla="*/ 16 w 128" name="T42"/>
              <a:gd fmla="*/ 107 h 128" name="T43"/>
              <a:gd fmla="*/ 32 w 128" name="T44"/>
              <a:gd fmla="*/ 116 h 128" name="T45"/>
              <a:gd fmla="*/ 41 w 128" name="T46"/>
              <a:gd fmla="*/ 113 h 128" name="T47"/>
              <a:gd fmla="*/ 46 w 128" name="T48"/>
              <a:gd fmla="*/ 115 h 128" name="T49"/>
              <a:gd fmla="*/ 68 w 128" name="T50"/>
              <a:gd fmla="*/ 128 h 128" name="T51"/>
              <a:gd fmla="*/ 82 w 128" name="T52"/>
              <a:gd fmla="*/ 114 h 128" name="T53"/>
              <a:gd fmla="*/ 88 w 128" name="T54"/>
              <a:gd fmla="*/ 113 h 128" name="T55"/>
              <a:gd fmla="*/ 107 w 128" name="T56"/>
              <a:gd fmla="*/ 112 h 128" name="T57"/>
              <a:gd fmla="*/ 116 w 128" name="T58"/>
              <a:gd fmla="*/ 97 h 128" name="T59"/>
              <a:gd fmla="*/ 112 w 128" name="T60"/>
              <a:gd fmla="*/ 87 h 128" name="T61"/>
              <a:gd fmla="*/ 115 w 128" name="T62"/>
              <a:gd fmla="*/ 82 h 128" name="T63"/>
              <a:gd fmla="*/ 128 w 128" name="T64"/>
              <a:gd fmla="*/ 61 h 128" name="T65"/>
              <a:gd fmla="*/ 120 w 128" name="T66"/>
              <a:gd fmla="*/ 68 h 128" name="T67"/>
              <a:gd fmla="*/ 108 w 128" name="T68"/>
              <a:gd fmla="*/ 77 h 128" name="T69"/>
              <a:gd fmla="*/ 106 w 128" name="T70"/>
              <a:gd fmla="*/ 92 h 128" name="T71"/>
              <a:gd fmla="*/ 101 w 128" name="T72"/>
              <a:gd fmla="*/ 106 h 128" name="T73"/>
              <a:gd fmla="*/ 91 w 128" name="T74"/>
              <a:gd fmla="*/ 106 h 128" name="T75"/>
              <a:gd fmla="*/ 76 w 128" name="T76"/>
              <a:gd fmla="*/ 108 h 128" name="T77"/>
              <a:gd fmla="*/ 68 w 128" name="T78"/>
              <a:gd fmla="*/ 120 h 128" name="T79"/>
              <a:gd fmla="*/ 54 w 128" name="T80"/>
              <a:gd fmla="*/ 113 h 128" name="T81"/>
              <a:gd fmla="*/ 42 w 128" name="T82"/>
              <a:gd fmla="*/ 104 h 128" name="T83"/>
              <a:gd fmla="*/ 32 w 128" name="T84"/>
              <a:gd fmla="*/ 108 h 128" name="T85"/>
              <a:gd fmla="*/ 22 w 128" name="T86"/>
              <a:gd fmla="*/ 101 h 128" name="T87"/>
              <a:gd fmla="*/ 25 w 128" name="T88"/>
              <a:gd fmla="*/ 87 h 128" name="T89"/>
              <a:gd fmla="*/ 15 w 128" name="T90"/>
              <a:gd fmla="*/ 75 h 128" name="T91"/>
              <a:gd fmla="*/ 8 w 128" name="T92"/>
              <a:gd fmla="*/ 61 h 128" name="T93"/>
              <a:gd fmla="*/ 20 w 128" name="T94"/>
              <a:gd fmla="*/ 52 h 128" name="T95"/>
              <a:gd fmla="*/ 22 w 128" name="T96"/>
              <a:gd fmla="*/ 37 h 128" name="T97"/>
              <a:gd fmla="*/ 27 w 128" name="T98"/>
              <a:gd fmla="*/ 22 h 128" name="T99"/>
              <a:gd fmla="*/ 37 w 128" name="T100"/>
              <a:gd fmla="*/ 22 h 128" name="T101"/>
              <a:gd fmla="*/ 52 w 128" name="T102"/>
              <a:gd fmla="*/ 20 h 128" name="T103"/>
              <a:gd fmla="*/ 61 w 128" name="T104"/>
              <a:gd fmla="*/ 8 h 128" name="T105"/>
              <a:gd fmla="*/ 75 w 128" name="T106"/>
              <a:gd fmla="*/ 15 h 128" name="T107"/>
              <a:gd fmla="*/ 87 w 128" name="T108"/>
              <a:gd fmla="*/ 25 h 128" name="T109"/>
              <a:gd fmla="*/ 97 w 128" name="T110"/>
              <a:gd fmla="*/ 20 h 128" name="T111"/>
              <a:gd fmla="*/ 106 w 128" name="T112"/>
              <a:gd fmla="*/ 27 h 128" name="T113"/>
              <a:gd fmla="*/ 104 w 128" name="T114"/>
              <a:gd fmla="*/ 42 h 128" name="T115"/>
              <a:gd fmla="*/ 113 w 128" name="T116"/>
              <a:gd fmla="*/ 54 h 128" name="T117"/>
              <a:gd fmla="*/ 120 w 128" name="T118"/>
              <a:gd fmla="*/ 68 h 12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8" w="128">
                <a:moveTo>
                  <a:pt x="64" y="44"/>
                </a:moveTo>
                <a:cubicBezTo>
                  <a:pt x="53" y="44"/>
                  <a:pt x="44" y="53"/>
                  <a:pt x="44" y="64"/>
                </a:cubicBezTo>
                <a:cubicBezTo>
                  <a:pt x="44" y="75"/>
                  <a:pt x="53" y="84"/>
                  <a:pt x="64" y="84"/>
                </a:cubicBezTo>
                <a:cubicBezTo>
                  <a:pt x="75" y="84"/>
                  <a:pt x="84" y="75"/>
                  <a:pt x="84" y="64"/>
                </a:cubicBezTo>
                <a:cubicBezTo>
                  <a:pt x="84" y="53"/>
                  <a:pt x="75" y="44"/>
                  <a:pt x="64" y="44"/>
                </a:cubicBezTo>
                <a:close/>
                <a:moveTo>
                  <a:pt x="64" y="76"/>
                </a:moveTo>
                <a:cubicBezTo>
                  <a:pt x="58" y="76"/>
                  <a:pt x="52" y="71"/>
                  <a:pt x="52" y="64"/>
                </a:cubicBezTo>
                <a:cubicBezTo>
                  <a:pt x="52" y="58"/>
                  <a:pt x="58" y="52"/>
                  <a:pt x="64" y="52"/>
                </a:cubicBezTo>
                <a:cubicBezTo>
                  <a:pt x="71" y="52"/>
                  <a:pt x="76" y="58"/>
                  <a:pt x="76" y="64"/>
                </a:cubicBezTo>
                <a:cubicBezTo>
                  <a:pt x="76" y="71"/>
                  <a:pt x="71" y="76"/>
                  <a:pt x="64" y="76"/>
                </a:cubicBezTo>
                <a:close/>
                <a:moveTo>
                  <a:pt x="115" y="47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45"/>
                  <a:pt x="113" y="43"/>
                  <a:pt x="112" y="42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5" y="38"/>
                  <a:pt x="116" y="35"/>
                  <a:pt x="116" y="32"/>
                </a:cubicBezTo>
                <a:cubicBezTo>
                  <a:pt x="116" y="28"/>
                  <a:pt x="115" y="24"/>
                  <a:pt x="112" y="22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4" y="14"/>
                  <a:pt x="101" y="12"/>
                  <a:pt x="97" y="12"/>
                </a:cubicBezTo>
                <a:cubicBezTo>
                  <a:pt x="94" y="12"/>
                  <a:pt x="90" y="14"/>
                  <a:pt x="88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5"/>
                  <a:pt x="84" y="15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6"/>
                  <a:pt x="75" y="0"/>
                  <a:pt x="68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3" y="0"/>
                  <a:pt x="47" y="6"/>
                  <a:pt x="46" y="13"/>
                </a:cubicBezTo>
                <a:cubicBezTo>
                  <a:pt x="46" y="14"/>
                  <a:pt x="46" y="14"/>
                  <a:pt x="46" y="14"/>
                </a:cubicBezTo>
                <a:cubicBezTo>
                  <a:pt x="45" y="15"/>
                  <a:pt x="43" y="15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38" y="14"/>
                  <a:pt x="35" y="12"/>
                  <a:pt x="32" y="12"/>
                </a:cubicBezTo>
                <a:cubicBezTo>
                  <a:pt x="28" y="12"/>
                  <a:pt x="24" y="14"/>
                  <a:pt x="21" y="17"/>
                </a:cubicBezTo>
                <a:cubicBezTo>
                  <a:pt x="16" y="22"/>
                  <a:pt x="16" y="22"/>
                  <a:pt x="16" y="22"/>
                </a:cubicBezTo>
                <a:cubicBezTo>
                  <a:pt x="14" y="24"/>
                  <a:pt x="12" y="28"/>
                  <a:pt x="12" y="32"/>
                </a:cubicBezTo>
                <a:cubicBezTo>
                  <a:pt x="12" y="35"/>
                  <a:pt x="13" y="38"/>
                  <a:pt x="16" y="41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3"/>
                  <a:pt x="15" y="45"/>
                  <a:pt x="14" y="46"/>
                </a:cubicBezTo>
                <a:cubicBezTo>
                  <a:pt x="13" y="47"/>
                  <a:pt x="13" y="47"/>
                  <a:pt x="13" y="47"/>
                </a:cubicBezTo>
                <a:cubicBezTo>
                  <a:pt x="6" y="47"/>
                  <a:pt x="0" y="53"/>
                  <a:pt x="0" y="6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1"/>
                  <a:pt x="13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5" y="84"/>
                  <a:pt x="15" y="86"/>
                  <a:pt x="16" y="87"/>
                </a:cubicBezTo>
                <a:cubicBezTo>
                  <a:pt x="16" y="88"/>
                  <a:pt x="16" y="88"/>
                  <a:pt x="16" y="88"/>
                </a:cubicBezTo>
                <a:cubicBezTo>
                  <a:pt x="13" y="90"/>
                  <a:pt x="12" y="94"/>
                  <a:pt x="12" y="97"/>
                </a:cubicBezTo>
                <a:cubicBezTo>
                  <a:pt x="12" y="101"/>
                  <a:pt x="14" y="104"/>
                  <a:pt x="16" y="107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15"/>
                  <a:pt x="28" y="116"/>
                  <a:pt x="32" y="116"/>
                </a:cubicBezTo>
                <a:cubicBezTo>
                  <a:pt x="35" y="116"/>
                  <a:pt x="38" y="115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3" y="113"/>
                  <a:pt x="45" y="114"/>
                  <a:pt x="46" y="114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23"/>
                  <a:pt x="53" y="128"/>
                  <a:pt x="61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1" y="123"/>
                  <a:pt x="82" y="115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4" y="114"/>
                  <a:pt x="85" y="113"/>
                  <a:pt x="87" y="113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5"/>
                  <a:pt x="94" y="116"/>
                  <a:pt x="97" y="116"/>
                </a:cubicBezTo>
                <a:cubicBezTo>
                  <a:pt x="101" y="116"/>
                  <a:pt x="104" y="115"/>
                  <a:pt x="107" y="112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5" y="104"/>
                  <a:pt x="116" y="101"/>
                  <a:pt x="116" y="97"/>
                </a:cubicBezTo>
                <a:cubicBezTo>
                  <a:pt x="116" y="94"/>
                  <a:pt x="115" y="90"/>
                  <a:pt x="113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3" y="86"/>
                  <a:pt x="114" y="84"/>
                  <a:pt x="114" y="82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3" y="81"/>
                  <a:pt x="128" y="75"/>
                  <a:pt x="128" y="68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53"/>
                  <a:pt x="123" y="47"/>
                  <a:pt x="115" y="47"/>
                </a:cubicBezTo>
                <a:close/>
                <a:moveTo>
                  <a:pt x="120" y="68"/>
                </a:moveTo>
                <a:cubicBezTo>
                  <a:pt x="120" y="72"/>
                  <a:pt x="117" y="75"/>
                  <a:pt x="113" y="75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7" y="80"/>
                  <a:pt x="106" y="84"/>
                  <a:pt x="104" y="87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9" y="94"/>
                  <a:pt x="109" y="99"/>
                  <a:pt x="106" y="101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0" y="108"/>
                  <a:pt x="98" y="108"/>
                  <a:pt x="96" y="108"/>
                </a:cubicBezTo>
                <a:cubicBezTo>
                  <a:pt x="95" y="108"/>
                  <a:pt x="93" y="108"/>
                  <a:pt x="91" y="106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3" y="106"/>
                  <a:pt x="80" y="107"/>
                  <a:pt x="76" y="108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5" y="117"/>
                  <a:pt x="72" y="120"/>
                  <a:pt x="68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0"/>
                  <a:pt x="54" y="117"/>
                  <a:pt x="54" y="113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8" y="107"/>
                  <a:pt x="45" y="106"/>
                  <a:pt x="42" y="104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6" y="108"/>
                  <a:pt x="34" y="108"/>
                  <a:pt x="32" y="108"/>
                </a:cubicBezTo>
                <a:cubicBezTo>
                  <a:pt x="30" y="108"/>
                  <a:pt x="28" y="108"/>
                  <a:pt x="27" y="106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9" y="99"/>
                  <a:pt x="19" y="94"/>
                  <a:pt x="22" y="92"/>
                </a:cubicBezTo>
                <a:cubicBezTo>
                  <a:pt x="25" y="87"/>
                  <a:pt x="25" y="87"/>
                  <a:pt x="25" y="87"/>
                </a:cubicBezTo>
                <a:cubicBezTo>
                  <a:pt x="23" y="84"/>
                  <a:pt x="21" y="80"/>
                  <a:pt x="20" y="77"/>
                </a:cubicBezTo>
                <a:cubicBezTo>
                  <a:pt x="15" y="75"/>
                  <a:pt x="15" y="75"/>
                  <a:pt x="15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7"/>
                  <a:pt x="11" y="54"/>
                  <a:pt x="15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49"/>
                  <a:pt x="23" y="45"/>
                  <a:pt x="25" y="42"/>
                </a:cubicBezTo>
                <a:cubicBezTo>
                  <a:pt x="22" y="37"/>
                  <a:pt x="22" y="37"/>
                  <a:pt x="22" y="37"/>
                </a:cubicBezTo>
                <a:cubicBezTo>
                  <a:pt x="19" y="34"/>
                  <a:pt x="19" y="30"/>
                  <a:pt x="22" y="27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30" y="20"/>
                  <a:pt x="32" y="20"/>
                </a:cubicBezTo>
                <a:cubicBezTo>
                  <a:pt x="34" y="20"/>
                  <a:pt x="35" y="20"/>
                  <a:pt x="37" y="22"/>
                </a:cubicBezTo>
                <a:cubicBezTo>
                  <a:pt x="42" y="24"/>
                  <a:pt x="42" y="24"/>
                  <a:pt x="42" y="24"/>
                </a:cubicBezTo>
                <a:cubicBezTo>
                  <a:pt x="45" y="22"/>
                  <a:pt x="48" y="21"/>
                  <a:pt x="52" y="20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1"/>
                  <a:pt x="57" y="8"/>
                  <a:pt x="61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2" y="8"/>
                  <a:pt x="75" y="11"/>
                  <a:pt x="75" y="15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2"/>
                  <a:pt x="83" y="23"/>
                  <a:pt x="87" y="25"/>
                </a:cubicBezTo>
                <a:cubicBezTo>
                  <a:pt x="91" y="22"/>
                  <a:pt x="91" y="22"/>
                  <a:pt x="91" y="22"/>
                </a:cubicBezTo>
                <a:cubicBezTo>
                  <a:pt x="93" y="21"/>
                  <a:pt x="95" y="20"/>
                  <a:pt x="97" y="20"/>
                </a:cubicBezTo>
                <a:cubicBezTo>
                  <a:pt x="99" y="20"/>
                  <a:pt x="100" y="21"/>
                  <a:pt x="101" y="22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30"/>
                  <a:pt x="109" y="34"/>
                  <a:pt x="106" y="37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6" y="45"/>
                  <a:pt x="107" y="49"/>
                  <a:pt x="108" y="52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4"/>
                  <a:pt x="120" y="57"/>
                  <a:pt x="120" y="61"/>
                </a:cubicBezTo>
                <a:lnTo>
                  <a:pt x="120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>
            <a:off x="1264135" y="3356476"/>
            <a:ext cx="301944" cy="301944"/>
          </a:xfrm>
          <a:custGeom>
            <a:gdLst>
              <a:gd fmla="*/ 126 w 128" name="T0"/>
              <a:gd fmla="*/ 120 h 128" name="T1"/>
              <a:gd fmla="*/ 91 w 128" name="T2"/>
              <a:gd fmla="*/ 85 h 128" name="T3"/>
              <a:gd fmla="*/ 104 w 128" name="T4"/>
              <a:gd fmla="*/ 52 h 128" name="T5"/>
              <a:gd fmla="*/ 52 w 128" name="T6"/>
              <a:gd fmla="*/ 0 h 128" name="T7"/>
              <a:gd fmla="*/ 0 w 128" name="T8"/>
              <a:gd fmla="*/ 52 h 128" name="T9"/>
              <a:gd fmla="*/ 52 w 128" name="T10"/>
              <a:gd fmla="*/ 104 h 128" name="T11"/>
              <a:gd fmla="*/ 85 w 128" name="T12"/>
              <a:gd fmla="*/ 91 h 128" name="T13"/>
              <a:gd fmla="*/ 120 w 128" name="T14"/>
              <a:gd fmla="*/ 127 h 128" name="T15"/>
              <a:gd fmla="*/ 126 w 128" name="T16"/>
              <a:gd fmla="*/ 127 h 128" name="T17"/>
              <a:gd fmla="*/ 126 w 128" name="T18"/>
              <a:gd fmla="*/ 120 h 128" name="T19"/>
              <a:gd fmla="*/ 52 w 128" name="T20"/>
              <a:gd fmla="*/ 96 h 128" name="T21"/>
              <a:gd fmla="*/ 8 w 128" name="T22"/>
              <a:gd fmla="*/ 52 h 128" name="T23"/>
              <a:gd fmla="*/ 52 w 128" name="T24"/>
              <a:gd fmla="*/ 8 h 128" name="T25"/>
              <a:gd fmla="*/ 96 w 128" name="T26"/>
              <a:gd fmla="*/ 52 h 128" name="T27"/>
              <a:gd fmla="*/ 52 w 128" name="T28"/>
              <a:gd fmla="*/ 96 h 12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8" w="128">
                <a:moveTo>
                  <a:pt x="126" y="120"/>
                </a:moveTo>
                <a:cubicBezTo>
                  <a:pt x="91" y="85"/>
                  <a:pt x="91" y="85"/>
                  <a:pt x="91" y="85"/>
                </a:cubicBezTo>
                <a:cubicBezTo>
                  <a:pt x="99" y="76"/>
                  <a:pt x="104" y="65"/>
                  <a:pt x="104" y="52"/>
                </a:cubicBezTo>
                <a:cubicBezTo>
                  <a:pt x="104" y="23"/>
                  <a:pt x="80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65" y="104"/>
                  <a:pt x="76" y="99"/>
                  <a:pt x="85" y="91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2" y="128"/>
                  <a:pt x="125" y="128"/>
                  <a:pt x="126" y="127"/>
                </a:cubicBezTo>
                <a:cubicBezTo>
                  <a:pt x="128" y="125"/>
                  <a:pt x="128" y="122"/>
                  <a:pt x="126" y="120"/>
                </a:cubicBezTo>
                <a:close/>
                <a:moveTo>
                  <a:pt x="52" y="96"/>
                </a:moveTo>
                <a:cubicBezTo>
                  <a:pt x="27" y="96"/>
                  <a:pt x="8" y="76"/>
                  <a:pt x="8" y="52"/>
                </a:cubicBezTo>
                <a:cubicBezTo>
                  <a:pt x="8" y="28"/>
                  <a:pt x="27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76"/>
                  <a:pt x="76" y="96"/>
                  <a:pt x="52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1264633" y="2294820"/>
            <a:ext cx="300948" cy="301944"/>
          </a:xfrm>
          <a:custGeom>
            <a:gdLst>
              <a:gd fmla="*/ 20 w 128" name="T0"/>
              <a:gd fmla="*/ 24 h 128" name="T1"/>
              <a:gd fmla="*/ 108 w 128" name="T2"/>
              <a:gd fmla="*/ 24 h 128" name="T3"/>
              <a:gd fmla="*/ 112 w 128" name="T4"/>
              <a:gd fmla="*/ 20 h 128" name="T5"/>
              <a:gd fmla="*/ 108 w 128" name="T6"/>
              <a:gd fmla="*/ 16 h 128" name="T7"/>
              <a:gd fmla="*/ 20 w 128" name="T8"/>
              <a:gd fmla="*/ 16 h 128" name="T9"/>
              <a:gd fmla="*/ 16 w 128" name="T10"/>
              <a:gd fmla="*/ 20 h 128" name="T11"/>
              <a:gd fmla="*/ 20 w 128" name="T12"/>
              <a:gd fmla="*/ 24 h 128" name="T13"/>
              <a:gd fmla="*/ 116 w 128" name="T14"/>
              <a:gd fmla="*/ 32 h 128" name="T15"/>
              <a:gd fmla="*/ 12 w 128" name="T16"/>
              <a:gd fmla="*/ 32 h 128" name="T17"/>
              <a:gd fmla="*/ 0 w 128" name="T18"/>
              <a:gd fmla="*/ 44 h 128" name="T19"/>
              <a:gd fmla="*/ 0 w 128" name="T20"/>
              <a:gd fmla="*/ 116 h 128" name="T21"/>
              <a:gd fmla="*/ 12 w 128" name="T22"/>
              <a:gd fmla="*/ 128 h 128" name="T23"/>
              <a:gd fmla="*/ 116 w 128" name="T24"/>
              <a:gd fmla="*/ 128 h 128" name="T25"/>
              <a:gd fmla="*/ 128 w 128" name="T26"/>
              <a:gd fmla="*/ 116 h 128" name="T27"/>
              <a:gd fmla="*/ 128 w 128" name="T28"/>
              <a:gd fmla="*/ 44 h 128" name="T29"/>
              <a:gd fmla="*/ 116 w 128" name="T30"/>
              <a:gd fmla="*/ 32 h 128" name="T31"/>
              <a:gd fmla="*/ 120 w 128" name="T32"/>
              <a:gd fmla="*/ 112 h 128" name="T33"/>
              <a:gd fmla="*/ 112 w 128" name="T34"/>
              <a:gd fmla="*/ 120 h 128" name="T35"/>
              <a:gd fmla="*/ 16 w 128" name="T36"/>
              <a:gd fmla="*/ 120 h 128" name="T37"/>
              <a:gd fmla="*/ 8 w 128" name="T38"/>
              <a:gd fmla="*/ 112 h 128" name="T39"/>
              <a:gd fmla="*/ 8 w 128" name="T40"/>
              <a:gd fmla="*/ 48 h 128" name="T41"/>
              <a:gd fmla="*/ 16 w 128" name="T42"/>
              <a:gd fmla="*/ 40 h 128" name="T43"/>
              <a:gd fmla="*/ 112 w 128" name="T44"/>
              <a:gd fmla="*/ 40 h 128" name="T45"/>
              <a:gd fmla="*/ 120 w 128" name="T46"/>
              <a:gd fmla="*/ 48 h 128" name="T47"/>
              <a:gd fmla="*/ 120 w 128" name="T48"/>
              <a:gd fmla="*/ 112 h 128" name="T49"/>
              <a:gd fmla="*/ 32 w 128" name="T50"/>
              <a:gd fmla="*/ 8 h 128" name="T51"/>
              <a:gd fmla="*/ 96 w 128" name="T52"/>
              <a:gd fmla="*/ 8 h 128" name="T53"/>
              <a:gd fmla="*/ 100 w 128" name="T54"/>
              <a:gd fmla="*/ 4 h 128" name="T55"/>
              <a:gd fmla="*/ 96 w 128" name="T56"/>
              <a:gd fmla="*/ 0 h 128" name="T57"/>
              <a:gd fmla="*/ 32 w 128" name="T58"/>
              <a:gd fmla="*/ 0 h 128" name="T59"/>
              <a:gd fmla="*/ 28 w 128" name="T60"/>
              <a:gd fmla="*/ 4 h 128" name="T61"/>
              <a:gd fmla="*/ 32 w 128" name="T62"/>
              <a:gd fmla="*/ 8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28">
                <a:moveTo>
                  <a:pt x="20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7" y="16"/>
                  <a:pt x="16" y="18"/>
                  <a:pt x="16" y="20"/>
                </a:cubicBezTo>
                <a:cubicBezTo>
                  <a:pt x="16" y="22"/>
                  <a:pt x="17" y="24"/>
                  <a:pt x="20" y="24"/>
                </a:cubicBezTo>
                <a:close/>
                <a:moveTo>
                  <a:pt x="116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7"/>
                  <a:pt x="122" y="32"/>
                  <a:pt x="116" y="32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3"/>
                  <a:pt x="11" y="40"/>
                  <a:pt x="16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6" y="40"/>
                  <a:pt x="120" y="43"/>
                  <a:pt x="120" y="48"/>
                </a:cubicBezTo>
                <a:lnTo>
                  <a:pt x="120" y="1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6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8" y="2"/>
                  <a:pt x="28" y="4"/>
                </a:cubicBezTo>
                <a:cubicBezTo>
                  <a:pt x="28" y="6"/>
                  <a:pt x="29" y="8"/>
                  <a:pt x="32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9604258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83053" y="703231"/>
            <a:ext cx="3182039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Our Advantage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3053" y="1353758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我们的优势</a:t>
            </a:r>
          </a:p>
        </p:txBody>
      </p:sp>
      <p:sp>
        <p:nvSpPr>
          <p:cNvPr id="4" name="Rectangle 4"/>
          <p:cNvSpPr/>
          <p:nvPr/>
        </p:nvSpPr>
        <p:spPr>
          <a:xfrm>
            <a:off x="1075418" y="2077814"/>
            <a:ext cx="1824667" cy="1406972"/>
          </a:xfrm>
          <a:prstGeom prst="rect">
            <a:avLst/>
          </a:prstGeom>
          <a:solidFill>
            <a:srgbClr val="1F294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zh-CN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24348" y="2077814"/>
            <a:ext cx="1824667" cy="1406972"/>
          </a:xfrm>
          <a:prstGeom prst="rect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zh-CN" lang="zh-CN" sz="1400">
              <a:cs typeface="+mn-ea"/>
              <a:sym typeface="+mn-l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5246870" y="2077814"/>
            <a:ext cx="1824667" cy="1406972"/>
          </a:xfrm>
          <a:prstGeom prst="rect">
            <a:avLst/>
          </a:prstGeom>
          <a:solidFill>
            <a:srgbClr val="1F294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zh-CN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7269393" y="2077814"/>
            <a:ext cx="1824667" cy="1406972"/>
          </a:xfrm>
          <a:prstGeom prst="rect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zh-CN" lang="zh-CN" sz="1400">
              <a:cs typeface="+mn-ea"/>
              <a:sym typeface="+mn-lt"/>
            </a:endParaRPr>
          </a:p>
        </p:txBody>
      </p:sp>
      <p:sp>
        <p:nvSpPr>
          <p:cNvPr id="8" name="Rectangle 22"/>
          <p:cNvSpPr/>
          <p:nvPr/>
        </p:nvSpPr>
        <p:spPr>
          <a:xfrm>
            <a:off x="9291915" y="2077814"/>
            <a:ext cx="1824667" cy="1406972"/>
          </a:xfrm>
          <a:prstGeom prst="rect">
            <a:avLst/>
          </a:prstGeom>
          <a:solidFill>
            <a:srgbClr val="1F294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zh-CN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Freeform 19"/>
          <p:cNvSpPr>
            <a:spLocks noEditPoints="1"/>
          </p:cNvSpPr>
          <p:nvPr/>
        </p:nvSpPr>
        <p:spPr bwMode="auto">
          <a:xfrm>
            <a:off x="1691746" y="2567744"/>
            <a:ext cx="592010" cy="427113"/>
          </a:xfrm>
          <a:custGeom>
            <a:gdLst>
              <a:gd fmla="*/ 373 w 460" name="T0"/>
              <a:gd fmla="*/ 117 h 331" name="T1"/>
              <a:gd fmla="*/ 244 w 460" name="T2"/>
              <a:gd fmla="*/ 0 h 331" name="T3"/>
              <a:gd fmla="*/ 127 w 460" name="T4"/>
              <a:gd fmla="*/ 75 h 331" name="T5"/>
              <a:gd fmla="*/ 108 w 460" name="T6"/>
              <a:gd fmla="*/ 72 h 331" name="T7"/>
              <a:gd fmla="*/ 43 w 460" name="T8"/>
              <a:gd fmla="*/ 137 h 331" name="T9"/>
              <a:gd fmla="*/ 47 w 460" name="T10"/>
              <a:gd fmla="*/ 157 h 331" name="T11"/>
              <a:gd fmla="*/ 0 w 460" name="T12"/>
              <a:gd fmla="*/ 237 h 331" name="T13"/>
              <a:gd fmla="*/ 93 w 460" name="T14"/>
              <a:gd fmla="*/ 331 h 331" name="T15"/>
              <a:gd fmla="*/ 93 w 460" name="T16"/>
              <a:gd fmla="*/ 331 h 331" name="T17"/>
              <a:gd fmla="*/ 352 w 460" name="T18"/>
              <a:gd fmla="*/ 331 h 331" name="T19"/>
              <a:gd fmla="*/ 352 w 460" name="T20"/>
              <a:gd fmla="*/ 331 h 331" name="T21"/>
              <a:gd fmla="*/ 460 w 460" name="T22"/>
              <a:gd fmla="*/ 223 h 331" name="T23"/>
              <a:gd fmla="*/ 373 w 460" name="T24"/>
              <a:gd fmla="*/ 117 h 331" name="T25"/>
              <a:gd fmla="*/ 352 w 460" name="T26"/>
              <a:gd fmla="*/ 302 h 331" name="T27"/>
              <a:gd fmla="*/ 352 w 460" name="T28"/>
              <a:gd fmla="*/ 302 h 331" name="T29"/>
              <a:gd fmla="*/ 93 w 460" name="T30"/>
              <a:gd fmla="*/ 302 h 331" name="T31"/>
              <a:gd fmla="*/ 29 w 460" name="T32"/>
              <a:gd fmla="*/ 237 h 331" name="T33"/>
              <a:gd fmla="*/ 61 w 460" name="T34"/>
              <a:gd fmla="*/ 182 h 331" name="T35"/>
              <a:gd fmla="*/ 74 w 460" name="T36"/>
              <a:gd fmla="*/ 148 h 331" name="T37"/>
              <a:gd fmla="*/ 72 w 460" name="T38"/>
              <a:gd fmla="*/ 137 h 331" name="T39"/>
              <a:gd fmla="*/ 108 w 460" name="T40"/>
              <a:gd fmla="*/ 101 h 331" name="T41"/>
              <a:gd fmla="*/ 127 w 460" name="T42"/>
              <a:gd fmla="*/ 104 h 331" name="T43"/>
              <a:gd fmla="*/ 153 w 460" name="T44"/>
              <a:gd fmla="*/ 87 h 331" name="T45"/>
              <a:gd fmla="*/ 244 w 460" name="T46"/>
              <a:gd fmla="*/ 29 h 331" name="T47"/>
              <a:gd fmla="*/ 344 w 460" name="T48"/>
              <a:gd fmla="*/ 120 h 331" name="T49"/>
              <a:gd fmla="*/ 367 w 460" name="T50"/>
              <a:gd fmla="*/ 145 h 331" name="T51"/>
              <a:gd fmla="*/ 431 w 460" name="T52"/>
              <a:gd fmla="*/ 223 h 331" name="T53"/>
              <a:gd fmla="*/ 352 w 460" name="T54"/>
              <a:gd fmla="*/ 302 h 331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331" w="460">
                <a:moveTo>
                  <a:pt x="373" y="117"/>
                </a:moveTo>
                <a:cubicBezTo>
                  <a:pt x="366" y="51"/>
                  <a:pt x="312" y="0"/>
                  <a:pt x="244" y="0"/>
                </a:cubicBezTo>
                <a:cubicBezTo>
                  <a:pt x="192" y="0"/>
                  <a:pt x="148" y="31"/>
                  <a:pt x="127" y="75"/>
                </a:cubicBezTo>
                <a:cubicBezTo>
                  <a:pt x="121" y="73"/>
                  <a:pt x="115" y="72"/>
                  <a:pt x="108" y="72"/>
                </a:cubicBezTo>
                <a:cubicBezTo>
                  <a:pt x="72" y="72"/>
                  <a:pt x="43" y="101"/>
                  <a:pt x="43" y="137"/>
                </a:cubicBezTo>
                <a:cubicBezTo>
                  <a:pt x="43" y="144"/>
                  <a:pt x="45" y="150"/>
                  <a:pt x="47" y="157"/>
                </a:cubicBezTo>
                <a:cubicBezTo>
                  <a:pt x="19" y="173"/>
                  <a:pt x="0" y="203"/>
                  <a:pt x="0" y="237"/>
                </a:cubicBezTo>
                <a:cubicBezTo>
                  <a:pt x="0" y="289"/>
                  <a:pt x="42" y="331"/>
                  <a:pt x="93" y="331"/>
                </a:cubicBezTo>
                <a:cubicBezTo>
                  <a:pt x="93" y="331"/>
                  <a:pt x="93" y="331"/>
                  <a:pt x="93" y="331"/>
                </a:cubicBezTo>
                <a:cubicBezTo>
                  <a:pt x="352" y="331"/>
                  <a:pt x="352" y="331"/>
                  <a:pt x="352" y="331"/>
                </a:cubicBezTo>
                <a:cubicBezTo>
                  <a:pt x="352" y="331"/>
                  <a:pt x="352" y="331"/>
                  <a:pt x="352" y="331"/>
                </a:cubicBezTo>
                <a:cubicBezTo>
                  <a:pt x="412" y="331"/>
                  <a:pt x="460" y="282"/>
                  <a:pt x="460" y="223"/>
                </a:cubicBezTo>
                <a:cubicBezTo>
                  <a:pt x="460" y="170"/>
                  <a:pt x="422" y="127"/>
                  <a:pt x="373" y="117"/>
                </a:cubicBezTo>
                <a:close/>
                <a:moveTo>
                  <a:pt x="352" y="302"/>
                </a:moveTo>
                <a:cubicBezTo>
                  <a:pt x="352" y="302"/>
                  <a:pt x="352" y="302"/>
                  <a:pt x="352" y="302"/>
                </a:cubicBezTo>
                <a:cubicBezTo>
                  <a:pt x="93" y="302"/>
                  <a:pt x="93" y="302"/>
                  <a:pt x="93" y="302"/>
                </a:cubicBezTo>
                <a:cubicBezTo>
                  <a:pt x="58" y="302"/>
                  <a:pt x="29" y="273"/>
                  <a:pt x="29" y="237"/>
                </a:cubicBezTo>
                <a:cubicBezTo>
                  <a:pt x="29" y="214"/>
                  <a:pt x="41" y="193"/>
                  <a:pt x="61" y="182"/>
                </a:cubicBezTo>
                <a:cubicBezTo>
                  <a:pt x="81" y="170"/>
                  <a:pt x="82" y="168"/>
                  <a:pt x="74" y="148"/>
                </a:cubicBezTo>
                <a:cubicBezTo>
                  <a:pt x="73" y="144"/>
                  <a:pt x="72" y="140"/>
                  <a:pt x="72" y="137"/>
                </a:cubicBezTo>
                <a:cubicBezTo>
                  <a:pt x="72" y="117"/>
                  <a:pt x="88" y="101"/>
                  <a:pt x="108" y="101"/>
                </a:cubicBezTo>
                <a:cubicBezTo>
                  <a:pt x="108" y="101"/>
                  <a:pt x="117" y="100"/>
                  <a:pt x="127" y="104"/>
                </a:cubicBezTo>
                <a:cubicBezTo>
                  <a:pt x="144" y="111"/>
                  <a:pt x="146" y="104"/>
                  <a:pt x="153" y="87"/>
                </a:cubicBezTo>
                <a:cubicBezTo>
                  <a:pt x="170" y="52"/>
                  <a:pt x="206" y="29"/>
                  <a:pt x="244" y="29"/>
                </a:cubicBezTo>
                <a:cubicBezTo>
                  <a:pt x="296" y="29"/>
                  <a:pt x="339" y="68"/>
                  <a:pt x="344" y="120"/>
                </a:cubicBezTo>
                <a:cubicBezTo>
                  <a:pt x="346" y="140"/>
                  <a:pt x="346" y="140"/>
                  <a:pt x="367" y="145"/>
                </a:cubicBezTo>
                <a:cubicBezTo>
                  <a:pt x="404" y="152"/>
                  <a:pt x="431" y="185"/>
                  <a:pt x="431" y="223"/>
                </a:cubicBezTo>
                <a:cubicBezTo>
                  <a:pt x="431" y="266"/>
                  <a:pt x="396" y="302"/>
                  <a:pt x="352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9956832" y="2535402"/>
            <a:ext cx="494832" cy="491796"/>
          </a:xfrm>
          <a:custGeom>
            <a:gdLst>
              <a:gd fmla="*/ 0 w 512" name="T0"/>
              <a:gd fmla="*/ 256 h 512" name="T1"/>
              <a:gd fmla="*/ 512 w 512" name="T2"/>
              <a:gd fmla="*/ 256 h 512" name="T3"/>
              <a:gd fmla="*/ 479 w 512" name="T4"/>
              <a:gd fmla="*/ 248 h 512" name="T5"/>
              <a:gd fmla="*/ 361 w 512" name="T6"/>
              <a:gd fmla="*/ 144 h 512" name="T7"/>
              <a:gd fmla="*/ 479 w 512" name="T8"/>
              <a:gd fmla="*/ 248 h 512" name="T9"/>
              <a:gd fmla="*/ 180 w 512" name="T10"/>
              <a:gd fmla="*/ 392 h 512" name="T11"/>
              <a:gd fmla="*/ 248 w 512" name="T12"/>
              <a:gd fmla="*/ 479 h 512" name="T13"/>
              <a:gd fmla="*/ 265 w 512" name="T14"/>
              <a:gd fmla="*/ 34 h 512" name="T15"/>
              <a:gd fmla="*/ 264 w 512" name="T16"/>
              <a:gd fmla="*/ 148 h 512" name="T17"/>
              <a:gd fmla="*/ 265 w 512" name="T18"/>
              <a:gd fmla="*/ 34 h 512" name="T19"/>
              <a:gd fmla="*/ 411 w 512" name="T20"/>
              <a:gd fmla="*/ 96 h 512" name="T21"/>
              <a:gd fmla="*/ 293 w 512" name="T22"/>
              <a:gd fmla="*/ 36 h 512" name="T23"/>
              <a:gd fmla="*/ 248 w 512" name="T24"/>
              <a:gd fmla="*/ 148 h 512" name="T25"/>
              <a:gd fmla="*/ 247 w 512" name="T26"/>
              <a:gd fmla="*/ 34 h 512" name="T27"/>
              <a:gd fmla="*/ 158 w 512" name="T28"/>
              <a:gd fmla="*/ 129 h 512" name="T29"/>
              <a:gd fmla="*/ 219 w 512" name="T30"/>
              <a:gd fmla="*/ 36 h 512" name="T31"/>
              <a:gd fmla="*/ 167 w 512" name="T32"/>
              <a:gd fmla="*/ 150 h 512" name="T33"/>
              <a:gd fmla="*/ 248 w 512" name="T34"/>
              <a:gd fmla="*/ 248 h 512" name="T35"/>
              <a:gd fmla="*/ 167 w 512" name="T36"/>
              <a:gd fmla="*/ 150 h 512" name="T37"/>
              <a:gd fmla="*/ 248 w 512" name="T38"/>
              <a:gd fmla="*/ 364 h 512" name="T39"/>
              <a:gd fmla="*/ 149 w 512" name="T40"/>
              <a:gd fmla="*/ 264 h 512" name="T41"/>
              <a:gd fmla="*/ 219 w 512" name="T42"/>
              <a:gd fmla="*/ 476 h 512" name="T43"/>
              <a:gd fmla="*/ 164 w 512" name="T44"/>
              <a:gd fmla="*/ 397 h 512" name="T45"/>
              <a:gd fmla="*/ 264 w 512" name="T46"/>
              <a:gd fmla="*/ 479 h 512" name="T47"/>
              <a:gd fmla="*/ 332 w 512" name="T48"/>
              <a:gd fmla="*/ 392 h 512" name="T49"/>
              <a:gd fmla="*/ 264 w 512" name="T50"/>
              <a:gd fmla="*/ 479 h 512" name="T51"/>
              <a:gd fmla="*/ 401 w 512" name="T52"/>
              <a:gd fmla="*/ 425 h 512" name="T53"/>
              <a:gd fmla="*/ 348 w 512" name="T54"/>
              <a:gd fmla="*/ 397 h 512" name="T55"/>
              <a:gd fmla="*/ 264 w 512" name="T56"/>
              <a:gd fmla="*/ 364 h 512" name="T57"/>
              <a:gd fmla="*/ 363 w 512" name="T58"/>
              <a:gd fmla="*/ 264 h 512" name="T59"/>
              <a:gd fmla="*/ 264 w 512" name="T60"/>
              <a:gd fmla="*/ 248 h 512" name="T61"/>
              <a:gd fmla="*/ 345 w 512" name="T62"/>
              <a:gd fmla="*/ 150 h 512" name="T63"/>
              <a:gd fmla="*/ 264 w 512" name="T64"/>
              <a:gd fmla="*/ 248 h 512" name="T65"/>
              <a:gd fmla="*/ 151 w 512" name="T66"/>
              <a:gd fmla="*/ 144 h 512" name="T67"/>
              <a:gd fmla="*/ 33 w 512" name="T68"/>
              <a:gd fmla="*/ 248 h 512" name="T69"/>
              <a:gd fmla="*/ 33 w 512" name="T70"/>
              <a:gd fmla="*/ 264 h 512" name="T71"/>
              <a:gd fmla="*/ 157 w 512" name="T72"/>
              <a:gd fmla="*/ 382 h 512" name="T73"/>
              <a:gd fmla="*/ 33 w 512" name="T74"/>
              <a:gd fmla="*/ 264 h 512" name="T75"/>
              <a:gd fmla="*/ 355 w 512" name="T76"/>
              <a:gd fmla="*/ 382 h 512" name="T77"/>
              <a:gd fmla="*/ 479 w 512" name="T78"/>
              <a:gd fmla="*/ 264 h 512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512" w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479" y="248"/>
                </a:moveTo>
                <a:cubicBezTo>
                  <a:pt x="380" y="248"/>
                  <a:pt x="380" y="248"/>
                  <a:pt x="380" y="248"/>
                </a:cubicBezTo>
                <a:cubicBezTo>
                  <a:pt x="379" y="211"/>
                  <a:pt x="372" y="176"/>
                  <a:pt x="361" y="144"/>
                </a:cubicBezTo>
                <a:cubicBezTo>
                  <a:pt x="383" y="135"/>
                  <a:pt x="403" y="123"/>
                  <a:pt x="422" y="108"/>
                </a:cubicBezTo>
                <a:cubicBezTo>
                  <a:pt x="456" y="145"/>
                  <a:pt x="477" y="194"/>
                  <a:pt x="479" y="248"/>
                </a:cubicBezTo>
                <a:close/>
                <a:moveTo>
                  <a:pt x="247" y="479"/>
                </a:moveTo>
                <a:cubicBezTo>
                  <a:pt x="219" y="456"/>
                  <a:pt x="196" y="426"/>
                  <a:pt x="180" y="392"/>
                </a:cubicBezTo>
                <a:cubicBezTo>
                  <a:pt x="201" y="385"/>
                  <a:pt x="224" y="381"/>
                  <a:pt x="248" y="380"/>
                </a:cubicBezTo>
                <a:cubicBezTo>
                  <a:pt x="248" y="479"/>
                  <a:pt x="248" y="479"/>
                  <a:pt x="248" y="479"/>
                </a:cubicBezTo>
                <a:cubicBezTo>
                  <a:pt x="247" y="479"/>
                  <a:pt x="247" y="479"/>
                  <a:pt x="247" y="479"/>
                </a:cubicBezTo>
                <a:close/>
                <a:moveTo>
                  <a:pt x="265" y="34"/>
                </a:moveTo>
                <a:cubicBezTo>
                  <a:pt x="296" y="59"/>
                  <a:pt x="322" y="94"/>
                  <a:pt x="339" y="135"/>
                </a:cubicBezTo>
                <a:cubicBezTo>
                  <a:pt x="315" y="143"/>
                  <a:pt x="290" y="147"/>
                  <a:pt x="264" y="148"/>
                </a:cubicBezTo>
                <a:cubicBezTo>
                  <a:pt x="264" y="33"/>
                  <a:pt x="264" y="33"/>
                  <a:pt x="264" y="33"/>
                </a:cubicBezTo>
                <a:cubicBezTo>
                  <a:pt x="265" y="33"/>
                  <a:pt x="265" y="33"/>
                  <a:pt x="265" y="34"/>
                </a:cubicBezTo>
                <a:close/>
                <a:moveTo>
                  <a:pt x="293" y="36"/>
                </a:moveTo>
                <a:cubicBezTo>
                  <a:pt x="338" y="44"/>
                  <a:pt x="379" y="65"/>
                  <a:pt x="411" y="96"/>
                </a:cubicBezTo>
                <a:cubicBezTo>
                  <a:pt x="394" y="109"/>
                  <a:pt x="375" y="121"/>
                  <a:pt x="354" y="129"/>
                </a:cubicBezTo>
                <a:cubicBezTo>
                  <a:pt x="339" y="93"/>
                  <a:pt x="318" y="62"/>
                  <a:pt x="293" y="36"/>
                </a:cubicBezTo>
                <a:close/>
                <a:moveTo>
                  <a:pt x="248" y="33"/>
                </a:moveTo>
                <a:cubicBezTo>
                  <a:pt x="248" y="148"/>
                  <a:pt x="248" y="148"/>
                  <a:pt x="248" y="148"/>
                </a:cubicBezTo>
                <a:cubicBezTo>
                  <a:pt x="222" y="147"/>
                  <a:pt x="197" y="143"/>
                  <a:pt x="173" y="135"/>
                </a:cubicBezTo>
                <a:cubicBezTo>
                  <a:pt x="190" y="94"/>
                  <a:pt x="216" y="59"/>
                  <a:pt x="247" y="34"/>
                </a:cubicBezTo>
                <a:cubicBezTo>
                  <a:pt x="247" y="33"/>
                  <a:pt x="247" y="33"/>
                  <a:pt x="248" y="33"/>
                </a:cubicBezTo>
                <a:close/>
                <a:moveTo>
                  <a:pt x="158" y="129"/>
                </a:moveTo>
                <a:cubicBezTo>
                  <a:pt x="137" y="121"/>
                  <a:pt x="118" y="109"/>
                  <a:pt x="101" y="96"/>
                </a:cubicBezTo>
                <a:cubicBezTo>
                  <a:pt x="133" y="65"/>
                  <a:pt x="174" y="44"/>
                  <a:pt x="219" y="36"/>
                </a:cubicBezTo>
                <a:cubicBezTo>
                  <a:pt x="194" y="62"/>
                  <a:pt x="173" y="93"/>
                  <a:pt x="158" y="129"/>
                </a:cubicBezTo>
                <a:close/>
                <a:moveTo>
                  <a:pt x="167" y="150"/>
                </a:moveTo>
                <a:cubicBezTo>
                  <a:pt x="192" y="159"/>
                  <a:pt x="220" y="164"/>
                  <a:pt x="248" y="165"/>
                </a:cubicBezTo>
                <a:cubicBezTo>
                  <a:pt x="248" y="248"/>
                  <a:pt x="248" y="248"/>
                  <a:pt x="248" y="248"/>
                </a:cubicBezTo>
                <a:cubicBezTo>
                  <a:pt x="149" y="248"/>
                  <a:pt x="149" y="248"/>
                  <a:pt x="149" y="248"/>
                </a:cubicBezTo>
                <a:cubicBezTo>
                  <a:pt x="150" y="213"/>
                  <a:pt x="156" y="180"/>
                  <a:pt x="167" y="150"/>
                </a:cubicBezTo>
                <a:close/>
                <a:moveTo>
                  <a:pt x="248" y="264"/>
                </a:moveTo>
                <a:cubicBezTo>
                  <a:pt x="248" y="364"/>
                  <a:pt x="248" y="364"/>
                  <a:pt x="248" y="364"/>
                </a:cubicBezTo>
                <a:cubicBezTo>
                  <a:pt x="222" y="365"/>
                  <a:pt x="197" y="369"/>
                  <a:pt x="173" y="376"/>
                </a:cubicBezTo>
                <a:cubicBezTo>
                  <a:pt x="158" y="342"/>
                  <a:pt x="150" y="304"/>
                  <a:pt x="149" y="264"/>
                </a:cubicBezTo>
                <a:lnTo>
                  <a:pt x="248" y="264"/>
                </a:lnTo>
                <a:close/>
                <a:moveTo>
                  <a:pt x="219" y="476"/>
                </a:moveTo>
                <a:cubicBezTo>
                  <a:pt x="179" y="469"/>
                  <a:pt x="141" y="451"/>
                  <a:pt x="111" y="425"/>
                </a:cubicBezTo>
                <a:cubicBezTo>
                  <a:pt x="128" y="414"/>
                  <a:pt x="145" y="404"/>
                  <a:pt x="164" y="397"/>
                </a:cubicBezTo>
                <a:cubicBezTo>
                  <a:pt x="178" y="427"/>
                  <a:pt x="197" y="454"/>
                  <a:pt x="219" y="476"/>
                </a:cubicBezTo>
                <a:close/>
                <a:moveTo>
                  <a:pt x="264" y="479"/>
                </a:moveTo>
                <a:cubicBezTo>
                  <a:pt x="264" y="380"/>
                  <a:pt x="264" y="380"/>
                  <a:pt x="264" y="380"/>
                </a:cubicBezTo>
                <a:cubicBezTo>
                  <a:pt x="288" y="381"/>
                  <a:pt x="311" y="385"/>
                  <a:pt x="332" y="392"/>
                </a:cubicBezTo>
                <a:cubicBezTo>
                  <a:pt x="316" y="426"/>
                  <a:pt x="293" y="456"/>
                  <a:pt x="265" y="479"/>
                </a:cubicBezTo>
                <a:cubicBezTo>
                  <a:pt x="265" y="479"/>
                  <a:pt x="265" y="479"/>
                  <a:pt x="264" y="479"/>
                </a:cubicBezTo>
                <a:close/>
                <a:moveTo>
                  <a:pt x="348" y="397"/>
                </a:moveTo>
                <a:cubicBezTo>
                  <a:pt x="367" y="404"/>
                  <a:pt x="384" y="414"/>
                  <a:pt x="401" y="425"/>
                </a:cubicBezTo>
                <a:cubicBezTo>
                  <a:pt x="371" y="451"/>
                  <a:pt x="333" y="469"/>
                  <a:pt x="293" y="476"/>
                </a:cubicBezTo>
                <a:cubicBezTo>
                  <a:pt x="315" y="454"/>
                  <a:pt x="334" y="427"/>
                  <a:pt x="348" y="397"/>
                </a:cubicBezTo>
                <a:close/>
                <a:moveTo>
                  <a:pt x="339" y="376"/>
                </a:moveTo>
                <a:cubicBezTo>
                  <a:pt x="315" y="369"/>
                  <a:pt x="290" y="365"/>
                  <a:pt x="264" y="364"/>
                </a:cubicBezTo>
                <a:cubicBezTo>
                  <a:pt x="264" y="264"/>
                  <a:pt x="264" y="264"/>
                  <a:pt x="264" y="264"/>
                </a:cubicBezTo>
                <a:cubicBezTo>
                  <a:pt x="363" y="264"/>
                  <a:pt x="363" y="264"/>
                  <a:pt x="363" y="264"/>
                </a:cubicBezTo>
                <a:cubicBezTo>
                  <a:pt x="362" y="304"/>
                  <a:pt x="354" y="342"/>
                  <a:pt x="339" y="376"/>
                </a:cubicBezTo>
                <a:close/>
                <a:moveTo>
                  <a:pt x="264" y="248"/>
                </a:moveTo>
                <a:cubicBezTo>
                  <a:pt x="264" y="165"/>
                  <a:pt x="264" y="165"/>
                  <a:pt x="264" y="165"/>
                </a:cubicBezTo>
                <a:cubicBezTo>
                  <a:pt x="293" y="164"/>
                  <a:pt x="320" y="159"/>
                  <a:pt x="345" y="150"/>
                </a:cubicBezTo>
                <a:cubicBezTo>
                  <a:pt x="356" y="180"/>
                  <a:pt x="362" y="213"/>
                  <a:pt x="363" y="248"/>
                </a:cubicBezTo>
                <a:lnTo>
                  <a:pt x="264" y="248"/>
                </a:lnTo>
                <a:close/>
                <a:moveTo>
                  <a:pt x="90" y="108"/>
                </a:moveTo>
                <a:cubicBezTo>
                  <a:pt x="109" y="123"/>
                  <a:pt x="129" y="135"/>
                  <a:pt x="151" y="144"/>
                </a:cubicBezTo>
                <a:cubicBezTo>
                  <a:pt x="140" y="176"/>
                  <a:pt x="133" y="211"/>
                  <a:pt x="132" y="248"/>
                </a:cubicBezTo>
                <a:cubicBezTo>
                  <a:pt x="33" y="248"/>
                  <a:pt x="33" y="248"/>
                  <a:pt x="33" y="248"/>
                </a:cubicBezTo>
                <a:cubicBezTo>
                  <a:pt x="35" y="194"/>
                  <a:pt x="56" y="145"/>
                  <a:pt x="90" y="108"/>
                </a:cubicBezTo>
                <a:close/>
                <a:moveTo>
                  <a:pt x="33" y="264"/>
                </a:moveTo>
                <a:cubicBezTo>
                  <a:pt x="132" y="264"/>
                  <a:pt x="132" y="264"/>
                  <a:pt x="132" y="264"/>
                </a:cubicBezTo>
                <a:cubicBezTo>
                  <a:pt x="134" y="306"/>
                  <a:pt x="142" y="346"/>
                  <a:pt x="157" y="382"/>
                </a:cubicBezTo>
                <a:cubicBezTo>
                  <a:pt x="136" y="390"/>
                  <a:pt x="117" y="401"/>
                  <a:pt x="99" y="414"/>
                </a:cubicBezTo>
                <a:cubicBezTo>
                  <a:pt x="60" y="375"/>
                  <a:pt x="36" y="323"/>
                  <a:pt x="33" y="264"/>
                </a:cubicBezTo>
                <a:close/>
                <a:moveTo>
                  <a:pt x="413" y="414"/>
                </a:moveTo>
                <a:cubicBezTo>
                  <a:pt x="395" y="401"/>
                  <a:pt x="376" y="390"/>
                  <a:pt x="355" y="382"/>
                </a:cubicBezTo>
                <a:cubicBezTo>
                  <a:pt x="370" y="346"/>
                  <a:pt x="378" y="306"/>
                  <a:pt x="380" y="264"/>
                </a:cubicBezTo>
                <a:cubicBezTo>
                  <a:pt x="479" y="264"/>
                  <a:pt x="479" y="264"/>
                  <a:pt x="479" y="264"/>
                </a:cubicBezTo>
                <a:cubicBezTo>
                  <a:pt x="476" y="323"/>
                  <a:pt x="452" y="375"/>
                  <a:pt x="413" y="4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5909823" y="2540851"/>
            <a:ext cx="498760" cy="480899"/>
          </a:xfrm>
          <a:custGeom>
            <a:gdLst>
              <a:gd fmla="*/ 369 w 372" name="T0"/>
              <a:gd fmla="*/ 133 h 357" name="T1"/>
              <a:gd fmla="*/ 347 w 372" name="T2"/>
              <a:gd fmla="*/ 116 h 357" name="T3"/>
              <a:gd fmla="*/ 252 w 372" name="T4"/>
              <a:gd fmla="*/ 101 h 357" name="T5"/>
              <a:gd fmla="*/ 210 w 372" name="T6"/>
              <a:gd fmla="*/ 15 h 357" name="T7"/>
              <a:gd fmla="*/ 186 w 372" name="T8"/>
              <a:gd fmla="*/ 0 h 357" name="T9"/>
              <a:gd fmla="*/ 162 w 372" name="T10"/>
              <a:gd fmla="*/ 15 h 357" name="T11"/>
              <a:gd fmla="*/ 120 w 372" name="T12"/>
              <a:gd fmla="*/ 101 h 357" name="T13"/>
              <a:gd fmla="*/ 25 w 372" name="T14"/>
              <a:gd fmla="*/ 116 h 357" name="T15"/>
              <a:gd fmla="*/ 3 w 372" name="T16"/>
              <a:gd fmla="*/ 133 h 357" name="T17"/>
              <a:gd fmla="*/ 10 w 372" name="T18"/>
              <a:gd fmla="*/ 159 h 357" name="T19"/>
              <a:gd fmla="*/ 80 w 372" name="T20"/>
              <a:gd fmla="*/ 229 h 357" name="T21"/>
              <a:gd fmla="*/ 63 w 372" name="T22"/>
              <a:gd fmla="*/ 326 h 357" name="T23"/>
              <a:gd fmla="*/ 74 w 372" name="T24"/>
              <a:gd fmla="*/ 352 h 357" name="T25"/>
              <a:gd fmla="*/ 90 w 372" name="T26"/>
              <a:gd fmla="*/ 357 h 357" name="T27"/>
              <a:gd fmla="*/ 103 w 372" name="T28"/>
              <a:gd fmla="*/ 353 h 357" name="T29"/>
              <a:gd fmla="*/ 186 w 372" name="T30"/>
              <a:gd fmla="*/ 308 h 357" name="T31"/>
              <a:gd fmla="*/ 269 w 372" name="T32"/>
              <a:gd fmla="*/ 353 h 357" name="T33"/>
              <a:gd fmla="*/ 282 w 372" name="T34"/>
              <a:gd fmla="*/ 357 h 357" name="T35"/>
              <a:gd fmla="*/ 298 w 372" name="T36"/>
              <a:gd fmla="*/ 352 h 357" name="T37"/>
              <a:gd fmla="*/ 309 w 372" name="T38"/>
              <a:gd fmla="*/ 326 h 357" name="T39"/>
              <a:gd fmla="*/ 292 w 372" name="T40"/>
              <a:gd fmla="*/ 229 h 357" name="T41"/>
              <a:gd fmla="*/ 362 w 372" name="T42"/>
              <a:gd fmla="*/ 159 h 357" name="T43"/>
              <a:gd fmla="*/ 369 w 372" name="T44"/>
              <a:gd fmla="*/ 133 h 357" name="T45"/>
              <a:gd fmla="*/ 273 w 372" name="T46"/>
              <a:gd fmla="*/ 211 h 357" name="T47"/>
              <a:gd fmla="*/ 266 w 372" name="T48"/>
              <a:gd fmla="*/ 233 h 357" name="T49"/>
              <a:gd fmla="*/ 282 w 372" name="T50"/>
              <a:gd fmla="*/ 331 h 357" name="T51"/>
              <a:gd fmla="*/ 199 w 372" name="T52"/>
              <a:gd fmla="*/ 286 h 357" name="T53"/>
              <a:gd fmla="*/ 186 w 372" name="T54"/>
              <a:gd fmla="*/ 282 h 357" name="T55"/>
              <a:gd fmla="*/ 173 w 372" name="T56"/>
              <a:gd fmla="*/ 286 h 357" name="T57"/>
              <a:gd fmla="*/ 90 w 372" name="T58"/>
              <a:gd fmla="*/ 331 h 357" name="T59"/>
              <a:gd fmla="*/ 106 w 372" name="T60"/>
              <a:gd fmla="*/ 233 h 357" name="T61"/>
              <a:gd fmla="*/ 99 w 372" name="T62"/>
              <a:gd fmla="*/ 211 h 357" name="T63"/>
              <a:gd fmla="*/ 29 w 372" name="T64"/>
              <a:gd fmla="*/ 141 h 357" name="T65"/>
              <a:gd fmla="*/ 124 w 372" name="T66"/>
              <a:gd fmla="*/ 127 h 357" name="T67"/>
              <a:gd fmla="*/ 144 w 372" name="T68"/>
              <a:gd fmla="*/ 112 h 357" name="T69"/>
              <a:gd fmla="*/ 186 w 372" name="T70"/>
              <a:gd fmla="*/ 26 h 357" name="T71"/>
              <a:gd fmla="*/ 228 w 372" name="T72"/>
              <a:gd fmla="*/ 112 h 357" name="T73"/>
              <a:gd fmla="*/ 248 w 372" name="T74"/>
              <a:gd fmla="*/ 127 h 357" name="T75"/>
              <a:gd fmla="*/ 343 w 372" name="T76"/>
              <a:gd fmla="*/ 141 h 357" name="T77"/>
              <a:gd fmla="*/ 273 w 372" name="T78"/>
              <a:gd fmla="*/ 211 h 357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357" w="372">
                <a:moveTo>
                  <a:pt x="369" y="133"/>
                </a:moveTo>
                <a:cubicBezTo>
                  <a:pt x="365" y="124"/>
                  <a:pt x="357" y="117"/>
                  <a:pt x="347" y="116"/>
                </a:cubicBezTo>
                <a:cubicBezTo>
                  <a:pt x="252" y="101"/>
                  <a:pt x="252" y="101"/>
                  <a:pt x="252" y="101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06" y="6"/>
                  <a:pt x="196" y="0"/>
                  <a:pt x="186" y="0"/>
                </a:cubicBezTo>
                <a:cubicBezTo>
                  <a:pt x="176" y="0"/>
                  <a:pt x="166" y="6"/>
                  <a:pt x="162" y="15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15" y="117"/>
                  <a:pt x="7" y="124"/>
                  <a:pt x="3" y="133"/>
                </a:cubicBezTo>
                <a:cubicBezTo>
                  <a:pt x="0" y="142"/>
                  <a:pt x="3" y="152"/>
                  <a:pt x="10" y="159"/>
                </a:cubicBezTo>
                <a:cubicBezTo>
                  <a:pt x="80" y="229"/>
                  <a:pt x="80" y="229"/>
                  <a:pt x="80" y="229"/>
                </a:cubicBezTo>
                <a:cubicBezTo>
                  <a:pt x="63" y="326"/>
                  <a:pt x="63" y="326"/>
                  <a:pt x="63" y="326"/>
                </a:cubicBezTo>
                <a:cubicBezTo>
                  <a:pt x="62" y="336"/>
                  <a:pt x="66" y="346"/>
                  <a:pt x="74" y="352"/>
                </a:cubicBezTo>
                <a:cubicBezTo>
                  <a:pt x="79" y="355"/>
                  <a:pt x="84" y="357"/>
                  <a:pt x="90" y="357"/>
                </a:cubicBezTo>
                <a:cubicBezTo>
                  <a:pt x="94" y="357"/>
                  <a:pt x="99" y="355"/>
                  <a:pt x="103" y="353"/>
                </a:cubicBezTo>
                <a:cubicBezTo>
                  <a:pt x="186" y="308"/>
                  <a:pt x="186" y="308"/>
                  <a:pt x="186" y="308"/>
                </a:cubicBezTo>
                <a:cubicBezTo>
                  <a:pt x="269" y="353"/>
                  <a:pt x="269" y="353"/>
                  <a:pt x="269" y="353"/>
                </a:cubicBezTo>
                <a:cubicBezTo>
                  <a:pt x="274" y="355"/>
                  <a:pt x="278" y="357"/>
                  <a:pt x="282" y="357"/>
                </a:cubicBezTo>
                <a:cubicBezTo>
                  <a:pt x="288" y="357"/>
                  <a:pt x="293" y="355"/>
                  <a:pt x="298" y="352"/>
                </a:cubicBezTo>
                <a:cubicBezTo>
                  <a:pt x="306" y="346"/>
                  <a:pt x="310" y="336"/>
                  <a:pt x="309" y="326"/>
                </a:cubicBezTo>
                <a:cubicBezTo>
                  <a:pt x="292" y="229"/>
                  <a:pt x="292" y="229"/>
                  <a:pt x="292" y="229"/>
                </a:cubicBezTo>
                <a:cubicBezTo>
                  <a:pt x="362" y="159"/>
                  <a:pt x="362" y="159"/>
                  <a:pt x="362" y="159"/>
                </a:cubicBezTo>
                <a:cubicBezTo>
                  <a:pt x="369" y="152"/>
                  <a:pt x="372" y="142"/>
                  <a:pt x="369" y="133"/>
                </a:cubicBezTo>
                <a:close/>
                <a:moveTo>
                  <a:pt x="273" y="211"/>
                </a:moveTo>
                <a:cubicBezTo>
                  <a:pt x="267" y="217"/>
                  <a:pt x="265" y="225"/>
                  <a:pt x="266" y="233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199" y="286"/>
                  <a:pt x="199" y="286"/>
                  <a:pt x="199" y="286"/>
                </a:cubicBezTo>
                <a:cubicBezTo>
                  <a:pt x="195" y="284"/>
                  <a:pt x="190" y="282"/>
                  <a:pt x="186" y="282"/>
                </a:cubicBezTo>
                <a:cubicBezTo>
                  <a:pt x="182" y="282"/>
                  <a:pt x="177" y="284"/>
                  <a:pt x="173" y="286"/>
                </a:cubicBezTo>
                <a:cubicBezTo>
                  <a:pt x="90" y="331"/>
                  <a:pt x="90" y="331"/>
                  <a:pt x="90" y="331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7" y="225"/>
                  <a:pt x="105" y="217"/>
                  <a:pt x="99" y="21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33" y="126"/>
                  <a:pt x="141" y="120"/>
                  <a:pt x="144" y="112"/>
                </a:cubicBezTo>
                <a:cubicBezTo>
                  <a:pt x="186" y="26"/>
                  <a:pt x="186" y="26"/>
                  <a:pt x="186" y="26"/>
                </a:cubicBezTo>
                <a:cubicBezTo>
                  <a:pt x="228" y="112"/>
                  <a:pt x="228" y="112"/>
                  <a:pt x="228" y="112"/>
                </a:cubicBezTo>
                <a:cubicBezTo>
                  <a:pt x="231" y="120"/>
                  <a:pt x="239" y="126"/>
                  <a:pt x="248" y="127"/>
                </a:cubicBezTo>
                <a:cubicBezTo>
                  <a:pt x="343" y="141"/>
                  <a:pt x="343" y="141"/>
                  <a:pt x="343" y="141"/>
                </a:cubicBezTo>
                <a:lnTo>
                  <a:pt x="273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889731" y="2526633"/>
            <a:ext cx="583990" cy="509335"/>
          </a:xfrm>
          <a:custGeom>
            <a:gdLst>
              <a:gd fmla="*/ 202 w 202" name="T0"/>
              <a:gd fmla="*/ 38 h 176" name="T1"/>
              <a:gd fmla="*/ 187 w 202" name="T2"/>
              <a:gd fmla="*/ 19 h 176" name="T3"/>
              <a:gd fmla="*/ 105 w 202" name="T4"/>
              <a:gd fmla="*/ 0 h 176" name="T5"/>
              <a:gd fmla="*/ 101 w 202" name="T6"/>
              <a:gd fmla="*/ 0 h 176" name="T7"/>
              <a:gd fmla="*/ 96 w 202" name="T8"/>
              <a:gd fmla="*/ 0 h 176" name="T9"/>
              <a:gd fmla="*/ 15 w 202" name="T10"/>
              <a:gd fmla="*/ 19 h 176" name="T11"/>
              <a:gd fmla="*/ 0 w 202" name="T12"/>
              <a:gd fmla="*/ 38 h 176" name="T13"/>
              <a:gd fmla="*/ 15 w 202" name="T14"/>
              <a:gd fmla="*/ 56 h 176" name="T15"/>
              <a:gd fmla="*/ 31 w 202" name="T16"/>
              <a:gd fmla="*/ 60 h 176" name="T17"/>
              <a:gd fmla="*/ 31 w 202" name="T18"/>
              <a:gd fmla="*/ 114 h 176" name="T19"/>
              <a:gd fmla="*/ 101 w 202" name="T20"/>
              <a:gd fmla="*/ 145 h 176" name="T21"/>
              <a:gd fmla="*/ 170 w 202" name="T22"/>
              <a:gd fmla="*/ 114 h 176" name="T23"/>
              <a:gd fmla="*/ 170 w 202" name="T24"/>
              <a:gd fmla="*/ 60 h 176" name="T25"/>
              <a:gd fmla="*/ 187 w 202" name="T26"/>
              <a:gd fmla="*/ 56 h 176" name="T27"/>
              <a:gd fmla="*/ 202 w 202" name="T28"/>
              <a:gd fmla="*/ 38 h 176" name="T29"/>
              <a:gd fmla="*/ 158 w 202" name="T30"/>
              <a:gd fmla="*/ 114 h 176" name="T31"/>
              <a:gd fmla="*/ 101 w 202" name="T32"/>
              <a:gd fmla="*/ 132 h 176" name="T33"/>
              <a:gd fmla="*/ 44 w 202" name="T34"/>
              <a:gd fmla="*/ 114 h 176" name="T35"/>
              <a:gd fmla="*/ 44 w 202" name="T36"/>
              <a:gd fmla="*/ 63 h 176" name="T37"/>
              <a:gd fmla="*/ 97 w 202" name="T38"/>
              <a:gd fmla="*/ 75 h 176" name="T39"/>
              <a:gd fmla="*/ 101 w 202" name="T40"/>
              <a:gd fmla="*/ 75 h 176" name="T41"/>
              <a:gd fmla="*/ 105 w 202" name="T42"/>
              <a:gd fmla="*/ 75 h 176" name="T43"/>
              <a:gd fmla="*/ 158 w 202" name="T44"/>
              <a:gd fmla="*/ 63 h 176" name="T45"/>
              <a:gd fmla="*/ 158 w 202" name="T46"/>
              <a:gd fmla="*/ 114 h 176" name="T47"/>
              <a:gd fmla="*/ 102 w 202" name="T48"/>
              <a:gd fmla="*/ 62 h 176" name="T49"/>
              <a:gd fmla="*/ 101 w 202" name="T50"/>
              <a:gd fmla="*/ 63 h 176" name="T51"/>
              <a:gd fmla="*/ 99 w 202" name="T52"/>
              <a:gd fmla="*/ 62 h 176" name="T53"/>
              <a:gd fmla="*/ 17 w 202" name="T54"/>
              <a:gd fmla="*/ 44 h 176" name="T55"/>
              <a:gd fmla="*/ 13 w 202" name="T56"/>
              <a:gd fmla="*/ 38 h 176" name="T57"/>
              <a:gd fmla="*/ 17 w 202" name="T58"/>
              <a:gd fmla="*/ 31 h 176" name="T59"/>
              <a:gd fmla="*/ 99 w 202" name="T60"/>
              <a:gd fmla="*/ 13 h 176" name="T61"/>
              <a:gd fmla="*/ 101 w 202" name="T62"/>
              <a:gd fmla="*/ 13 h 176" name="T63"/>
              <a:gd fmla="*/ 102 w 202" name="T64"/>
              <a:gd fmla="*/ 13 h 176" name="T65"/>
              <a:gd fmla="*/ 184 w 202" name="T66"/>
              <a:gd fmla="*/ 31 h 176" name="T67"/>
              <a:gd fmla="*/ 190 w 202" name="T68"/>
              <a:gd fmla="*/ 38 h 176" name="T69"/>
              <a:gd fmla="*/ 184 w 202" name="T70"/>
              <a:gd fmla="*/ 44 h 176" name="T71"/>
              <a:gd fmla="*/ 102 w 202" name="T72"/>
              <a:gd fmla="*/ 62 h 176" name="T73"/>
              <a:gd fmla="*/ 189 w 202" name="T74"/>
              <a:gd fmla="*/ 63 h 176" name="T75"/>
              <a:gd fmla="*/ 195 w 202" name="T76"/>
              <a:gd fmla="*/ 69 h 176" name="T77"/>
              <a:gd fmla="*/ 195 w 202" name="T78"/>
              <a:gd fmla="*/ 126 h 176" name="T79"/>
              <a:gd fmla="*/ 189 w 202" name="T80"/>
              <a:gd fmla="*/ 132 h 176" name="T81"/>
              <a:gd fmla="*/ 183 w 202" name="T82"/>
              <a:gd fmla="*/ 126 h 176" name="T83"/>
              <a:gd fmla="*/ 183 w 202" name="T84"/>
              <a:gd fmla="*/ 69 h 176" name="T85"/>
              <a:gd fmla="*/ 189 w 202" name="T86"/>
              <a:gd fmla="*/ 63 h 176" name="T87"/>
              <a:gd fmla="*/ 202 w 202" name="T88"/>
              <a:gd fmla="*/ 158 h 176" name="T89"/>
              <a:gd fmla="*/ 189 w 202" name="T90"/>
              <a:gd fmla="*/ 176 h 176" name="T91"/>
              <a:gd fmla="*/ 176 w 202" name="T92"/>
              <a:gd fmla="*/ 158 h 176" name="T93"/>
              <a:gd fmla="*/ 189 w 202" name="T94"/>
              <a:gd fmla="*/ 139 h 176" name="T95"/>
              <a:gd fmla="*/ 202 w 202" name="T96"/>
              <a:gd fmla="*/ 158 h 17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76" w="201">
                <a:moveTo>
                  <a:pt x="202" y="38"/>
                </a:moveTo>
                <a:cubicBezTo>
                  <a:pt x="202" y="29"/>
                  <a:pt x="196" y="21"/>
                  <a:pt x="187" y="19"/>
                </a:cubicBezTo>
                <a:cubicBezTo>
                  <a:pt x="105" y="0"/>
                  <a:pt x="105" y="0"/>
                  <a:pt x="105" y="0"/>
                </a:cubicBezTo>
                <a:cubicBezTo>
                  <a:pt x="103" y="0"/>
                  <a:pt x="102" y="0"/>
                  <a:pt x="101" y="0"/>
                </a:cubicBezTo>
                <a:cubicBezTo>
                  <a:pt x="99" y="0"/>
                  <a:pt x="98" y="0"/>
                  <a:pt x="96" y="0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21"/>
                  <a:pt x="0" y="29"/>
                  <a:pt x="0" y="38"/>
                </a:cubicBezTo>
                <a:cubicBezTo>
                  <a:pt x="0" y="46"/>
                  <a:pt x="6" y="54"/>
                  <a:pt x="15" y="56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30"/>
                  <a:pt x="50" y="145"/>
                  <a:pt x="101" y="145"/>
                </a:cubicBezTo>
                <a:cubicBezTo>
                  <a:pt x="151" y="145"/>
                  <a:pt x="170" y="130"/>
                  <a:pt x="170" y="114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87" y="56"/>
                  <a:pt x="187" y="56"/>
                  <a:pt x="187" y="56"/>
                </a:cubicBezTo>
                <a:cubicBezTo>
                  <a:pt x="196" y="54"/>
                  <a:pt x="202" y="46"/>
                  <a:pt x="202" y="38"/>
                </a:cubicBezTo>
                <a:close/>
                <a:moveTo>
                  <a:pt x="158" y="114"/>
                </a:moveTo>
                <a:cubicBezTo>
                  <a:pt x="158" y="120"/>
                  <a:pt x="139" y="132"/>
                  <a:pt x="101" y="132"/>
                </a:cubicBezTo>
                <a:cubicBezTo>
                  <a:pt x="63" y="132"/>
                  <a:pt x="44" y="120"/>
                  <a:pt x="44" y="114"/>
                </a:cubicBezTo>
                <a:cubicBezTo>
                  <a:pt x="44" y="63"/>
                  <a:pt x="44" y="63"/>
                  <a:pt x="44" y="63"/>
                </a:cubicBezTo>
                <a:cubicBezTo>
                  <a:pt x="97" y="75"/>
                  <a:pt x="97" y="75"/>
                  <a:pt x="97" y="75"/>
                </a:cubicBezTo>
                <a:cubicBezTo>
                  <a:pt x="98" y="75"/>
                  <a:pt x="99" y="75"/>
                  <a:pt x="101" y="75"/>
                </a:cubicBezTo>
                <a:cubicBezTo>
                  <a:pt x="102" y="75"/>
                  <a:pt x="103" y="75"/>
                  <a:pt x="105" y="75"/>
                </a:cubicBezTo>
                <a:cubicBezTo>
                  <a:pt x="158" y="63"/>
                  <a:pt x="158" y="63"/>
                  <a:pt x="158" y="63"/>
                </a:cubicBezTo>
                <a:lnTo>
                  <a:pt x="158" y="114"/>
                </a:lnTo>
                <a:close/>
                <a:moveTo>
                  <a:pt x="102" y="62"/>
                </a:moveTo>
                <a:cubicBezTo>
                  <a:pt x="101" y="62"/>
                  <a:pt x="101" y="63"/>
                  <a:pt x="101" y="63"/>
                </a:cubicBezTo>
                <a:cubicBezTo>
                  <a:pt x="100" y="63"/>
                  <a:pt x="100" y="62"/>
                  <a:pt x="99" y="62"/>
                </a:cubicBezTo>
                <a:cubicBezTo>
                  <a:pt x="17" y="44"/>
                  <a:pt x="17" y="44"/>
                  <a:pt x="17" y="44"/>
                </a:cubicBezTo>
                <a:cubicBezTo>
                  <a:pt x="15" y="43"/>
                  <a:pt x="13" y="40"/>
                  <a:pt x="13" y="38"/>
                </a:cubicBezTo>
                <a:cubicBezTo>
                  <a:pt x="13" y="35"/>
                  <a:pt x="15" y="32"/>
                  <a:pt x="17" y="31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3"/>
                  <a:pt x="100" y="13"/>
                  <a:pt x="101" y="13"/>
                </a:cubicBezTo>
                <a:cubicBezTo>
                  <a:pt x="101" y="13"/>
                  <a:pt x="101" y="13"/>
                  <a:pt x="102" y="13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187" y="32"/>
                  <a:pt x="190" y="35"/>
                  <a:pt x="190" y="38"/>
                </a:cubicBezTo>
                <a:cubicBezTo>
                  <a:pt x="190" y="40"/>
                  <a:pt x="187" y="43"/>
                  <a:pt x="184" y="44"/>
                </a:cubicBezTo>
                <a:lnTo>
                  <a:pt x="102" y="62"/>
                </a:lnTo>
                <a:close/>
                <a:moveTo>
                  <a:pt x="189" y="63"/>
                </a:moveTo>
                <a:cubicBezTo>
                  <a:pt x="193" y="63"/>
                  <a:pt x="195" y="66"/>
                  <a:pt x="195" y="69"/>
                </a:cubicBezTo>
                <a:cubicBezTo>
                  <a:pt x="195" y="69"/>
                  <a:pt x="195" y="69"/>
                  <a:pt x="195" y="126"/>
                </a:cubicBezTo>
                <a:cubicBezTo>
                  <a:pt x="195" y="129"/>
                  <a:pt x="193" y="132"/>
                  <a:pt x="189" y="132"/>
                </a:cubicBezTo>
                <a:cubicBezTo>
                  <a:pt x="186" y="132"/>
                  <a:pt x="183" y="129"/>
                  <a:pt x="183" y="126"/>
                </a:cubicBezTo>
                <a:cubicBezTo>
                  <a:pt x="183" y="126"/>
                  <a:pt x="183" y="126"/>
                  <a:pt x="183" y="69"/>
                </a:cubicBezTo>
                <a:cubicBezTo>
                  <a:pt x="183" y="66"/>
                  <a:pt x="186" y="63"/>
                  <a:pt x="189" y="63"/>
                </a:cubicBezTo>
                <a:close/>
                <a:moveTo>
                  <a:pt x="202" y="158"/>
                </a:moveTo>
                <a:cubicBezTo>
                  <a:pt x="202" y="168"/>
                  <a:pt x="196" y="176"/>
                  <a:pt x="189" y="176"/>
                </a:cubicBezTo>
                <a:cubicBezTo>
                  <a:pt x="182" y="176"/>
                  <a:pt x="176" y="168"/>
                  <a:pt x="176" y="158"/>
                </a:cubicBezTo>
                <a:cubicBezTo>
                  <a:pt x="176" y="147"/>
                  <a:pt x="182" y="139"/>
                  <a:pt x="189" y="139"/>
                </a:cubicBezTo>
                <a:cubicBezTo>
                  <a:pt x="196" y="139"/>
                  <a:pt x="202" y="147"/>
                  <a:pt x="202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870036" y="2550055"/>
            <a:ext cx="533291" cy="462491"/>
          </a:xfrm>
          <a:custGeom>
            <a:gdLst>
              <a:gd fmla="*/ 174 w 195" name="T0"/>
              <a:gd fmla="*/ 21 h 168" name="T1"/>
              <a:gd fmla="*/ 98 w 195" name="T2"/>
              <a:gd fmla="*/ 19 h 168" name="T3"/>
              <a:gd fmla="*/ 22 w 195" name="T4"/>
              <a:gd fmla="*/ 21 h 168" name="T5"/>
              <a:gd fmla="*/ 22 w 195" name="T6"/>
              <a:gd fmla="*/ 99 h 168" name="T7"/>
              <a:gd fmla="*/ 85 w 195" name="T8"/>
              <a:gd fmla="*/ 162 h 168" name="T9"/>
              <a:gd fmla="*/ 110 w 195" name="T10"/>
              <a:gd fmla="*/ 162 h 168" name="T11"/>
              <a:gd fmla="*/ 174 w 195" name="T12"/>
              <a:gd fmla="*/ 99 h 168" name="T13"/>
              <a:gd fmla="*/ 174 w 195" name="T14"/>
              <a:gd fmla="*/ 21 h 168" name="T15"/>
              <a:gd fmla="*/ 165 w 195" name="T16"/>
              <a:gd fmla="*/ 90 h 168" name="T17"/>
              <a:gd fmla="*/ 102 w 195" name="T18"/>
              <a:gd fmla="*/ 153 h 168" name="T19"/>
              <a:gd fmla="*/ 94 w 195" name="T20"/>
              <a:gd fmla="*/ 153 h 168" name="T21"/>
              <a:gd fmla="*/ 30 w 195" name="T22"/>
              <a:gd fmla="*/ 90 h 168" name="T23"/>
              <a:gd fmla="*/ 30 w 195" name="T24"/>
              <a:gd fmla="*/ 29 h 168" name="T25"/>
              <a:gd fmla="*/ 90 w 195" name="T26"/>
              <a:gd fmla="*/ 28 h 168" name="T27"/>
              <a:gd fmla="*/ 98 w 195" name="T28"/>
              <a:gd fmla="*/ 35 h 168" name="T29"/>
              <a:gd fmla="*/ 106 w 195" name="T30"/>
              <a:gd fmla="*/ 28 h 168" name="T31"/>
              <a:gd fmla="*/ 165 w 195" name="T32"/>
              <a:gd fmla="*/ 29 h 168" name="T33"/>
              <a:gd fmla="*/ 165 w 195" name="T34"/>
              <a:gd fmla="*/ 90 h 168" name="T35"/>
              <a:gd fmla="*/ 62 w 195" name="T36"/>
              <a:gd fmla="*/ 37 h 168" name="T37"/>
              <a:gd fmla="*/ 59 w 195" name="T38"/>
              <a:gd fmla="*/ 39 h 168" name="T39"/>
              <a:gd fmla="*/ 40 w 195" name="T40"/>
              <a:gd fmla="*/ 59 h 168" name="T41"/>
              <a:gd fmla="*/ 38 w 195" name="T42"/>
              <a:gd fmla="*/ 62 h 168" name="T43"/>
              <a:gd fmla="*/ 34 w 195" name="T44"/>
              <a:gd fmla="*/ 59 h 168" name="T45"/>
              <a:gd fmla="*/ 59 w 195" name="T46"/>
              <a:gd fmla="*/ 33 h 168" name="T47"/>
              <a:gd fmla="*/ 62 w 195" name="T48"/>
              <a:gd fmla="*/ 37 h 16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" w="195">
                <a:moveTo>
                  <a:pt x="174" y="21"/>
                </a:moveTo>
                <a:cubicBezTo>
                  <a:pt x="153" y="1"/>
                  <a:pt x="119" y="0"/>
                  <a:pt x="98" y="19"/>
                </a:cubicBezTo>
                <a:cubicBezTo>
                  <a:pt x="76" y="0"/>
                  <a:pt x="43" y="1"/>
                  <a:pt x="22" y="21"/>
                </a:cubicBezTo>
                <a:cubicBezTo>
                  <a:pt x="0" y="42"/>
                  <a:pt x="0" y="77"/>
                  <a:pt x="22" y="99"/>
                </a:cubicBezTo>
                <a:cubicBezTo>
                  <a:pt x="28" y="105"/>
                  <a:pt x="85" y="162"/>
                  <a:pt x="85" y="162"/>
                </a:cubicBezTo>
                <a:cubicBezTo>
                  <a:pt x="93" y="168"/>
                  <a:pt x="103" y="168"/>
                  <a:pt x="110" y="162"/>
                </a:cubicBezTo>
                <a:cubicBezTo>
                  <a:pt x="110" y="162"/>
                  <a:pt x="173" y="99"/>
                  <a:pt x="174" y="99"/>
                </a:cubicBezTo>
                <a:cubicBezTo>
                  <a:pt x="195" y="77"/>
                  <a:pt x="195" y="42"/>
                  <a:pt x="174" y="21"/>
                </a:cubicBezTo>
                <a:close/>
                <a:moveTo>
                  <a:pt x="165" y="90"/>
                </a:moveTo>
                <a:cubicBezTo>
                  <a:pt x="102" y="153"/>
                  <a:pt x="102" y="153"/>
                  <a:pt x="102" y="153"/>
                </a:cubicBezTo>
                <a:cubicBezTo>
                  <a:pt x="100" y="156"/>
                  <a:pt x="96" y="156"/>
                  <a:pt x="94" y="153"/>
                </a:cubicBezTo>
                <a:cubicBezTo>
                  <a:pt x="30" y="90"/>
                  <a:pt x="30" y="90"/>
                  <a:pt x="30" y="90"/>
                </a:cubicBezTo>
                <a:cubicBezTo>
                  <a:pt x="13" y="73"/>
                  <a:pt x="13" y="46"/>
                  <a:pt x="30" y="29"/>
                </a:cubicBezTo>
                <a:cubicBezTo>
                  <a:pt x="46" y="13"/>
                  <a:pt x="72" y="12"/>
                  <a:pt x="90" y="28"/>
                </a:cubicBezTo>
                <a:cubicBezTo>
                  <a:pt x="98" y="35"/>
                  <a:pt x="98" y="35"/>
                  <a:pt x="98" y="3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23" y="12"/>
                  <a:pt x="149" y="13"/>
                  <a:pt x="165" y="29"/>
                </a:cubicBezTo>
                <a:cubicBezTo>
                  <a:pt x="183" y="46"/>
                  <a:pt x="183" y="73"/>
                  <a:pt x="165" y="90"/>
                </a:cubicBezTo>
                <a:close/>
                <a:moveTo>
                  <a:pt x="62" y="37"/>
                </a:moveTo>
                <a:cubicBezTo>
                  <a:pt x="62" y="38"/>
                  <a:pt x="61" y="39"/>
                  <a:pt x="59" y="39"/>
                </a:cubicBezTo>
                <a:cubicBezTo>
                  <a:pt x="48" y="39"/>
                  <a:pt x="40" y="48"/>
                  <a:pt x="40" y="59"/>
                </a:cubicBezTo>
                <a:cubicBezTo>
                  <a:pt x="40" y="60"/>
                  <a:pt x="39" y="62"/>
                  <a:pt x="38" y="62"/>
                </a:cubicBezTo>
                <a:cubicBezTo>
                  <a:pt x="36" y="62"/>
                  <a:pt x="34" y="60"/>
                  <a:pt x="34" y="59"/>
                </a:cubicBezTo>
                <a:cubicBezTo>
                  <a:pt x="34" y="45"/>
                  <a:pt x="45" y="33"/>
                  <a:pt x="59" y="33"/>
                </a:cubicBezTo>
                <a:cubicBezTo>
                  <a:pt x="61" y="33"/>
                  <a:pt x="62" y="35"/>
                  <a:pt x="62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1286711" y="38389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1023669" y="4223491"/>
            <a:ext cx="1928163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3435641" y="38389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3172599" y="4223491"/>
            <a:ext cx="1928163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8163" y="38389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5122" y="4223491"/>
            <a:ext cx="1928163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7480686" y="38389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7217644" y="4223491"/>
            <a:ext cx="1928163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9503208" y="38389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9240166" y="4223491"/>
            <a:ext cx="1928163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</p:spTree>
    <p:extLst>
      <p:ext uri="{BB962C8B-B14F-4D97-AF65-F5344CB8AC3E}">
        <p14:creationId val="111853049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5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24189" y="1360"/>
            <a:ext cx="2390775" cy="48101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45439" y="1360"/>
            <a:ext cx="2390775" cy="48101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58817" y="1360"/>
            <a:ext cx="2390775" cy="48101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74529" y="1360"/>
            <a:ext cx="2390775" cy="4810125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660426" y="5148884"/>
            <a:ext cx="287115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5400">
                <a:solidFill>
                  <a:srgbClr val="AF935C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54103" y="1881575"/>
            <a:ext cx="1210414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/>
            <a:r>
              <a:rPr altLang="zh-CN" lang="en-US" smtClean="0" sz="2800">
                <a:solidFill>
                  <a:srgbClr val="AF935C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43941" y="338759"/>
            <a:ext cx="609600" cy="1549009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pc="300" sz="2800">
                <a:solidFill>
                  <a:prstClr val="white"/>
                </a:solidFill>
                <a:cs typeface="+mn-ea"/>
                <a:sym typeface="+mn-lt"/>
              </a:rPr>
              <a:t>关于我们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07728" y="1881575"/>
            <a:ext cx="1265530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/>
            <a:r>
              <a:rPr altLang="zh-CN" lang="en-US" smtClean="0" sz="2800">
                <a:solidFill>
                  <a:srgbClr val="AF935C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36619" y="338759"/>
            <a:ext cx="609600" cy="157644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pc="300" sz="2800">
                <a:solidFill>
                  <a:prstClr val="white"/>
                </a:solidFill>
                <a:cs typeface="+mn-ea"/>
                <a:sym typeface="+mn-lt"/>
              </a:rPr>
              <a:t>业务介绍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20784" y="1881575"/>
            <a:ext cx="1261214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/>
            <a:r>
              <a:rPr altLang="zh-CN" lang="en-US" smtClean="0" sz="2800">
                <a:solidFill>
                  <a:srgbClr val="AF935C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829297" y="338759"/>
            <a:ext cx="609600" cy="154484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pc="300" sz="2800">
                <a:solidFill>
                  <a:prstClr val="white"/>
                </a:solidFill>
                <a:cs typeface="+mn-ea"/>
                <a:sym typeface="+mn-lt"/>
              </a:rPr>
              <a:t>产品介绍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623772" y="1881575"/>
            <a:ext cx="1284729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r"/>
            <a:r>
              <a:rPr altLang="zh-CN" lang="en-US" smtClean="0" sz="2800">
                <a:solidFill>
                  <a:srgbClr val="AF935C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321975" y="338759"/>
            <a:ext cx="609600" cy="157366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pc="300" sz="2800">
                <a:solidFill>
                  <a:prstClr val="white"/>
                </a:solidFill>
                <a:cs typeface="+mn-ea"/>
                <a:sym typeface="+mn-lt"/>
              </a:rPr>
              <a:t>展望未来</a:t>
            </a:r>
          </a:p>
        </p:txBody>
      </p:sp>
    </p:spTree>
    <p:extLst>
      <p:ext uri="{BB962C8B-B14F-4D97-AF65-F5344CB8AC3E}">
        <p14:creationId val="16188501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3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3"/>
      <p:bldP grpId="0" spid="19"/>
      <p:bldP grpId="1" spid="19"/>
      <p:bldP grpId="0" spid="22"/>
      <p:bldP grpId="0" spid="23"/>
      <p:bldP grpId="1" spid="23"/>
      <p:bldP grpId="0" spid="24"/>
      <p:bldP grpId="0" spid="25"/>
      <p:bldP grpId="1" spid="25"/>
      <p:bldP grpId="0" spid="26"/>
      <p:bldP grpId="0" spid="27"/>
      <p:bldP grpId="1" spid="2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77426" y="503419"/>
            <a:ext cx="3635346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Leading Products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7426" y="1153947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主打产品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56163" y="3246463"/>
            <a:ext cx="1499824" cy="149982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5126" y="1032325"/>
            <a:ext cx="2789613" cy="154716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15983"/>
          <a:stretch>
            <a:fillRect/>
          </a:stretch>
        </p:blipFill>
        <p:spPr>
          <a:xfrm>
            <a:off x="2915419" y="1521579"/>
            <a:ext cx="1577789" cy="1057907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21108" y="2754746"/>
            <a:ext cx="1849909" cy="119935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59579" y="2754746"/>
            <a:ext cx="3185159" cy="199278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44655" y="4941453"/>
            <a:ext cx="3232727" cy="136673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sp>
        <p:nvSpPr>
          <p:cNvPr id="10" name="TextBox 29"/>
          <p:cNvSpPr txBox="1"/>
          <p:nvPr/>
        </p:nvSpPr>
        <p:spPr>
          <a:xfrm>
            <a:off x="1242743" y="4956694"/>
            <a:ext cx="301683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42744" y="4546867"/>
            <a:ext cx="12306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AF935C"/>
                </a:solidFill>
                <a:latin typeface="+mn-ea"/>
                <a:cs typeface="+mn-ea"/>
                <a:sym typeface="+mn-lt"/>
              </a:rPr>
              <a:t>产品概述1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7913339" y="1750434"/>
            <a:ext cx="301683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13338" y="1340608"/>
            <a:ext cx="12306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AF935C"/>
                </a:solidFill>
                <a:latin typeface="+mn-ea"/>
                <a:cs typeface="+mn-ea"/>
                <a:sym typeface="+mn-lt"/>
              </a:rPr>
              <a:t>产品概述2</a:t>
            </a:r>
          </a:p>
        </p:txBody>
      </p:sp>
    </p:spTree>
    <p:extLst>
      <p:ext uri="{BB962C8B-B14F-4D97-AF65-F5344CB8AC3E}">
        <p14:creationId val="4158263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10"/>
      <p:bldP grpId="0" spid="11"/>
      <p:bldP grpId="0" spid="12"/>
      <p:bldP grpId="0" spid="1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971409" y="1859198"/>
            <a:ext cx="3244820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Other Products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87979" y="250972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其他产品展示</a:t>
            </a:r>
          </a:p>
        </p:txBody>
      </p:sp>
      <p:sp>
        <p:nvSpPr>
          <p:cNvPr id="4" name="Title 20"/>
          <p:cNvSpPr txBox="1"/>
          <p:nvPr/>
        </p:nvSpPr>
        <p:spPr>
          <a:xfrm>
            <a:off x="1802838" y="3480198"/>
            <a:ext cx="3581962" cy="125730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en-US" lang="zh-CN" sz="11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80042" y="-37916"/>
            <a:ext cx="4204481" cy="263051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15983"/>
          <a:stretch>
            <a:fillRect/>
          </a:stretch>
        </p:blipFill>
        <p:spPr>
          <a:xfrm>
            <a:off x="6780042" y="2897741"/>
            <a:ext cx="1927801" cy="129259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90813" y="2897741"/>
            <a:ext cx="1993710" cy="129259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80042" y="4486237"/>
            <a:ext cx="4294358" cy="236252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val="8820866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12537" y="678098"/>
            <a:ext cx="3244820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Other Products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2537" y="132862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其他产品展示</a:t>
            </a:r>
          </a:p>
        </p:txBody>
      </p:sp>
      <p:pic>
        <p:nvPicPr>
          <p:cNvPr id="4" name="Picture 2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20494" y="4022802"/>
            <a:ext cx="1944584" cy="194458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pic>
        <p:nvPicPr>
          <p:cNvPr id="5" name="Picture 1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71695" y="2078191"/>
            <a:ext cx="1940412" cy="19404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pic>
        <p:nvPicPr>
          <p:cNvPr id="6" name="Picture 1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22905" y="4026981"/>
            <a:ext cx="1940412" cy="19404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pic>
        <p:nvPicPr>
          <p:cNvPr id="7" name="Picture 1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4116" y="2078191"/>
            <a:ext cx="1940412" cy="19404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pic>
        <p:nvPicPr>
          <p:cNvPr id="8" name="Picture 1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25327" y="4026982"/>
            <a:ext cx="1940412" cy="19404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extLst/>
        </p:spPr>
      </p:pic>
      <p:sp>
        <p:nvSpPr>
          <p:cNvPr id="9" name="Freeform 12"/>
          <p:cNvSpPr/>
          <p:nvPr/>
        </p:nvSpPr>
        <p:spPr bwMode="auto">
          <a:xfrm>
            <a:off x="5118716" y="2074002"/>
            <a:ext cx="1948790" cy="2147020"/>
          </a:xfrm>
          <a:custGeom>
            <a:gdLst>
              <a:gd fmla="*/ 0 w 1396" name="T0"/>
              <a:gd fmla="*/ 0 h 1538" name="T1"/>
              <a:gd fmla="*/ 1396 w 1396" name="T2"/>
              <a:gd fmla="*/ 0 h 1538" name="T3"/>
              <a:gd fmla="*/ 1396 w 1396" name="T4"/>
              <a:gd fmla="*/ 1396 h 1538" name="T5"/>
              <a:gd fmla="*/ 784 w 1396" name="T6"/>
              <a:gd fmla="*/ 1396 h 1538" name="T7"/>
              <a:gd fmla="*/ 699 w 1396" name="T8"/>
              <a:gd fmla="*/ 1538 h 1538" name="T9"/>
              <a:gd fmla="*/ 612 w 1396" name="T10"/>
              <a:gd fmla="*/ 1396 h 1538" name="T11"/>
              <a:gd fmla="*/ 0 w 1396" name="T12"/>
              <a:gd fmla="*/ 1396 h 1538" name="T13"/>
              <a:gd fmla="*/ 0 w 1396" name="T14"/>
              <a:gd fmla="*/ 0 h 153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8" w="1396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9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9016296" y="2074002"/>
            <a:ext cx="1952978" cy="2147020"/>
          </a:xfrm>
          <a:custGeom>
            <a:gdLst>
              <a:gd fmla="*/ 0 w 1399" name="T0"/>
              <a:gd fmla="*/ 0 h 1538" name="T1"/>
              <a:gd fmla="*/ 1399 w 1399" name="T2"/>
              <a:gd fmla="*/ 0 h 1538" name="T3"/>
              <a:gd fmla="*/ 1399 w 1399" name="T4"/>
              <a:gd fmla="*/ 1396 h 1538" name="T5"/>
              <a:gd fmla="*/ 787 w 1399" name="T6"/>
              <a:gd fmla="*/ 1396 h 1538" name="T7"/>
              <a:gd fmla="*/ 700 w 1399" name="T8"/>
              <a:gd fmla="*/ 1538 h 1538" name="T9"/>
              <a:gd fmla="*/ 612 w 1399" name="T10"/>
              <a:gd fmla="*/ 1396 h 1538" name="T11"/>
              <a:gd fmla="*/ 0 w 1399" name="T12"/>
              <a:gd fmla="*/ 1396 h 1538" name="T13"/>
              <a:gd fmla="*/ 0 w 1399" name="T14"/>
              <a:gd fmla="*/ 0 h 153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8" w="1399">
                <a:moveTo>
                  <a:pt x="0" y="0"/>
                </a:moveTo>
                <a:lnTo>
                  <a:pt x="1399" y="0"/>
                </a:lnTo>
                <a:lnTo>
                  <a:pt x="1399" y="1396"/>
                </a:lnTo>
                <a:lnTo>
                  <a:pt x="787" y="1396"/>
                </a:lnTo>
                <a:lnTo>
                  <a:pt x="700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3169927" y="3825960"/>
            <a:ext cx="1948790" cy="2145624"/>
          </a:xfrm>
          <a:custGeom>
            <a:gdLst>
              <a:gd fmla="*/ 0 w 1396" name="T0"/>
              <a:gd fmla="*/ 1537 h 1537" name="T1"/>
              <a:gd fmla="*/ 1396 w 1396" name="T2"/>
              <a:gd fmla="*/ 1537 h 1537" name="T3"/>
              <a:gd fmla="*/ 1396 w 1396" name="T4"/>
              <a:gd fmla="*/ 141 h 1537" name="T5"/>
              <a:gd fmla="*/ 784 w 1396" name="T6"/>
              <a:gd fmla="*/ 141 h 1537" name="T7"/>
              <a:gd fmla="*/ 699 w 1396" name="T8"/>
              <a:gd fmla="*/ 0 h 1537" name="T9"/>
              <a:gd fmla="*/ 612 w 1396" name="T10"/>
              <a:gd fmla="*/ 141 h 1537" name="T11"/>
              <a:gd fmla="*/ 0 w 1396" name="T12"/>
              <a:gd fmla="*/ 141 h 1537" name="T13"/>
              <a:gd fmla="*/ 0 w 1396" name="T14"/>
              <a:gd fmla="*/ 1537 h 153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7" w="1396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4" y="141"/>
                </a:lnTo>
                <a:lnTo>
                  <a:pt x="699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7067506" y="3825960"/>
            <a:ext cx="1948790" cy="2145624"/>
          </a:xfrm>
          <a:custGeom>
            <a:gdLst>
              <a:gd fmla="*/ 0 w 1396" name="T0"/>
              <a:gd fmla="*/ 1537 h 1537" name="T1"/>
              <a:gd fmla="*/ 1396 w 1396" name="T2"/>
              <a:gd fmla="*/ 1537 h 1537" name="T3"/>
              <a:gd fmla="*/ 1396 w 1396" name="T4"/>
              <a:gd fmla="*/ 141 h 1537" name="T5"/>
              <a:gd fmla="*/ 787 w 1396" name="T6"/>
              <a:gd fmla="*/ 141 h 1537" name="T7"/>
              <a:gd fmla="*/ 700 w 1396" name="T8"/>
              <a:gd fmla="*/ 0 h 1537" name="T9"/>
              <a:gd fmla="*/ 612 w 1396" name="T10"/>
              <a:gd fmla="*/ 141 h 1537" name="T11"/>
              <a:gd fmla="*/ 0 w 1396" name="T12"/>
              <a:gd fmla="*/ 141 h 1537" name="T13"/>
              <a:gd fmla="*/ 0 w 1396" name="T14"/>
              <a:gd fmla="*/ 1537 h 153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7" w="1396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7" y="141"/>
                </a:lnTo>
                <a:lnTo>
                  <a:pt x="700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1221137" y="2074002"/>
            <a:ext cx="1948790" cy="2147020"/>
          </a:xfrm>
          <a:custGeom>
            <a:gdLst>
              <a:gd fmla="*/ 0 w 1396" name="T0"/>
              <a:gd fmla="*/ 0 h 1538" name="T1"/>
              <a:gd fmla="*/ 1396 w 1396" name="T2"/>
              <a:gd fmla="*/ 0 h 1538" name="T3"/>
              <a:gd fmla="*/ 1396 w 1396" name="T4"/>
              <a:gd fmla="*/ 1396 h 1538" name="T5"/>
              <a:gd fmla="*/ 784 w 1396" name="T6"/>
              <a:gd fmla="*/ 1396 h 1538" name="T7"/>
              <a:gd fmla="*/ 697 w 1396" name="T8"/>
              <a:gd fmla="*/ 1538 h 1538" name="T9"/>
              <a:gd fmla="*/ 612 w 1396" name="T10"/>
              <a:gd fmla="*/ 1396 h 1538" name="T11"/>
              <a:gd fmla="*/ 0 w 1396" name="T12"/>
              <a:gd fmla="*/ 1396 h 1538" name="T13"/>
              <a:gd fmla="*/ 0 w 1396" name="T14"/>
              <a:gd fmla="*/ 0 h 153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38" w="1396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7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TextBox 55"/>
          <p:cNvSpPr txBox="1"/>
          <p:nvPr/>
        </p:nvSpPr>
        <p:spPr>
          <a:xfrm>
            <a:off x="1494492" y="2409344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5" name="TextBox 56"/>
          <p:cNvSpPr txBox="1"/>
          <p:nvPr/>
        </p:nvSpPr>
        <p:spPr>
          <a:xfrm>
            <a:off x="1360107" y="2767369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Box 57"/>
          <p:cNvSpPr txBox="1"/>
          <p:nvPr/>
        </p:nvSpPr>
        <p:spPr>
          <a:xfrm>
            <a:off x="5392071" y="2409344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7" name="TextBox 58"/>
          <p:cNvSpPr txBox="1"/>
          <p:nvPr/>
        </p:nvSpPr>
        <p:spPr>
          <a:xfrm>
            <a:off x="5257686" y="2767369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59"/>
          <p:cNvSpPr txBox="1"/>
          <p:nvPr/>
        </p:nvSpPr>
        <p:spPr>
          <a:xfrm>
            <a:off x="9291745" y="2409344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TextBox 60"/>
          <p:cNvSpPr txBox="1"/>
          <p:nvPr/>
        </p:nvSpPr>
        <p:spPr>
          <a:xfrm>
            <a:off x="9157360" y="2767369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TextBox 61"/>
          <p:cNvSpPr txBox="1"/>
          <p:nvPr/>
        </p:nvSpPr>
        <p:spPr>
          <a:xfrm>
            <a:off x="3443282" y="4386756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TextBox 62"/>
          <p:cNvSpPr txBox="1"/>
          <p:nvPr/>
        </p:nvSpPr>
        <p:spPr>
          <a:xfrm>
            <a:off x="3308897" y="4744782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63"/>
          <p:cNvSpPr txBox="1"/>
          <p:nvPr/>
        </p:nvSpPr>
        <p:spPr>
          <a:xfrm>
            <a:off x="7340861" y="4386756"/>
            <a:ext cx="1402080" cy="36576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TextBox 64"/>
          <p:cNvSpPr txBox="1"/>
          <p:nvPr/>
        </p:nvSpPr>
        <p:spPr>
          <a:xfrm>
            <a:off x="7206476" y="4744782"/>
            <a:ext cx="16708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8621300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12537" y="728898"/>
            <a:ext cx="2708195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Success Case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2537" y="137942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成功案例</a:t>
            </a:r>
          </a:p>
        </p:txBody>
      </p:sp>
      <p:sp>
        <p:nvSpPr>
          <p:cNvPr id="4" name="矩形 3"/>
          <p:cNvSpPr/>
          <p:nvPr/>
        </p:nvSpPr>
        <p:spPr>
          <a:xfrm>
            <a:off x="8299605" y="3620413"/>
            <a:ext cx="2762513" cy="2220989"/>
          </a:xfrm>
          <a:prstGeom prst="rect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9885" y="2139768"/>
            <a:ext cx="2780809" cy="18189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9885" y="4021065"/>
            <a:ext cx="2780809" cy="18189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7945" y="2160318"/>
            <a:ext cx="1378440" cy="1378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72280" y="3629118"/>
            <a:ext cx="4265407" cy="2208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71926" y="2161357"/>
            <a:ext cx="1376362" cy="13763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61325" y="2161357"/>
            <a:ext cx="1376362" cy="13763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99605" y="2138530"/>
            <a:ext cx="2762513" cy="142201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89182" y="3890421"/>
            <a:ext cx="2383361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lvl="0">
              <a:lnSpc>
                <a:spcPct val="1500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87931191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4"/>
      <p:bldP grpId="0" spid="1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12537" y="728898"/>
            <a:ext cx="2708195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Success Case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2537" y="137942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成功案例</a:t>
            </a:r>
          </a:p>
        </p:txBody>
      </p:sp>
      <p:sp>
        <p:nvSpPr>
          <p:cNvPr id="4" name="矩形 3"/>
          <p:cNvSpPr/>
          <p:nvPr/>
        </p:nvSpPr>
        <p:spPr>
          <a:xfrm>
            <a:off x="1130216" y="2138531"/>
            <a:ext cx="4265855" cy="1422017"/>
          </a:xfrm>
          <a:prstGeom prst="rect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97914" y="3625852"/>
            <a:ext cx="2778806" cy="22154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0664" y="3629118"/>
            <a:ext cx="4265407" cy="22088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81309" y="2161358"/>
            <a:ext cx="1376362" cy="13763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67612" y="4419241"/>
            <a:ext cx="2745961" cy="142201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3552" y="2341708"/>
            <a:ext cx="391918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lvl="0">
              <a:lnSpc>
                <a:spcPct val="150000"/>
              </a:lnSpc>
            </a:pPr>
            <a:r>
              <a:rPr altLang="en-US" lang="zh-CN" sz="10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23119" y="2164435"/>
            <a:ext cx="1370207" cy="13702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55365" y="2143377"/>
            <a:ext cx="2766650" cy="2205714"/>
          </a:xfrm>
          <a:prstGeom prst="rect">
            <a:avLst/>
          </a:prstGeom>
        </p:spPr>
      </p:pic>
    </p:spTree>
    <p:extLst>
      <p:ext uri="{BB962C8B-B14F-4D97-AF65-F5344CB8AC3E}">
        <p14:creationId val="32563464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6951" y="3846497"/>
            <a:ext cx="1756043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4000">
                <a:solidFill>
                  <a:srgbClr val="AF935C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15218" y="4394482"/>
            <a:ext cx="2367280" cy="7010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pc="300" sz="4000">
                <a:solidFill>
                  <a:schemeClr val="bg1"/>
                </a:solidFill>
                <a:cs typeface="+mn-ea"/>
                <a:sym typeface="+mn-lt"/>
              </a:rPr>
              <a:t>展望未来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79249" y="1630242"/>
            <a:ext cx="1440180" cy="2286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发展规划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其他内容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其他内容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其他内容</a:t>
            </a:r>
          </a:p>
        </p:txBody>
      </p:sp>
    </p:spTree>
    <p:extLst>
      <p:ext uri="{BB962C8B-B14F-4D97-AF65-F5344CB8AC3E}">
        <p14:creationId val="28661174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1" spid="9"/>
      <p:bldP grpId="0" spid="10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49366" y="532054"/>
            <a:ext cx="3842018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Development Plan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9366" y="11825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发展规划</a:t>
            </a:r>
          </a:p>
        </p:txBody>
      </p:sp>
      <p:sp>
        <p:nvSpPr>
          <p:cNvPr id="31" name="Shape 1320"/>
          <p:cNvSpPr/>
          <p:nvPr/>
        </p:nvSpPr>
        <p:spPr>
          <a:xfrm>
            <a:off x="0" y="4028517"/>
            <a:ext cx="12192000" cy="2829482"/>
          </a:xfrm>
          <a:prstGeom prst="rect">
            <a:avLst/>
          </a:prstGeom>
          <a:solidFill>
            <a:srgbClr val="1F294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sz="1400">
              <a:cs typeface="+mn-ea"/>
              <a:sym typeface="+mn-lt"/>
            </a:endParaRPr>
          </a:p>
        </p:txBody>
      </p:sp>
      <p:sp>
        <p:nvSpPr>
          <p:cNvPr id="32" name="Shape 1321"/>
          <p:cNvSpPr/>
          <p:nvPr/>
        </p:nvSpPr>
        <p:spPr>
          <a:xfrm>
            <a:off x="6028065" y="4873612"/>
            <a:ext cx="5797227" cy="830578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91439" lIns="91439" numCol="1" rIns="91439" tIns="91439" wrap="square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1700"/>
              </a:lnSpc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/>
              </a:defRPr>
            </a:pPr>
            <a:r>
              <a:rPr altLang="en-US" lang="zh-CN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您的内容打在这里，或者通过复制您的文本后，在此框中选择粘贴，并选择只保留文字。。您的内容打在这里，或者通过复制您的文本后，在此框中选择粘贴，并选择只保留文字。</a:t>
            </a:r>
          </a:p>
        </p:txBody>
      </p:sp>
      <p:sp>
        <p:nvSpPr>
          <p:cNvPr id="33" name="Shape 1322"/>
          <p:cNvSpPr/>
          <p:nvPr/>
        </p:nvSpPr>
        <p:spPr>
          <a:xfrm>
            <a:off x="6028065" y="4479515"/>
            <a:ext cx="1402078" cy="426718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91439" lIns="91439" numCol="1" rIns="91439" tIns="91439" wrap="none">
            <a:spAutoFit/>
          </a:bodyPr>
          <a:lstStyle>
            <a:lvl1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Trebuchet MS"/>
              </a:defRPr>
            </a:pPr>
            <a:r>
              <a:rPr altLang="en-US" b="1" lang="zh-CN" smtClean="0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34" name="image15.png"/>
          <p:cNvPicPr>
            <a:picLocks noChangeAspect="1"/>
          </p:cNvPicPr>
          <p:nvPr/>
        </p:nvPicPr>
        <p:blipFill>
          <a:blip r:embed="rId4">
            <a:extLst/>
          </a:blip>
          <a:srcRect b="50282" t="4520"/>
          <a:stretch>
            <a:fillRect/>
          </a:stretch>
        </p:blipFill>
        <p:spPr>
          <a:xfrm>
            <a:off x="4019203" y="4573749"/>
            <a:ext cx="1718815" cy="1063873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35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42462" y="4573749"/>
            <a:ext cx="1595029" cy="1063873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36" name="image17.png"/>
          <p:cNvPicPr>
            <a:picLocks noChangeAspect="1"/>
          </p:cNvPicPr>
          <p:nvPr/>
        </p:nvPicPr>
        <p:blipFill>
          <a:blip r:embed="rId6">
            <a:extLst/>
          </a:blip>
          <a:srcRect b="8700" l="6767" r="30982" t="16271"/>
          <a:stretch>
            <a:fillRect/>
          </a:stretch>
        </p:blipFill>
        <p:spPr>
          <a:xfrm>
            <a:off x="564276" y="4573749"/>
            <a:ext cx="1496473" cy="1063873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37" name="燕尾形 36"/>
          <p:cNvSpPr/>
          <p:nvPr/>
        </p:nvSpPr>
        <p:spPr>
          <a:xfrm>
            <a:off x="1026905" y="2072503"/>
            <a:ext cx="2954186" cy="1428152"/>
          </a:xfrm>
          <a:prstGeom prst="chevron">
            <a:avLst/>
          </a:prstGeom>
          <a:solidFill>
            <a:schemeClr val="bg1">
              <a:lumMod val="6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3421573" y="2072503"/>
            <a:ext cx="2954186" cy="1428152"/>
          </a:xfrm>
          <a:prstGeom prst="chevron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5816241" y="2072503"/>
            <a:ext cx="2954186" cy="1428152"/>
          </a:xfrm>
          <a:prstGeom prst="chevron">
            <a:avLst/>
          </a:prstGeom>
          <a:solidFill>
            <a:schemeClr val="bg1">
              <a:lumMod val="6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8210909" y="2072503"/>
            <a:ext cx="2954186" cy="1428152"/>
          </a:xfrm>
          <a:prstGeom prst="chevron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400">
              <a:cs typeface="+mn-ea"/>
              <a:sym typeface="+mn-lt"/>
            </a:endParaRPr>
          </a:p>
        </p:txBody>
      </p:sp>
      <p:sp>
        <p:nvSpPr>
          <p:cNvPr id="41" name="Freeform 33"/>
          <p:cNvSpPr>
            <a:spLocks noEditPoints="1"/>
          </p:cNvSpPr>
          <p:nvPr/>
        </p:nvSpPr>
        <p:spPr bwMode="auto">
          <a:xfrm>
            <a:off x="9508515" y="2436646"/>
            <a:ext cx="358974" cy="336464"/>
          </a:xfrm>
          <a:custGeom>
            <a:gdLst>
              <a:gd fmla="*/ 72 w 128" name="T0"/>
              <a:gd fmla="*/ 52 h 120" name="T1"/>
              <a:gd fmla="*/ 28 w 128" name="T2"/>
              <a:gd fmla="*/ 52 h 120" name="T3"/>
              <a:gd fmla="*/ 24 w 128" name="T4"/>
              <a:gd fmla="*/ 56 h 120" name="T5"/>
              <a:gd fmla="*/ 28 w 128" name="T6"/>
              <a:gd fmla="*/ 60 h 120" name="T7"/>
              <a:gd fmla="*/ 72 w 128" name="T8"/>
              <a:gd fmla="*/ 60 h 120" name="T9"/>
              <a:gd fmla="*/ 76 w 128" name="T10"/>
              <a:gd fmla="*/ 56 h 120" name="T11"/>
              <a:gd fmla="*/ 72 w 128" name="T12"/>
              <a:gd fmla="*/ 52 h 120" name="T13"/>
              <a:gd fmla="*/ 64 w 128" name="T14"/>
              <a:gd fmla="*/ 68 h 120" name="T15"/>
              <a:gd fmla="*/ 28 w 128" name="T16"/>
              <a:gd fmla="*/ 68 h 120" name="T17"/>
              <a:gd fmla="*/ 24 w 128" name="T18"/>
              <a:gd fmla="*/ 72 h 120" name="T19"/>
              <a:gd fmla="*/ 28 w 128" name="T20"/>
              <a:gd fmla="*/ 76 h 120" name="T21"/>
              <a:gd fmla="*/ 64 w 128" name="T22"/>
              <a:gd fmla="*/ 76 h 120" name="T23"/>
              <a:gd fmla="*/ 68 w 128" name="T24"/>
              <a:gd fmla="*/ 72 h 120" name="T25"/>
              <a:gd fmla="*/ 64 w 128" name="T26"/>
              <a:gd fmla="*/ 68 h 120" name="T27"/>
              <a:gd fmla="*/ 88 w 128" name="T28"/>
              <a:gd fmla="*/ 28 h 120" name="T29"/>
              <a:gd fmla="*/ 12 w 128" name="T30"/>
              <a:gd fmla="*/ 28 h 120" name="T31"/>
              <a:gd fmla="*/ 0 w 128" name="T32"/>
              <a:gd fmla="*/ 40 h 120" name="T33"/>
              <a:gd fmla="*/ 0 w 128" name="T34"/>
              <a:gd fmla="*/ 88 h 120" name="T35"/>
              <a:gd fmla="*/ 12 w 128" name="T36"/>
              <a:gd fmla="*/ 100 h 120" name="T37"/>
              <a:gd fmla="*/ 20 w 128" name="T38"/>
              <a:gd fmla="*/ 100 h 120" name="T39"/>
              <a:gd fmla="*/ 20 w 128" name="T40"/>
              <a:gd fmla="*/ 109 h 120" name="T41"/>
              <a:gd fmla="*/ 36 w 128" name="T42"/>
              <a:gd fmla="*/ 113 h 120" name="T43"/>
              <a:gd fmla="*/ 51 w 128" name="T44"/>
              <a:gd fmla="*/ 100 h 120" name="T45"/>
              <a:gd fmla="*/ 88 w 128" name="T46"/>
              <a:gd fmla="*/ 100 h 120" name="T47"/>
              <a:gd fmla="*/ 100 w 128" name="T48"/>
              <a:gd fmla="*/ 88 h 120" name="T49"/>
              <a:gd fmla="*/ 100 w 128" name="T50"/>
              <a:gd fmla="*/ 40 h 120" name="T51"/>
              <a:gd fmla="*/ 88 w 128" name="T52"/>
              <a:gd fmla="*/ 28 h 120" name="T53"/>
              <a:gd fmla="*/ 92 w 128" name="T54"/>
              <a:gd fmla="*/ 84 h 120" name="T55"/>
              <a:gd fmla="*/ 84 w 128" name="T56"/>
              <a:gd fmla="*/ 92 h 120" name="T57"/>
              <a:gd fmla="*/ 58 w 128" name="T58"/>
              <a:gd fmla="*/ 92 h 120" name="T59"/>
              <a:gd fmla="*/ 48 w 128" name="T60"/>
              <a:gd fmla="*/ 92 h 120" name="T61"/>
              <a:gd fmla="*/ 31 w 128" name="T62"/>
              <a:gd fmla="*/ 107 h 120" name="T63"/>
              <a:gd fmla="*/ 28 w 128" name="T64"/>
              <a:gd fmla="*/ 104 h 120" name="T65"/>
              <a:gd fmla="*/ 28 w 128" name="T66"/>
              <a:gd fmla="*/ 98 h 120" name="T67"/>
              <a:gd fmla="*/ 28 w 128" name="T68"/>
              <a:gd fmla="*/ 92 h 120" name="T69"/>
              <a:gd fmla="*/ 24 w 128" name="T70"/>
              <a:gd fmla="*/ 92 h 120" name="T71"/>
              <a:gd fmla="*/ 16 w 128" name="T72"/>
              <a:gd fmla="*/ 92 h 120" name="T73"/>
              <a:gd fmla="*/ 8 w 128" name="T74"/>
              <a:gd fmla="*/ 84 h 120" name="T75"/>
              <a:gd fmla="*/ 8 w 128" name="T76"/>
              <a:gd fmla="*/ 44 h 120" name="T77"/>
              <a:gd fmla="*/ 16 w 128" name="T78"/>
              <a:gd fmla="*/ 36 h 120" name="T79"/>
              <a:gd fmla="*/ 84 w 128" name="T80"/>
              <a:gd fmla="*/ 36 h 120" name="T81"/>
              <a:gd fmla="*/ 92 w 128" name="T82"/>
              <a:gd fmla="*/ 44 h 120" name="T83"/>
              <a:gd fmla="*/ 92 w 128" name="T84"/>
              <a:gd fmla="*/ 84 h 120" name="T85"/>
              <a:gd fmla="*/ 116 w 128" name="T86"/>
              <a:gd fmla="*/ 0 h 120" name="T87"/>
              <a:gd fmla="*/ 44 w 128" name="T88"/>
              <a:gd fmla="*/ 0 h 120" name="T89"/>
              <a:gd fmla="*/ 32 w 128" name="T90"/>
              <a:gd fmla="*/ 12 h 120" name="T91"/>
              <a:gd fmla="*/ 32 w 128" name="T92"/>
              <a:gd fmla="*/ 20 h 120" name="T93"/>
              <a:gd fmla="*/ 40 w 128" name="T94"/>
              <a:gd fmla="*/ 20 h 120" name="T95"/>
              <a:gd fmla="*/ 40 w 128" name="T96"/>
              <a:gd fmla="*/ 16 h 120" name="T97"/>
              <a:gd fmla="*/ 48 w 128" name="T98"/>
              <a:gd fmla="*/ 8 h 120" name="T99"/>
              <a:gd fmla="*/ 112 w 128" name="T100"/>
              <a:gd fmla="*/ 8 h 120" name="T101"/>
              <a:gd fmla="*/ 120 w 128" name="T102"/>
              <a:gd fmla="*/ 16 h 120" name="T103"/>
              <a:gd fmla="*/ 120 w 128" name="T104"/>
              <a:gd fmla="*/ 56 h 120" name="T105"/>
              <a:gd fmla="*/ 112 w 128" name="T106"/>
              <a:gd fmla="*/ 64 h 120" name="T107"/>
              <a:gd fmla="*/ 108 w 128" name="T108"/>
              <a:gd fmla="*/ 64 h 120" name="T109"/>
              <a:gd fmla="*/ 108 w 128" name="T110"/>
              <a:gd fmla="*/ 72 h 120" name="T111"/>
              <a:gd fmla="*/ 116 w 128" name="T112"/>
              <a:gd fmla="*/ 72 h 120" name="T113"/>
              <a:gd fmla="*/ 128 w 128" name="T114"/>
              <a:gd fmla="*/ 60 h 120" name="T115"/>
              <a:gd fmla="*/ 128 w 128" name="T116"/>
              <a:gd fmla="*/ 12 h 120" name="T117"/>
              <a:gd fmla="*/ 116 w 128" name="T118"/>
              <a:gd fmla="*/ 0 h 12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0" w="128">
                <a:moveTo>
                  <a:pt x="72" y="52"/>
                </a:moveTo>
                <a:cubicBezTo>
                  <a:pt x="28" y="52"/>
                  <a:pt x="28" y="52"/>
                  <a:pt x="28" y="52"/>
                </a:cubicBezTo>
                <a:cubicBezTo>
                  <a:pt x="25" y="52"/>
                  <a:pt x="24" y="54"/>
                  <a:pt x="24" y="56"/>
                </a:cubicBezTo>
                <a:cubicBezTo>
                  <a:pt x="24" y="58"/>
                  <a:pt x="25" y="60"/>
                  <a:pt x="28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4" y="60"/>
                  <a:pt x="76" y="58"/>
                  <a:pt x="76" y="56"/>
                </a:cubicBezTo>
                <a:cubicBezTo>
                  <a:pt x="76" y="54"/>
                  <a:pt x="74" y="52"/>
                  <a:pt x="72" y="52"/>
                </a:cubicBezTo>
                <a:close/>
                <a:moveTo>
                  <a:pt x="64" y="68"/>
                </a:moveTo>
                <a:cubicBezTo>
                  <a:pt x="28" y="68"/>
                  <a:pt x="28" y="68"/>
                  <a:pt x="28" y="68"/>
                </a:cubicBezTo>
                <a:cubicBezTo>
                  <a:pt x="25" y="68"/>
                  <a:pt x="24" y="70"/>
                  <a:pt x="24" y="72"/>
                </a:cubicBezTo>
                <a:cubicBezTo>
                  <a:pt x="24" y="74"/>
                  <a:pt x="25" y="76"/>
                  <a:pt x="28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6" y="76"/>
                  <a:pt x="68" y="74"/>
                  <a:pt x="68" y="72"/>
                </a:cubicBezTo>
                <a:cubicBezTo>
                  <a:pt x="68" y="70"/>
                  <a:pt x="66" y="68"/>
                  <a:pt x="64" y="68"/>
                </a:cubicBezTo>
                <a:close/>
                <a:moveTo>
                  <a:pt x="88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5" y="28"/>
                  <a:pt x="0" y="33"/>
                  <a:pt x="0" y="4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1" y="114"/>
                  <a:pt x="27" y="120"/>
                  <a:pt x="36" y="113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94" y="100"/>
                  <a:pt x="100" y="95"/>
                  <a:pt x="100" y="88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33"/>
                  <a:pt x="94" y="28"/>
                  <a:pt x="88" y="28"/>
                </a:cubicBezTo>
                <a:close/>
                <a:moveTo>
                  <a:pt x="92" y="84"/>
                </a:moveTo>
                <a:cubicBezTo>
                  <a:pt x="92" y="88"/>
                  <a:pt x="88" y="92"/>
                  <a:pt x="84" y="92"/>
                </a:cubicBezTo>
                <a:cubicBezTo>
                  <a:pt x="58" y="92"/>
                  <a:pt x="58" y="92"/>
                  <a:pt x="58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27" y="110"/>
                  <a:pt x="28" y="104"/>
                  <a:pt x="28" y="104"/>
                </a:cubicBezTo>
                <a:cubicBezTo>
                  <a:pt x="28" y="98"/>
                  <a:pt x="28" y="98"/>
                  <a:pt x="28" y="98"/>
                </a:cubicBezTo>
                <a:cubicBezTo>
                  <a:pt x="28" y="95"/>
                  <a:pt x="28" y="92"/>
                  <a:pt x="28" y="92"/>
                </a:cubicBezTo>
                <a:cubicBezTo>
                  <a:pt x="28" y="92"/>
                  <a:pt x="25" y="92"/>
                  <a:pt x="24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1" y="92"/>
                  <a:pt x="8" y="88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39"/>
                  <a:pt x="11" y="36"/>
                  <a:pt x="16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8" y="36"/>
                  <a:pt x="92" y="39"/>
                  <a:pt x="92" y="44"/>
                </a:cubicBezTo>
                <a:lnTo>
                  <a:pt x="92" y="84"/>
                </a:lnTo>
                <a:close/>
                <a:moveTo>
                  <a:pt x="116" y="0"/>
                </a:move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2" y="5"/>
                  <a:pt x="32" y="12"/>
                </a:cubicBezTo>
                <a:cubicBezTo>
                  <a:pt x="32" y="20"/>
                  <a:pt x="32" y="20"/>
                  <a:pt x="32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1"/>
                  <a:pt x="43" y="8"/>
                  <a:pt x="48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60"/>
                  <a:pt x="116" y="64"/>
                  <a:pt x="11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22" y="72"/>
                  <a:pt x="128" y="66"/>
                  <a:pt x="128" y="6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2" name="Freeform 40"/>
          <p:cNvSpPr>
            <a:spLocks noEditPoints="1"/>
          </p:cNvSpPr>
          <p:nvPr/>
        </p:nvSpPr>
        <p:spPr bwMode="auto">
          <a:xfrm>
            <a:off x="4719179" y="2425390"/>
            <a:ext cx="358974" cy="358974"/>
          </a:xfrm>
          <a:custGeom>
            <a:gdLst>
              <a:gd fmla="*/ 40 w 128" name="T0"/>
              <a:gd fmla="*/ 56 h 128" name="T1"/>
              <a:gd fmla="*/ 56 w 128" name="T2"/>
              <a:gd fmla="*/ 40 h 128" name="T3"/>
              <a:gd fmla="*/ 40 w 128" name="T4"/>
              <a:gd fmla="*/ 24 h 128" name="T5"/>
              <a:gd fmla="*/ 24 w 128" name="T6"/>
              <a:gd fmla="*/ 40 h 128" name="T7"/>
              <a:gd fmla="*/ 40 w 128" name="T8"/>
              <a:gd fmla="*/ 56 h 128" name="T9"/>
              <a:gd fmla="*/ 40 w 128" name="T10"/>
              <a:gd fmla="*/ 32 h 128" name="T11"/>
              <a:gd fmla="*/ 48 w 128" name="T12"/>
              <a:gd fmla="*/ 40 h 128" name="T13"/>
              <a:gd fmla="*/ 40 w 128" name="T14"/>
              <a:gd fmla="*/ 48 h 128" name="T15"/>
              <a:gd fmla="*/ 32 w 128" name="T16"/>
              <a:gd fmla="*/ 40 h 128" name="T17"/>
              <a:gd fmla="*/ 40 w 128" name="T18"/>
              <a:gd fmla="*/ 32 h 128" name="T19"/>
              <a:gd fmla="*/ 116 w 128" name="T20"/>
              <a:gd fmla="*/ 0 h 128" name="T21"/>
              <a:gd fmla="*/ 12 w 128" name="T22"/>
              <a:gd fmla="*/ 0 h 128" name="T23"/>
              <a:gd fmla="*/ 0 w 128" name="T24"/>
              <a:gd fmla="*/ 12 h 128" name="T25"/>
              <a:gd fmla="*/ 0 w 128" name="T26"/>
              <a:gd fmla="*/ 116 h 128" name="T27"/>
              <a:gd fmla="*/ 12 w 128" name="T28"/>
              <a:gd fmla="*/ 128 h 128" name="T29"/>
              <a:gd fmla="*/ 116 w 128" name="T30"/>
              <a:gd fmla="*/ 128 h 128" name="T31"/>
              <a:gd fmla="*/ 128 w 128" name="T32"/>
              <a:gd fmla="*/ 116 h 128" name="T33"/>
              <a:gd fmla="*/ 128 w 128" name="T34"/>
              <a:gd fmla="*/ 12 h 128" name="T35"/>
              <a:gd fmla="*/ 116 w 128" name="T36"/>
              <a:gd fmla="*/ 0 h 128" name="T37"/>
              <a:gd fmla="*/ 120 w 128" name="T38"/>
              <a:gd fmla="*/ 112 h 128" name="T39"/>
              <a:gd fmla="*/ 112 w 128" name="T40"/>
              <a:gd fmla="*/ 120 h 128" name="T41"/>
              <a:gd fmla="*/ 16 w 128" name="T42"/>
              <a:gd fmla="*/ 120 h 128" name="T43"/>
              <a:gd fmla="*/ 8 w 128" name="T44"/>
              <a:gd fmla="*/ 112 h 128" name="T45"/>
              <a:gd fmla="*/ 8 w 128" name="T46"/>
              <a:gd fmla="*/ 16 h 128" name="T47"/>
              <a:gd fmla="*/ 16 w 128" name="T48"/>
              <a:gd fmla="*/ 8 h 128" name="T49"/>
              <a:gd fmla="*/ 112 w 128" name="T50"/>
              <a:gd fmla="*/ 8 h 128" name="T51"/>
              <a:gd fmla="*/ 120 w 128" name="T52"/>
              <a:gd fmla="*/ 16 h 128" name="T53"/>
              <a:gd fmla="*/ 120 w 128" name="T54"/>
              <a:gd fmla="*/ 112 h 128" name="T55"/>
              <a:gd fmla="*/ 95 w 128" name="T56"/>
              <a:gd fmla="*/ 70 h 128" name="T57"/>
              <a:gd fmla="*/ 95 w 128" name="T58"/>
              <a:gd fmla="*/ 69 h 128" name="T59"/>
              <a:gd fmla="*/ 90 w 128" name="T60"/>
              <a:gd fmla="*/ 68 h 128" name="T61"/>
              <a:gd fmla="*/ 89 w 128" name="T62"/>
              <a:gd fmla="*/ 69 h 128" name="T63"/>
              <a:gd fmla="*/ 89 w 128" name="T64"/>
              <a:gd fmla="*/ 69 h 128" name="T65"/>
              <a:gd fmla="*/ 53 w 128" name="T66"/>
              <a:gd fmla="*/ 105 h 128" name="T67"/>
              <a:gd fmla="*/ 53 w 128" name="T68"/>
              <a:gd fmla="*/ 111 h 128" name="T69"/>
              <a:gd fmla="*/ 58 w 128" name="T70"/>
              <a:gd fmla="*/ 111 h 128" name="T71"/>
              <a:gd fmla="*/ 92 w 128" name="T72"/>
              <a:gd fmla="*/ 77 h 128" name="T73"/>
              <a:gd fmla="*/ 105 w 128" name="T74"/>
              <a:gd fmla="*/ 91 h 128" name="T75"/>
              <a:gd fmla="*/ 111 w 128" name="T76"/>
              <a:gd fmla="*/ 91 h 128" name="T77"/>
              <a:gd fmla="*/ 111 w 128" name="T78"/>
              <a:gd fmla="*/ 85 h 128" name="T79"/>
              <a:gd fmla="*/ 95 w 128" name="T80"/>
              <a:gd fmla="*/ 70 h 128" name="T81"/>
              <a:gd fmla="*/ 55 w 128" name="T82"/>
              <a:gd fmla="*/ 95 h 128" name="T83"/>
              <a:gd fmla="*/ 55 w 128" name="T84"/>
              <a:gd fmla="*/ 89 h 128" name="T85"/>
              <a:gd fmla="*/ 43 w 128" name="T86"/>
              <a:gd fmla="*/ 78 h 128" name="T87"/>
              <a:gd fmla="*/ 43 w 128" name="T88"/>
              <a:gd fmla="*/ 77 h 128" name="T89"/>
              <a:gd fmla="*/ 38 w 128" name="T90"/>
              <a:gd fmla="*/ 76 h 128" name="T91"/>
              <a:gd fmla="*/ 37 w 128" name="T92"/>
              <a:gd fmla="*/ 77 h 128" name="T93"/>
              <a:gd fmla="*/ 36 w 128" name="T94"/>
              <a:gd fmla="*/ 77 h 128" name="T95"/>
              <a:gd fmla="*/ 17 w 128" name="T96"/>
              <a:gd fmla="*/ 97 h 128" name="T97"/>
              <a:gd fmla="*/ 17 w 128" name="T98"/>
              <a:gd fmla="*/ 103 h 128" name="T99"/>
              <a:gd fmla="*/ 22 w 128" name="T100"/>
              <a:gd fmla="*/ 103 h 128" name="T101"/>
              <a:gd fmla="*/ 40 w 128" name="T102"/>
              <a:gd fmla="*/ 85 h 128" name="T103"/>
              <a:gd fmla="*/ 49 w 128" name="T104"/>
              <a:gd fmla="*/ 95 h 128" name="T105"/>
              <a:gd fmla="*/ 55 w 128" name="T106"/>
              <a:gd fmla="*/ 95 h 1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8" w="128">
                <a:moveTo>
                  <a:pt x="40" y="56"/>
                </a:move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lose/>
                <a:moveTo>
                  <a:pt x="40" y="32"/>
                </a:moveTo>
                <a:cubicBezTo>
                  <a:pt x="44" y="32"/>
                  <a:pt x="48" y="35"/>
                  <a:pt x="48" y="40"/>
                </a:cubicBezTo>
                <a:cubicBezTo>
                  <a:pt x="48" y="44"/>
                  <a:pt x="44" y="48"/>
                  <a:pt x="40" y="48"/>
                </a:cubicBezTo>
                <a:cubicBezTo>
                  <a:pt x="35" y="48"/>
                  <a:pt x="32" y="44"/>
                  <a:pt x="32" y="40"/>
                </a:cubicBezTo>
                <a:cubicBezTo>
                  <a:pt x="32" y="35"/>
                  <a:pt x="35" y="32"/>
                  <a:pt x="40" y="32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112"/>
                </a:lnTo>
                <a:close/>
                <a:moveTo>
                  <a:pt x="95" y="70"/>
                </a:moveTo>
                <a:cubicBezTo>
                  <a:pt x="95" y="70"/>
                  <a:pt x="95" y="69"/>
                  <a:pt x="95" y="69"/>
                </a:cubicBezTo>
                <a:cubicBezTo>
                  <a:pt x="93" y="68"/>
                  <a:pt x="92" y="67"/>
                  <a:pt x="90" y="68"/>
                </a:cubicBezTo>
                <a:cubicBezTo>
                  <a:pt x="90" y="68"/>
                  <a:pt x="89" y="69"/>
                  <a:pt x="89" y="69"/>
                </a:cubicBezTo>
                <a:cubicBezTo>
                  <a:pt x="89" y="69"/>
                  <a:pt x="89" y="69"/>
                  <a:pt x="89" y="69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51" y="107"/>
                  <a:pt x="51" y="109"/>
                  <a:pt x="53" y="111"/>
                </a:cubicBezTo>
                <a:cubicBezTo>
                  <a:pt x="54" y="112"/>
                  <a:pt x="57" y="112"/>
                  <a:pt x="58" y="111"/>
                </a:cubicBezTo>
                <a:cubicBezTo>
                  <a:pt x="92" y="77"/>
                  <a:pt x="92" y="77"/>
                  <a:pt x="92" y="77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7" y="92"/>
                  <a:pt x="109" y="92"/>
                  <a:pt x="111" y="91"/>
                </a:cubicBezTo>
                <a:cubicBezTo>
                  <a:pt x="112" y="89"/>
                  <a:pt x="112" y="87"/>
                  <a:pt x="111" y="85"/>
                </a:cubicBezTo>
                <a:lnTo>
                  <a:pt x="95" y="70"/>
                </a:lnTo>
                <a:close/>
                <a:moveTo>
                  <a:pt x="55" y="95"/>
                </a:moveTo>
                <a:cubicBezTo>
                  <a:pt x="56" y="93"/>
                  <a:pt x="56" y="91"/>
                  <a:pt x="55" y="89"/>
                </a:cubicBezTo>
                <a:cubicBezTo>
                  <a:pt x="43" y="78"/>
                  <a:pt x="43" y="78"/>
                  <a:pt x="43" y="78"/>
                </a:cubicBezTo>
                <a:cubicBezTo>
                  <a:pt x="43" y="78"/>
                  <a:pt x="43" y="77"/>
                  <a:pt x="43" y="77"/>
                </a:cubicBezTo>
                <a:cubicBezTo>
                  <a:pt x="41" y="76"/>
                  <a:pt x="40" y="75"/>
                  <a:pt x="38" y="76"/>
                </a:cubicBezTo>
                <a:cubicBezTo>
                  <a:pt x="38" y="76"/>
                  <a:pt x="37" y="77"/>
                  <a:pt x="37" y="77"/>
                </a:cubicBezTo>
                <a:cubicBezTo>
                  <a:pt x="37" y="77"/>
                  <a:pt x="37" y="77"/>
                  <a:pt x="36" y="7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9"/>
                  <a:pt x="15" y="101"/>
                  <a:pt x="17" y="103"/>
                </a:cubicBezTo>
                <a:cubicBezTo>
                  <a:pt x="18" y="104"/>
                  <a:pt x="21" y="104"/>
                  <a:pt x="22" y="103"/>
                </a:cubicBezTo>
                <a:cubicBezTo>
                  <a:pt x="40" y="85"/>
                  <a:pt x="40" y="85"/>
                  <a:pt x="40" y="85"/>
                </a:cubicBezTo>
                <a:cubicBezTo>
                  <a:pt x="49" y="95"/>
                  <a:pt x="49" y="95"/>
                  <a:pt x="49" y="95"/>
                </a:cubicBezTo>
                <a:cubicBezTo>
                  <a:pt x="51" y="96"/>
                  <a:pt x="53" y="96"/>
                  <a:pt x="55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2324511" y="2425390"/>
            <a:ext cx="358974" cy="358974"/>
          </a:xfrm>
          <a:custGeom>
            <a:gdLst>
              <a:gd fmla="*/ 44 w 128" name="T0"/>
              <a:gd fmla="*/ 36 h 128" name="T1"/>
              <a:gd fmla="*/ 76 w 128" name="T2"/>
              <a:gd fmla="*/ 40 h 128" name="T3"/>
              <a:gd fmla="*/ 88 w 128" name="T4"/>
              <a:gd fmla="*/ 44 h 128" name="T5"/>
              <a:gd fmla="*/ 44 w 128" name="T6"/>
              <a:gd fmla="*/ 48 h 128" name="T7"/>
              <a:gd fmla="*/ 88 w 128" name="T8"/>
              <a:gd fmla="*/ 44 h 128" name="T9"/>
              <a:gd fmla="*/ 124 w 128" name="T10"/>
              <a:gd fmla="*/ 46 h 128" name="T11"/>
              <a:gd fmla="*/ 108 w 128" name="T12"/>
              <a:gd fmla="*/ 16 h 128" name="T13"/>
              <a:gd fmla="*/ 72 w 128" name="T14"/>
              <a:gd fmla="*/ 3 h 128" name="T15"/>
              <a:gd fmla="*/ 40 w 128" name="T16"/>
              <a:gd fmla="*/ 16 h 128" name="T17"/>
              <a:gd fmla="*/ 24 w 128" name="T18"/>
              <a:gd fmla="*/ 30 h 128" name="T19"/>
              <a:gd fmla="*/ 0 w 128" name="T20"/>
              <a:gd fmla="*/ 56 h 128" name="T21"/>
              <a:gd fmla="*/ 12 w 128" name="T22"/>
              <a:gd fmla="*/ 128 h 128" name="T23"/>
              <a:gd fmla="*/ 128 w 128" name="T24"/>
              <a:gd fmla="*/ 116 h 128" name="T25"/>
              <a:gd fmla="*/ 124 w 128" name="T26"/>
              <a:gd fmla="*/ 46 h 128" name="T27"/>
              <a:gd fmla="*/ 115 w 128" name="T28"/>
              <a:gd fmla="*/ 50 h 128" name="T29"/>
              <a:gd fmla="*/ 112 w 128" name="T30"/>
              <a:gd fmla="*/ 52 h 128" name="T31"/>
              <a:gd fmla="*/ 108 w 128" name="T32"/>
              <a:gd fmla="*/ 56 h 128" name="T33"/>
              <a:gd fmla="*/ 61 w 128" name="T34"/>
              <a:gd fmla="*/ 10 h 128" name="T35"/>
              <a:gd fmla="*/ 67 w 128" name="T36"/>
              <a:gd fmla="*/ 9 h 128" name="T37"/>
              <a:gd fmla="*/ 52 w 128" name="T38"/>
              <a:gd fmla="*/ 16 h 128" name="T39"/>
              <a:gd fmla="*/ 32 w 128" name="T40"/>
              <a:gd fmla="*/ 24 h 128" name="T41"/>
              <a:gd fmla="*/ 100 w 128" name="T42"/>
              <a:gd fmla="*/ 63 h 128" name="T43"/>
              <a:gd fmla="*/ 64 w 128" name="T44"/>
              <a:gd fmla="*/ 92 h 128" name="T45"/>
              <a:gd fmla="*/ 32 w 128" name="T46"/>
              <a:gd fmla="*/ 65 h 128" name="T47"/>
              <a:gd fmla="*/ 24 w 128" name="T48"/>
              <a:gd fmla="*/ 40 h 128" name="T49"/>
              <a:gd fmla="*/ 14 w 128" name="T50"/>
              <a:gd fmla="*/ 48 h 128" name="T51"/>
              <a:gd fmla="*/ 8 w 128" name="T52"/>
              <a:gd fmla="*/ 114 h 128" name="T53"/>
              <a:gd fmla="*/ 8 w 128" name="T54"/>
              <a:gd fmla="*/ 60 h 128" name="T55"/>
              <a:gd fmla="*/ 42 w 128" name="T56"/>
              <a:gd fmla="*/ 84 h 128" name="T57"/>
              <a:gd fmla="*/ 112 w 128" name="T58"/>
              <a:gd fmla="*/ 120 h 128" name="T59"/>
              <a:gd fmla="*/ 14 w 128" name="T60"/>
              <a:gd fmla="*/ 120 h 128" name="T61"/>
              <a:gd fmla="*/ 48 w 128" name="T62"/>
              <a:gd fmla="*/ 90 h 128" name="T63"/>
              <a:gd fmla="*/ 72 w 128" name="T64"/>
              <a:gd fmla="*/ 97 h 128" name="T65"/>
              <a:gd fmla="*/ 113 w 128" name="T66"/>
              <a:gd fmla="*/ 120 h 128" name="T67"/>
              <a:gd fmla="*/ 120 w 128" name="T68"/>
              <a:gd fmla="*/ 112 h 128" name="T69"/>
              <a:gd fmla="*/ 86 w 128" name="T70"/>
              <a:gd fmla="*/ 85 h 128" name="T71"/>
              <a:gd fmla="*/ 120 w 128" name="T72"/>
              <a:gd fmla="*/ 60 h 128" name="T73"/>
              <a:gd fmla="*/ 84 w 128" name="T74"/>
              <a:gd fmla="*/ 52 h 128" name="T75"/>
              <a:gd fmla="*/ 44 w 128" name="T76"/>
              <a:gd fmla="*/ 56 h 128" name="T77"/>
              <a:gd fmla="*/ 84 w 128" name="T78"/>
              <a:gd fmla="*/ 52 h 12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8" w="128">
                <a:moveTo>
                  <a:pt x="76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76" y="40"/>
                  <a:pt x="76" y="40"/>
                  <a:pt x="76" y="40"/>
                </a:cubicBezTo>
                <a:lnTo>
                  <a:pt x="76" y="36"/>
                </a:lnTo>
                <a:close/>
                <a:moveTo>
                  <a:pt x="88" y="44"/>
                </a:moveTo>
                <a:cubicBezTo>
                  <a:pt x="44" y="44"/>
                  <a:pt x="44" y="44"/>
                  <a:pt x="44" y="44"/>
                </a:cubicBezTo>
                <a:cubicBezTo>
                  <a:pt x="44" y="48"/>
                  <a:pt x="44" y="48"/>
                  <a:pt x="44" y="48"/>
                </a:cubicBezTo>
                <a:cubicBezTo>
                  <a:pt x="88" y="48"/>
                  <a:pt x="88" y="48"/>
                  <a:pt x="88" y="48"/>
                </a:cubicBezTo>
                <a:lnTo>
                  <a:pt x="88" y="44"/>
                </a:lnTo>
                <a:close/>
                <a:moveTo>
                  <a:pt x="124" y="46"/>
                </a:moveTo>
                <a:cubicBezTo>
                  <a:pt x="124" y="46"/>
                  <a:pt x="124" y="46"/>
                  <a:pt x="124" y="46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72" y="3"/>
                  <a:pt x="72" y="3"/>
                  <a:pt x="72" y="3"/>
                </a:cubicBezTo>
                <a:cubicBezTo>
                  <a:pt x="67" y="0"/>
                  <a:pt x="61" y="0"/>
                  <a:pt x="56" y="4"/>
                </a:cubicBezTo>
                <a:cubicBezTo>
                  <a:pt x="40" y="16"/>
                  <a:pt x="40" y="16"/>
                  <a:pt x="4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0"/>
                  <a:pt x="24" y="30"/>
                  <a:pt x="24" y="30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48"/>
                  <a:pt x="0" y="51"/>
                  <a:pt x="0" y="5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1"/>
                  <a:pt x="126" y="48"/>
                  <a:pt x="124" y="46"/>
                </a:cubicBezTo>
                <a:close/>
                <a:moveTo>
                  <a:pt x="108" y="43"/>
                </a:moveTo>
                <a:cubicBezTo>
                  <a:pt x="115" y="50"/>
                  <a:pt x="115" y="50"/>
                  <a:pt x="115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8" y="56"/>
                  <a:pt x="108" y="56"/>
                  <a:pt x="108" y="56"/>
                </a:cubicBezTo>
                <a:lnTo>
                  <a:pt x="108" y="43"/>
                </a:lnTo>
                <a:close/>
                <a:moveTo>
                  <a:pt x="61" y="10"/>
                </a:moveTo>
                <a:cubicBezTo>
                  <a:pt x="62" y="9"/>
                  <a:pt x="63" y="8"/>
                  <a:pt x="64" y="8"/>
                </a:cubicBezTo>
                <a:cubicBezTo>
                  <a:pt x="65" y="8"/>
                  <a:pt x="66" y="9"/>
                  <a:pt x="67" y="9"/>
                </a:cubicBezTo>
                <a:cubicBezTo>
                  <a:pt x="76" y="16"/>
                  <a:pt x="76" y="16"/>
                  <a:pt x="76" y="16"/>
                </a:cubicBezTo>
                <a:cubicBezTo>
                  <a:pt x="52" y="16"/>
                  <a:pt x="52" y="16"/>
                  <a:pt x="52" y="16"/>
                </a:cubicBezTo>
                <a:lnTo>
                  <a:pt x="61" y="10"/>
                </a:lnTo>
                <a:close/>
                <a:moveTo>
                  <a:pt x="32" y="24"/>
                </a:moveTo>
                <a:cubicBezTo>
                  <a:pt x="100" y="24"/>
                  <a:pt x="100" y="24"/>
                  <a:pt x="100" y="24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67" y="91"/>
                  <a:pt x="67" y="91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2"/>
                  <a:pt x="62" y="92"/>
                  <a:pt x="61" y="91"/>
                </a:cubicBezTo>
                <a:cubicBezTo>
                  <a:pt x="32" y="65"/>
                  <a:pt x="32" y="65"/>
                  <a:pt x="32" y="65"/>
                </a:cubicBezTo>
                <a:lnTo>
                  <a:pt x="32" y="24"/>
                </a:lnTo>
                <a:close/>
                <a:moveTo>
                  <a:pt x="24" y="40"/>
                </a:moveTo>
                <a:cubicBezTo>
                  <a:pt x="24" y="57"/>
                  <a:pt x="24" y="57"/>
                  <a:pt x="24" y="57"/>
                </a:cubicBezTo>
                <a:cubicBezTo>
                  <a:pt x="14" y="48"/>
                  <a:pt x="14" y="48"/>
                  <a:pt x="14" y="48"/>
                </a:cubicBezTo>
                <a:lnTo>
                  <a:pt x="24" y="40"/>
                </a:lnTo>
                <a:close/>
                <a:moveTo>
                  <a:pt x="8" y="114"/>
                </a:moveTo>
                <a:cubicBezTo>
                  <a:pt x="8" y="113"/>
                  <a:pt x="8" y="113"/>
                  <a:pt x="8" y="112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8"/>
                  <a:pt x="8" y="57"/>
                  <a:pt x="9" y="55"/>
                </a:cubicBezTo>
                <a:cubicBezTo>
                  <a:pt x="42" y="84"/>
                  <a:pt x="42" y="84"/>
                  <a:pt x="42" y="84"/>
                </a:cubicBezTo>
                <a:lnTo>
                  <a:pt x="8" y="114"/>
                </a:lnTo>
                <a:close/>
                <a:moveTo>
                  <a:pt x="112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5" y="120"/>
                  <a:pt x="14" y="120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56" y="97"/>
                  <a:pt x="56" y="97"/>
                  <a:pt x="56" y="97"/>
                </a:cubicBezTo>
                <a:cubicBezTo>
                  <a:pt x="61" y="101"/>
                  <a:pt x="67" y="101"/>
                  <a:pt x="72" y="97"/>
                </a:cubicBezTo>
                <a:cubicBezTo>
                  <a:pt x="80" y="90"/>
                  <a:pt x="80" y="90"/>
                  <a:pt x="80" y="9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3" y="120"/>
                  <a:pt x="112" y="120"/>
                  <a:pt x="112" y="120"/>
                </a:cubicBezTo>
                <a:close/>
                <a:moveTo>
                  <a:pt x="120" y="112"/>
                </a:moveTo>
                <a:cubicBezTo>
                  <a:pt x="120" y="113"/>
                  <a:pt x="120" y="113"/>
                  <a:pt x="119" y="114"/>
                </a:cubicBezTo>
                <a:cubicBezTo>
                  <a:pt x="86" y="85"/>
                  <a:pt x="86" y="85"/>
                  <a:pt x="86" y="85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9" y="58"/>
                  <a:pt x="120" y="59"/>
                  <a:pt x="120" y="60"/>
                </a:cubicBezTo>
                <a:lnTo>
                  <a:pt x="120" y="112"/>
                </a:lnTo>
                <a:close/>
                <a:moveTo>
                  <a:pt x="84" y="52"/>
                </a:moveTo>
                <a:cubicBezTo>
                  <a:pt x="44" y="52"/>
                  <a:pt x="44" y="52"/>
                  <a:pt x="44" y="52"/>
                </a:cubicBezTo>
                <a:cubicBezTo>
                  <a:pt x="44" y="56"/>
                  <a:pt x="44" y="56"/>
                  <a:pt x="44" y="56"/>
                </a:cubicBezTo>
                <a:cubicBezTo>
                  <a:pt x="84" y="56"/>
                  <a:pt x="84" y="56"/>
                  <a:pt x="84" y="56"/>
                </a:cubicBezTo>
                <a:lnTo>
                  <a:pt x="84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Freeform 48"/>
          <p:cNvSpPr>
            <a:spLocks noEditPoints="1"/>
          </p:cNvSpPr>
          <p:nvPr/>
        </p:nvSpPr>
        <p:spPr bwMode="auto">
          <a:xfrm>
            <a:off x="7113847" y="2425390"/>
            <a:ext cx="358974" cy="358974"/>
          </a:xfrm>
          <a:custGeom>
            <a:gdLst>
              <a:gd fmla="*/ 116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92 h 128" name="T7"/>
              <a:gd fmla="*/ 12 w 128" name="T8"/>
              <a:gd fmla="*/ 104 h 128" name="T9"/>
              <a:gd fmla="*/ 44 w 128" name="T10"/>
              <a:gd fmla="*/ 104 h 128" name="T11"/>
              <a:gd fmla="*/ 44 w 128" name="T12"/>
              <a:gd fmla="*/ 120 h 128" name="T13"/>
              <a:gd fmla="*/ 40 w 128" name="T14"/>
              <a:gd fmla="*/ 120 h 128" name="T15"/>
              <a:gd fmla="*/ 36 w 128" name="T16"/>
              <a:gd fmla="*/ 124 h 128" name="T17"/>
              <a:gd fmla="*/ 40 w 128" name="T18"/>
              <a:gd fmla="*/ 128 h 128" name="T19"/>
              <a:gd fmla="*/ 88 w 128" name="T20"/>
              <a:gd fmla="*/ 128 h 128" name="T21"/>
              <a:gd fmla="*/ 92 w 128" name="T22"/>
              <a:gd fmla="*/ 124 h 128" name="T23"/>
              <a:gd fmla="*/ 88 w 128" name="T24"/>
              <a:gd fmla="*/ 120 h 128" name="T25"/>
              <a:gd fmla="*/ 84 w 128" name="T26"/>
              <a:gd fmla="*/ 120 h 128" name="T27"/>
              <a:gd fmla="*/ 84 w 128" name="T28"/>
              <a:gd fmla="*/ 104 h 128" name="T29"/>
              <a:gd fmla="*/ 116 w 128" name="T30"/>
              <a:gd fmla="*/ 104 h 128" name="T31"/>
              <a:gd fmla="*/ 128 w 128" name="T32"/>
              <a:gd fmla="*/ 92 h 128" name="T33"/>
              <a:gd fmla="*/ 128 w 128" name="T34"/>
              <a:gd fmla="*/ 12 h 128" name="T35"/>
              <a:gd fmla="*/ 116 w 128" name="T36"/>
              <a:gd fmla="*/ 0 h 128" name="T37"/>
              <a:gd fmla="*/ 76 w 128" name="T38"/>
              <a:gd fmla="*/ 120 h 128" name="T39"/>
              <a:gd fmla="*/ 52 w 128" name="T40"/>
              <a:gd fmla="*/ 120 h 128" name="T41"/>
              <a:gd fmla="*/ 52 w 128" name="T42"/>
              <a:gd fmla="*/ 104 h 128" name="T43"/>
              <a:gd fmla="*/ 76 w 128" name="T44"/>
              <a:gd fmla="*/ 104 h 128" name="T45"/>
              <a:gd fmla="*/ 76 w 128" name="T46"/>
              <a:gd fmla="*/ 120 h 128" name="T47"/>
              <a:gd fmla="*/ 120 w 128" name="T48"/>
              <a:gd fmla="*/ 88 h 128" name="T49"/>
              <a:gd fmla="*/ 112 w 128" name="T50"/>
              <a:gd fmla="*/ 96 h 128" name="T51"/>
              <a:gd fmla="*/ 16 w 128" name="T52"/>
              <a:gd fmla="*/ 96 h 128" name="T53"/>
              <a:gd fmla="*/ 8 w 128" name="T54"/>
              <a:gd fmla="*/ 88 h 128" name="T55"/>
              <a:gd fmla="*/ 8 w 128" name="T56"/>
              <a:gd fmla="*/ 84 h 128" name="T57"/>
              <a:gd fmla="*/ 120 w 128" name="T58"/>
              <a:gd fmla="*/ 84 h 128" name="T59"/>
              <a:gd fmla="*/ 120 w 128" name="T60"/>
              <a:gd fmla="*/ 88 h 128" name="T61"/>
              <a:gd fmla="*/ 120 w 128" name="T62"/>
              <a:gd fmla="*/ 76 h 128" name="T63"/>
              <a:gd fmla="*/ 8 w 128" name="T64"/>
              <a:gd fmla="*/ 76 h 128" name="T65"/>
              <a:gd fmla="*/ 8 w 128" name="T66"/>
              <a:gd fmla="*/ 16 h 128" name="T67"/>
              <a:gd fmla="*/ 16 w 128" name="T68"/>
              <a:gd fmla="*/ 8 h 128" name="T69"/>
              <a:gd fmla="*/ 112 w 128" name="T70"/>
              <a:gd fmla="*/ 8 h 128" name="T71"/>
              <a:gd fmla="*/ 120 w 128" name="T72"/>
              <a:gd fmla="*/ 16 h 128" name="T73"/>
              <a:gd fmla="*/ 120 w 128" name="T74"/>
              <a:gd fmla="*/ 76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8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7" y="120"/>
                  <a:pt x="36" y="122"/>
                  <a:pt x="36" y="124"/>
                </a:cubicBezTo>
                <a:cubicBezTo>
                  <a:pt x="36" y="126"/>
                  <a:pt x="37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2" y="104"/>
                  <a:pt x="128" y="98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1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802958" y="288123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197626" y="288123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592294" y="288123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986962" y="288123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</p:spTree>
    <p:extLst>
      <p:ext uri="{BB962C8B-B14F-4D97-AF65-F5344CB8AC3E}">
        <p14:creationId val="12556936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31"/>
      <p:bldP grpId="0" spid="32"/>
      <p:bldP grpId="0" spid="33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54950" y="728898"/>
            <a:ext cx="3282101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Other Contents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4960" y="137942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其他内容</a:t>
            </a:r>
          </a:p>
        </p:txBody>
      </p:sp>
      <p:sp>
        <p:nvSpPr>
          <p:cNvPr id="4" name="Trapezoid 6"/>
          <p:cNvSpPr/>
          <p:nvPr/>
        </p:nvSpPr>
        <p:spPr>
          <a:xfrm rot="5400000">
            <a:off x="518321" y="1260416"/>
            <a:ext cx="2994025" cy="4030663"/>
          </a:xfrm>
          <a:prstGeom prst="trapezoid">
            <a:avLst>
              <a:gd fmla="val 10682" name="adj"/>
            </a:avLst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95300" dir="5400000" dist="38100" rotWithShape="0" sx="90000" sy="-1900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Trapezoid 7"/>
          <p:cNvSpPr/>
          <p:nvPr/>
        </p:nvSpPr>
        <p:spPr>
          <a:xfrm flipH="1" rot="16200000">
            <a:off x="8679658" y="1260417"/>
            <a:ext cx="2994025" cy="4030662"/>
          </a:xfrm>
          <a:prstGeom prst="trapezoid">
            <a:avLst>
              <a:gd fmla="val 10682" name="adj"/>
            </a:avLst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95300" dir="5400000" dist="38100" rotWithShape="0" sx="90000" sy="-1900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743326" y="2096235"/>
            <a:ext cx="4679950" cy="2357438"/>
          </a:xfrm>
          <a:custGeom>
            <a:gdLst>
              <a:gd fmla="*/ 287338 w 4679950" name="connsiteX0"/>
              <a:gd fmla="*/ 0 h 2357438" name="connsiteY0"/>
              <a:gd fmla="*/ 4418013 w 4679950" name="connsiteX1"/>
              <a:gd fmla="*/ 0 h 2357438" name="connsiteY1"/>
              <a:gd fmla="*/ 4418013 w 4679950" name="connsiteX2"/>
              <a:gd fmla="*/ 1020258 h 2357438" name="connsiteY2"/>
              <a:gd fmla="*/ 4679950 w 4679950" name="connsiteX3"/>
              <a:gd fmla="*/ 1172369 h 2357438" name="connsiteY3"/>
              <a:gd fmla="*/ 4418013 w 4679950" name="connsiteX4"/>
              <a:gd fmla="*/ 1324481 h 2357438" name="connsiteY4"/>
              <a:gd fmla="*/ 4418013 w 4679950" name="connsiteX5"/>
              <a:gd fmla="*/ 2357438 h 2357438" name="connsiteY5"/>
              <a:gd fmla="*/ 287338 w 4679950" name="connsiteX6"/>
              <a:gd fmla="*/ 2357438 h 2357438" name="connsiteY6"/>
              <a:gd fmla="*/ 287338 w 4679950" name="connsiteX7"/>
              <a:gd fmla="*/ 1339230 h 2357438" name="connsiteY7"/>
              <a:gd fmla="*/ 0 w 4679950" name="connsiteX8"/>
              <a:gd fmla="*/ 1172369 h 2357438" name="connsiteY8"/>
              <a:gd fmla="*/ 287338 w 4679950" name="connsiteX9"/>
              <a:gd fmla="*/ 1005507 h 235743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357438" w="4679950">
                <a:moveTo>
                  <a:pt x="287338" y="0"/>
                </a:moveTo>
                <a:lnTo>
                  <a:pt x="4418013" y="0"/>
                </a:lnTo>
                <a:lnTo>
                  <a:pt x="4418013" y="1020258"/>
                </a:lnTo>
                <a:lnTo>
                  <a:pt x="4679950" y="1172369"/>
                </a:lnTo>
                <a:lnTo>
                  <a:pt x="4418013" y="1324481"/>
                </a:lnTo>
                <a:lnTo>
                  <a:pt x="4418013" y="2357438"/>
                </a:lnTo>
                <a:lnTo>
                  <a:pt x="287338" y="2357438"/>
                </a:lnTo>
                <a:lnTo>
                  <a:pt x="287338" y="1339230"/>
                </a:lnTo>
                <a:lnTo>
                  <a:pt x="0" y="1172369"/>
                </a:lnTo>
                <a:lnTo>
                  <a:pt x="287338" y="1005507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zh-CN" lang="zh-CN" sz="1400">
              <a:cs typeface="+mn-ea"/>
              <a:sym typeface="+mn-lt"/>
            </a:endParaRPr>
          </a:p>
        </p:txBody>
      </p:sp>
      <p:sp>
        <p:nvSpPr>
          <p:cNvPr id="7" name="Title 20"/>
          <p:cNvSpPr txBox="1"/>
          <p:nvPr/>
        </p:nvSpPr>
        <p:spPr>
          <a:xfrm>
            <a:off x="4537075" y="2482474"/>
            <a:ext cx="3092452" cy="150876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50000"/>
              </a:lnSpc>
            </a:pPr>
            <a:r>
              <a:rPr altLang="en-US" lang="zh-CN" sz="11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just">
              <a:lnSpc>
                <a:spcPct val="150000"/>
              </a:lnSpc>
            </a:pPr>
            <a:r>
              <a:rPr altLang="en-US" lang="zh-CN" sz="11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4963" y="485102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3080274" y="5190580"/>
            <a:ext cx="6031454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23709456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4"/>
      <p:bldP grpId="0" spid="5"/>
      <p:bldP grpId="0" spid="6"/>
      <p:bldP grpId="0" spid="7"/>
      <p:bldP grpId="0" spid="8"/>
      <p:bldP grpId="0" spid="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54950" y="3713398"/>
            <a:ext cx="3282101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Other Contents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4960" y="436392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其他内容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12177"/>
            <a:ext cx="12191999" cy="2752725"/>
          </a:xfrm>
          <a:prstGeom prst="rect">
            <a:avLst/>
          </a:prstGeom>
        </p:spPr>
      </p:pic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514600" y="5147743"/>
            <a:ext cx="7162800" cy="8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indent="0">
              <a:lnSpc>
                <a:spcPct val="150000"/>
              </a:lnSpc>
              <a:spcBef>
                <a:spcPts val="1000"/>
              </a:spcBef>
            </a:pPr>
            <a:r>
              <a:rPr altLang="en-US" lang="zh-CN" smtClean="0" sz="110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9423120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31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54950" y="728898"/>
            <a:ext cx="3282101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Other Contents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4960" y="137942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其他内容</a:t>
            </a:r>
          </a:p>
        </p:txBody>
      </p:sp>
      <p:cxnSp>
        <p:nvCxnSpPr>
          <p:cNvPr id="4" name="Straight Connector 17"/>
          <p:cNvCxnSpPr>
            <a:endCxn id="11" idx="0"/>
          </p:cNvCxnSpPr>
          <p:nvPr/>
        </p:nvCxnSpPr>
        <p:spPr>
          <a:xfrm flipH="1">
            <a:off x="1223795" y="3026242"/>
            <a:ext cx="0" cy="7466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>
            <a:stCxn id="12" idx="4"/>
            <a:endCxn id="18" idx="0"/>
          </p:cNvCxnSpPr>
          <p:nvPr/>
        </p:nvCxnSpPr>
        <p:spPr>
          <a:xfrm>
            <a:off x="2777261" y="3924054"/>
            <a:ext cx="4011" cy="7919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>
            <a:stCxn id="15" idx="4"/>
            <a:endCxn id="21" idx="0"/>
          </p:cNvCxnSpPr>
          <p:nvPr/>
        </p:nvCxnSpPr>
        <p:spPr>
          <a:xfrm>
            <a:off x="5884193" y="3924054"/>
            <a:ext cx="4329" cy="7919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>
            <a:stCxn id="16" idx="4"/>
            <a:endCxn id="22" idx="0"/>
          </p:cNvCxnSpPr>
          <p:nvPr/>
        </p:nvCxnSpPr>
        <p:spPr>
          <a:xfrm flipH="1">
            <a:off x="8991123" y="3924054"/>
            <a:ext cx="0" cy="7919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>
            <a:stCxn id="20" idx="4"/>
            <a:endCxn id="13" idx="0"/>
          </p:cNvCxnSpPr>
          <p:nvPr/>
        </p:nvCxnSpPr>
        <p:spPr>
          <a:xfrm>
            <a:off x="7436596" y="3038932"/>
            <a:ext cx="1063" cy="7339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3"/>
          <p:cNvCxnSpPr>
            <a:stCxn id="19" idx="4"/>
            <a:endCxn id="14" idx="0"/>
          </p:cNvCxnSpPr>
          <p:nvPr/>
        </p:nvCxnSpPr>
        <p:spPr>
          <a:xfrm flipH="1">
            <a:off x="4330727" y="3038932"/>
            <a:ext cx="1649" cy="7339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4"/>
          <p:cNvSpPr/>
          <p:nvPr/>
        </p:nvSpPr>
        <p:spPr>
          <a:xfrm>
            <a:off x="1223795" y="3830856"/>
            <a:ext cx="1096820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1">
              <a:cs typeface="+mn-ea"/>
              <a:sym typeface="+mn-lt"/>
            </a:endParaRPr>
          </a:p>
        </p:txBody>
      </p:sp>
      <p:sp>
        <p:nvSpPr>
          <p:cNvPr id="11" name="Oval 25"/>
          <p:cNvSpPr>
            <a:spLocks noChangeAspect="1"/>
          </p:cNvSpPr>
          <p:nvPr/>
        </p:nvSpPr>
        <p:spPr>
          <a:xfrm>
            <a:off x="1148230" y="3772924"/>
            <a:ext cx="151130" cy="151130"/>
          </a:xfrm>
          <a:prstGeom prst="ellipse">
            <a:avLst/>
          </a:prstGeom>
          <a:solidFill>
            <a:srgbClr val="AF935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AU" smtClean="0" sz="1351">
                <a:solidFill>
                  <a:srgbClr val="26A6C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Oval 26"/>
          <p:cNvSpPr>
            <a:spLocks noChangeAspect="1"/>
          </p:cNvSpPr>
          <p:nvPr/>
        </p:nvSpPr>
        <p:spPr>
          <a:xfrm>
            <a:off x="2701696" y="3772924"/>
            <a:ext cx="151130" cy="151130"/>
          </a:xfrm>
          <a:prstGeom prst="ellipse">
            <a:avLst/>
          </a:prstGeom>
          <a:solidFill>
            <a:srgbClr val="AF935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1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3" name="Oval 27"/>
          <p:cNvSpPr>
            <a:spLocks noChangeAspect="1"/>
          </p:cNvSpPr>
          <p:nvPr/>
        </p:nvSpPr>
        <p:spPr>
          <a:xfrm>
            <a:off x="7362094" y="3772924"/>
            <a:ext cx="151130" cy="151130"/>
          </a:xfrm>
          <a:prstGeom prst="ellipse">
            <a:avLst/>
          </a:prstGeom>
          <a:solidFill>
            <a:srgbClr val="AF935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1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4" name="Oval 28"/>
          <p:cNvSpPr>
            <a:spLocks noChangeAspect="1"/>
          </p:cNvSpPr>
          <p:nvPr/>
        </p:nvSpPr>
        <p:spPr>
          <a:xfrm>
            <a:off x="4255162" y="3772924"/>
            <a:ext cx="151130" cy="151130"/>
          </a:xfrm>
          <a:prstGeom prst="ellipse">
            <a:avLst/>
          </a:prstGeom>
          <a:solidFill>
            <a:srgbClr val="AF935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1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5" name="Oval 29"/>
          <p:cNvSpPr>
            <a:spLocks noChangeAspect="1"/>
          </p:cNvSpPr>
          <p:nvPr/>
        </p:nvSpPr>
        <p:spPr>
          <a:xfrm>
            <a:off x="5808628" y="3772924"/>
            <a:ext cx="151130" cy="151130"/>
          </a:xfrm>
          <a:prstGeom prst="ellipse">
            <a:avLst/>
          </a:prstGeom>
          <a:solidFill>
            <a:srgbClr val="AF935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1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6" name="Oval 34"/>
          <p:cNvSpPr>
            <a:spLocks noChangeAspect="1"/>
          </p:cNvSpPr>
          <p:nvPr/>
        </p:nvSpPr>
        <p:spPr>
          <a:xfrm>
            <a:off x="8915558" y="3772924"/>
            <a:ext cx="151130" cy="151130"/>
          </a:xfrm>
          <a:prstGeom prst="ellipse">
            <a:avLst/>
          </a:prstGeom>
          <a:solidFill>
            <a:srgbClr val="AF935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1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7" name="Oval 49"/>
          <p:cNvSpPr>
            <a:spLocks noChangeAspect="1"/>
          </p:cNvSpPr>
          <p:nvPr/>
        </p:nvSpPr>
        <p:spPr>
          <a:xfrm>
            <a:off x="824494" y="2240332"/>
            <a:ext cx="798602" cy="798600"/>
          </a:xfrm>
          <a:prstGeom prst="ellipse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Oval 50"/>
          <p:cNvSpPr>
            <a:spLocks noChangeAspect="1"/>
          </p:cNvSpPr>
          <p:nvPr/>
        </p:nvSpPr>
        <p:spPr>
          <a:xfrm>
            <a:off x="2381971" y="4715978"/>
            <a:ext cx="798602" cy="798600"/>
          </a:xfrm>
          <a:prstGeom prst="ellipse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Oval 53"/>
          <p:cNvSpPr>
            <a:spLocks noChangeAspect="1"/>
          </p:cNvSpPr>
          <p:nvPr/>
        </p:nvSpPr>
        <p:spPr>
          <a:xfrm>
            <a:off x="3933075" y="2240332"/>
            <a:ext cx="798602" cy="798600"/>
          </a:xfrm>
          <a:prstGeom prst="ellipse">
            <a:avLst/>
          </a:prstGeom>
          <a:solidFill>
            <a:srgbClr val="1F294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Oval 55"/>
          <p:cNvSpPr>
            <a:spLocks noChangeAspect="1"/>
          </p:cNvSpPr>
          <p:nvPr/>
        </p:nvSpPr>
        <p:spPr>
          <a:xfrm>
            <a:off x="7037295" y="2240332"/>
            <a:ext cx="798602" cy="798600"/>
          </a:xfrm>
          <a:prstGeom prst="ellipse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AU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Oval 57"/>
          <p:cNvSpPr>
            <a:spLocks noChangeAspect="1"/>
          </p:cNvSpPr>
          <p:nvPr/>
        </p:nvSpPr>
        <p:spPr>
          <a:xfrm>
            <a:off x="5489221" y="4715978"/>
            <a:ext cx="798602" cy="798600"/>
          </a:xfrm>
          <a:prstGeom prst="ellipse">
            <a:avLst/>
          </a:pr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Oval 59"/>
          <p:cNvSpPr>
            <a:spLocks noChangeAspect="1"/>
          </p:cNvSpPr>
          <p:nvPr/>
        </p:nvSpPr>
        <p:spPr>
          <a:xfrm>
            <a:off x="8591822" y="4715978"/>
            <a:ext cx="798602" cy="798600"/>
          </a:xfrm>
          <a:prstGeom prst="ellipse">
            <a:avLst/>
          </a:prstGeom>
          <a:solidFill>
            <a:srgbClr val="1F294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7298244" y="2469785"/>
            <a:ext cx="276704" cy="339694"/>
          </a:xfrm>
          <a:custGeom>
            <a:gdLst>
              <a:gd fmla="*/ 88 w 104" name="T0"/>
              <a:gd fmla="*/ 80 h 128" name="T1"/>
              <a:gd fmla="*/ 100 w 104" name="T2"/>
              <a:gd fmla="*/ 48 h 128" name="T3"/>
              <a:gd fmla="*/ 52 w 104" name="T4"/>
              <a:gd fmla="*/ 0 h 128" name="T5"/>
              <a:gd fmla="*/ 4 w 104" name="T6"/>
              <a:gd fmla="*/ 48 h 128" name="T7"/>
              <a:gd fmla="*/ 16 w 104" name="T8"/>
              <a:gd fmla="*/ 80 h 128" name="T9"/>
              <a:gd fmla="*/ 0 w 104" name="T10"/>
              <a:gd fmla="*/ 108 h 128" name="T11"/>
              <a:gd fmla="*/ 21 w 104" name="T12"/>
              <a:gd fmla="*/ 111 h 128" name="T13"/>
              <a:gd fmla="*/ 34 w 104" name="T14"/>
              <a:gd fmla="*/ 128 h 128" name="T15"/>
              <a:gd fmla="*/ 52 w 104" name="T16"/>
              <a:gd fmla="*/ 97 h 128" name="T17"/>
              <a:gd fmla="*/ 70 w 104" name="T18"/>
              <a:gd fmla="*/ 128 h 128" name="T19"/>
              <a:gd fmla="*/ 83 w 104" name="T20"/>
              <a:gd fmla="*/ 111 h 128" name="T21"/>
              <a:gd fmla="*/ 104 w 104" name="T22"/>
              <a:gd fmla="*/ 108 h 128" name="T23"/>
              <a:gd fmla="*/ 88 w 104" name="T24"/>
              <a:gd fmla="*/ 80 h 128" name="T25"/>
              <a:gd fmla="*/ 32 w 104" name="T26"/>
              <a:gd fmla="*/ 116 h 128" name="T27"/>
              <a:gd fmla="*/ 26 w 104" name="T28"/>
              <a:gd fmla="*/ 103 h 128" name="T29"/>
              <a:gd fmla="*/ 12 w 104" name="T30"/>
              <a:gd fmla="*/ 104 h 128" name="T31"/>
              <a:gd fmla="*/ 22 w 104" name="T32"/>
              <a:gd fmla="*/ 85 h 128" name="T33"/>
              <a:gd fmla="*/ 44 w 104" name="T34"/>
              <a:gd fmla="*/ 95 h 128" name="T35"/>
              <a:gd fmla="*/ 32 w 104" name="T36"/>
              <a:gd fmla="*/ 116 h 128" name="T37"/>
              <a:gd fmla="*/ 12 w 104" name="T38"/>
              <a:gd fmla="*/ 48 h 128" name="T39"/>
              <a:gd fmla="*/ 52 w 104" name="T40"/>
              <a:gd fmla="*/ 8 h 128" name="T41"/>
              <a:gd fmla="*/ 92 w 104" name="T42"/>
              <a:gd fmla="*/ 48 h 128" name="T43"/>
              <a:gd fmla="*/ 52 w 104" name="T44"/>
              <a:gd fmla="*/ 88 h 128" name="T45"/>
              <a:gd fmla="*/ 12 w 104" name="T46"/>
              <a:gd fmla="*/ 48 h 128" name="T47"/>
              <a:gd fmla="*/ 78 w 104" name="T48"/>
              <a:gd fmla="*/ 103 h 128" name="T49"/>
              <a:gd fmla="*/ 72 w 104" name="T50"/>
              <a:gd fmla="*/ 116 h 128" name="T51"/>
              <a:gd fmla="*/ 60 w 104" name="T52"/>
              <a:gd fmla="*/ 95 h 128" name="T53"/>
              <a:gd fmla="*/ 82 w 104" name="T54"/>
              <a:gd fmla="*/ 85 h 128" name="T55"/>
              <a:gd fmla="*/ 92 w 104" name="T56"/>
              <a:gd fmla="*/ 104 h 128" name="T57"/>
              <a:gd fmla="*/ 78 w 104" name="T58"/>
              <a:gd fmla="*/ 103 h 128" name="T59"/>
              <a:gd fmla="*/ 52 w 104" name="T60"/>
              <a:gd fmla="*/ 20 h 128" name="T61"/>
              <a:gd fmla="*/ 24 w 104" name="T62"/>
              <a:gd fmla="*/ 48 h 128" name="T63"/>
              <a:gd fmla="*/ 52 w 104" name="T64"/>
              <a:gd fmla="*/ 76 h 128" name="T65"/>
              <a:gd fmla="*/ 80 w 104" name="T66"/>
              <a:gd fmla="*/ 48 h 128" name="T67"/>
              <a:gd fmla="*/ 52 w 104" name="T68"/>
              <a:gd fmla="*/ 20 h 128" name="T69"/>
              <a:gd fmla="*/ 52 w 104" name="T70"/>
              <a:gd fmla="*/ 68 h 128" name="T71"/>
              <a:gd fmla="*/ 32 w 104" name="T72"/>
              <a:gd fmla="*/ 48 h 128" name="T73"/>
              <a:gd fmla="*/ 52 w 104" name="T74"/>
              <a:gd fmla="*/ 28 h 128" name="T75"/>
              <a:gd fmla="*/ 72 w 104" name="T76"/>
              <a:gd fmla="*/ 48 h 128" name="T77"/>
              <a:gd fmla="*/ 52 w 104" name="T78"/>
              <a:gd fmla="*/ 68 h 12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8" w="104">
                <a:moveTo>
                  <a:pt x="88" y="80"/>
                </a:moveTo>
                <a:cubicBezTo>
                  <a:pt x="95" y="71"/>
                  <a:pt x="100" y="60"/>
                  <a:pt x="100" y="48"/>
                </a:cubicBezTo>
                <a:cubicBezTo>
                  <a:pt x="100" y="21"/>
                  <a:pt x="79" y="0"/>
                  <a:pt x="52" y="0"/>
                </a:cubicBezTo>
                <a:cubicBezTo>
                  <a:pt x="25" y="0"/>
                  <a:pt x="4" y="21"/>
                  <a:pt x="4" y="48"/>
                </a:cubicBezTo>
                <a:cubicBezTo>
                  <a:pt x="4" y="60"/>
                  <a:pt x="9" y="71"/>
                  <a:pt x="16" y="80"/>
                </a:cubicBezTo>
                <a:cubicBezTo>
                  <a:pt x="9" y="93"/>
                  <a:pt x="0" y="108"/>
                  <a:pt x="0" y="108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28"/>
                  <a:pt x="44" y="111"/>
                  <a:pt x="52" y="97"/>
                </a:cubicBezTo>
                <a:cubicBezTo>
                  <a:pt x="60" y="111"/>
                  <a:pt x="70" y="128"/>
                  <a:pt x="70" y="128"/>
                </a:cubicBezTo>
                <a:cubicBezTo>
                  <a:pt x="83" y="111"/>
                  <a:pt x="83" y="111"/>
                  <a:pt x="83" y="111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8"/>
                  <a:pt x="95" y="93"/>
                  <a:pt x="88" y="80"/>
                </a:cubicBezTo>
                <a:close/>
                <a:moveTo>
                  <a:pt x="32" y="116"/>
                </a:moveTo>
                <a:cubicBezTo>
                  <a:pt x="26" y="103"/>
                  <a:pt x="26" y="103"/>
                  <a:pt x="26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17" y="95"/>
                  <a:pt x="22" y="85"/>
                </a:cubicBezTo>
                <a:cubicBezTo>
                  <a:pt x="28" y="90"/>
                  <a:pt x="35" y="94"/>
                  <a:pt x="44" y="95"/>
                </a:cubicBezTo>
                <a:cubicBezTo>
                  <a:pt x="38" y="105"/>
                  <a:pt x="32" y="116"/>
                  <a:pt x="32" y="116"/>
                </a:cubicBezTo>
                <a:close/>
                <a:moveTo>
                  <a:pt x="12" y="48"/>
                </a:moveTo>
                <a:cubicBezTo>
                  <a:pt x="12" y="26"/>
                  <a:pt x="30" y="8"/>
                  <a:pt x="52" y="8"/>
                </a:cubicBezTo>
                <a:cubicBezTo>
                  <a:pt x="74" y="8"/>
                  <a:pt x="92" y="26"/>
                  <a:pt x="92" y="48"/>
                </a:cubicBezTo>
                <a:cubicBezTo>
                  <a:pt x="92" y="70"/>
                  <a:pt x="74" y="88"/>
                  <a:pt x="52" y="88"/>
                </a:cubicBezTo>
                <a:cubicBezTo>
                  <a:pt x="30" y="88"/>
                  <a:pt x="12" y="70"/>
                  <a:pt x="12" y="48"/>
                </a:cubicBezTo>
                <a:close/>
                <a:moveTo>
                  <a:pt x="78" y="103"/>
                </a:move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66" y="105"/>
                  <a:pt x="60" y="95"/>
                </a:cubicBezTo>
                <a:cubicBezTo>
                  <a:pt x="69" y="94"/>
                  <a:pt x="76" y="90"/>
                  <a:pt x="82" y="85"/>
                </a:cubicBezTo>
                <a:cubicBezTo>
                  <a:pt x="87" y="95"/>
                  <a:pt x="92" y="104"/>
                  <a:pt x="92" y="104"/>
                </a:cubicBezTo>
                <a:lnTo>
                  <a:pt x="78" y="103"/>
                </a:lnTo>
                <a:close/>
                <a:moveTo>
                  <a:pt x="52" y="20"/>
                </a:moveTo>
                <a:cubicBezTo>
                  <a:pt x="37" y="20"/>
                  <a:pt x="24" y="33"/>
                  <a:pt x="24" y="48"/>
                </a:cubicBezTo>
                <a:cubicBezTo>
                  <a:pt x="24" y="63"/>
                  <a:pt x="37" y="76"/>
                  <a:pt x="52" y="76"/>
                </a:cubicBezTo>
                <a:cubicBezTo>
                  <a:pt x="67" y="76"/>
                  <a:pt x="80" y="63"/>
                  <a:pt x="80" y="48"/>
                </a:cubicBezTo>
                <a:cubicBezTo>
                  <a:pt x="80" y="33"/>
                  <a:pt x="67" y="20"/>
                  <a:pt x="52" y="20"/>
                </a:cubicBezTo>
                <a:close/>
                <a:moveTo>
                  <a:pt x="52" y="68"/>
                </a:moveTo>
                <a:cubicBezTo>
                  <a:pt x="41" y="68"/>
                  <a:pt x="32" y="59"/>
                  <a:pt x="32" y="48"/>
                </a:cubicBezTo>
                <a:cubicBezTo>
                  <a:pt x="32" y="37"/>
                  <a:pt x="41" y="28"/>
                  <a:pt x="52" y="28"/>
                </a:cubicBezTo>
                <a:cubicBezTo>
                  <a:pt x="63" y="28"/>
                  <a:pt x="72" y="37"/>
                  <a:pt x="72" y="48"/>
                </a:cubicBezTo>
                <a:cubicBezTo>
                  <a:pt x="72" y="59"/>
                  <a:pt x="63" y="68"/>
                  <a:pt x="52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5738922" y="4945432"/>
            <a:ext cx="299200" cy="339693"/>
          </a:xfrm>
          <a:custGeom>
            <a:gdLst>
              <a:gd fmla="*/ 60 w 112" name="T0"/>
              <a:gd fmla="*/ 61 h 128" name="T1"/>
              <a:gd fmla="*/ 60 w 112" name="T2"/>
              <a:gd fmla="*/ 40 h 128" name="T3"/>
              <a:gd fmla="*/ 56 w 112" name="T4"/>
              <a:gd fmla="*/ 36 h 128" name="T5"/>
              <a:gd fmla="*/ 52 w 112" name="T6"/>
              <a:gd fmla="*/ 40 h 128" name="T7"/>
              <a:gd fmla="*/ 52 w 112" name="T8"/>
              <a:gd fmla="*/ 61 h 128" name="T9"/>
              <a:gd fmla="*/ 44 w 112" name="T10"/>
              <a:gd fmla="*/ 72 h 128" name="T11"/>
              <a:gd fmla="*/ 56 w 112" name="T12"/>
              <a:gd fmla="*/ 84 h 128" name="T13"/>
              <a:gd fmla="*/ 68 w 112" name="T14"/>
              <a:gd fmla="*/ 72 h 128" name="T15"/>
              <a:gd fmla="*/ 60 w 112" name="T16"/>
              <a:gd fmla="*/ 61 h 128" name="T17"/>
              <a:gd fmla="*/ 60 w 112" name="T18"/>
              <a:gd fmla="*/ 16 h 128" name="T19"/>
              <a:gd fmla="*/ 60 w 112" name="T20"/>
              <a:gd fmla="*/ 8 h 128" name="T21"/>
              <a:gd fmla="*/ 72 w 112" name="T22"/>
              <a:gd fmla="*/ 8 h 128" name="T23"/>
              <a:gd fmla="*/ 76 w 112" name="T24"/>
              <a:gd fmla="*/ 4 h 128" name="T25"/>
              <a:gd fmla="*/ 72 w 112" name="T26"/>
              <a:gd fmla="*/ 0 h 128" name="T27"/>
              <a:gd fmla="*/ 40 w 112" name="T28"/>
              <a:gd fmla="*/ 0 h 128" name="T29"/>
              <a:gd fmla="*/ 36 w 112" name="T30"/>
              <a:gd fmla="*/ 4 h 128" name="T31"/>
              <a:gd fmla="*/ 40 w 112" name="T32"/>
              <a:gd fmla="*/ 8 h 128" name="T33"/>
              <a:gd fmla="*/ 52 w 112" name="T34"/>
              <a:gd fmla="*/ 8 h 128" name="T35"/>
              <a:gd fmla="*/ 52 w 112" name="T36"/>
              <a:gd fmla="*/ 16 h 128" name="T37"/>
              <a:gd fmla="*/ 0 w 112" name="T38"/>
              <a:gd fmla="*/ 72 h 128" name="T39"/>
              <a:gd fmla="*/ 56 w 112" name="T40"/>
              <a:gd fmla="*/ 128 h 128" name="T41"/>
              <a:gd fmla="*/ 112 w 112" name="T42"/>
              <a:gd fmla="*/ 72 h 128" name="T43"/>
              <a:gd fmla="*/ 60 w 112" name="T44"/>
              <a:gd fmla="*/ 16 h 128" name="T45"/>
              <a:gd fmla="*/ 56 w 112" name="T46"/>
              <a:gd fmla="*/ 120 h 128" name="T47"/>
              <a:gd fmla="*/ 8 w 112" name="T48"/>
              <a:gd fmla="*/ 72 h 128" name="T49"/>
              <a:gd fmla="*/ 56 w 112" name="T50"/>
              <a:gd fmla="*/ 24 h 128" name="T51"/>
              <a:gd fmla="*/ 104 w 112" name="T52"/>
              <a:gd fmla="*/ 72 h 128" name="T53"/>
              <a:gd fmla="*/ 56 w 112" name="T54"/>
              <a:gd fmla="*/ 120 h 12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28" w="112">
                <a:moveTo>
                  <a:pt x="60" y="61"/>
                </a:moveTo>
                <a:cubicBezTo>
                  <a:pt x="60" y="40"/>
                  <a:pt x="60" y="40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54" y="36"/>
                  <a:pt x="52" y="38"/>
                  <a:pt x="52" y="40"/>
                </a:cubicBezTo>
                <a:cubicBezTo>
                  <a:pt x="52" y="61"/>
                  <a:pt x="52" y="61"/>
                  <a:pt x="52" y="61"/>
                </a:cubicBezTo>
                <a:cubicBezTo>
                  <a:pt x="47" y="62"/>
                  <a:pt x="44" y="67"/>
                  <a:pt x="44" y="72"/>
                </a:cubicBezTo>
                <a:cubicBezTo>
                  <a:pt x="44" y="79"/>
                  <a:pt x="49" y="84"/>
                  <a:pt x="56" y="84"/>
                </a:cubicBezTo>
                <a:cubicBezTo>
                  <a:pt x="63" y="84"/>
                  <a:pt x="68" y="79"/>
                  <a:pt x="68" y="72"/>
                </a:cubicBezTo>
                <a:cubicBezTo>
                  <a:pt x="68" y="67"/>
                  <a:pt x="65" y="62"/>
                  <a:pt x="60" y="61"/>
                </a:cubicBezTo>
                <a:close/>
                <a:moveTo>
                  <a:pt x="60" y="16"/>
                </a:moveTo>
                <a:cubicBezTo>
                  <a:pt x="60" y="8"/>
                  <a:pt x="60" y="8"/>
                  <a:pt x="60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8"/>
                  <a:pt x="76" y="6"/>
                  <a:pt x="76" y="4"/>
                </a:cubicBezTo>
                <a:cubicBezTo>
                  <a:pt x="76" y="2"/>
                  <a:pt x="74" y="0"/>
                  <a:pt x="7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0"/>
                  <a:pt x="36" y="2"/>
                  <a:pt x="36" y="4"/>
                </a:cubicBezTo>
                <a:cubicBezTo>
                  <a:pt x="36" y="6"/>
                  <a:pt x="38" y="8"/>
                  <a:pt x="4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16"/>
                  <a:pt x="52" y="16"/>
                  <a:pt x="52" y="16"/>
                </a:cubicBezTo>
                <a:cubicBezTo>
                  <a:pt x="23" y="18"/>
                  <a:pt x="0" y="42"/>
                  <a:pt x="0" y="72"/>
                </a:cubicBezTo>
                <a:cubicBezTo>
                  <a:pt x="0" y="103"/>
                  <a:pt x="25" y="128"/>
                  <a:pt x="56" y="128"/>
                </a:cubicBezTo>
                <a:cubicBezTo>
                  <a:pt x="87" y="128"/>
                  <a:pt x="112" y="103"/>
                  <a:pt x="112" y="72"/>
                </a:cubicBezTo>
                <a:cubicBezTo>
                  <a:pt x="112" y="42"/>
                  <a:pt x="89" y="18"/>
                  <a:pt x="60" y="16"/>
                </a:cubicBezTo>
                <a:close/>
                <a:moveTo>
                  <a:pt x="56" y="120"/>
                </a:moveTo>
                <a:cubicBezTo>
                  <a:pt x="29" y="120"/>
                  <a:pt x="8" y="99"/>
                  <a:pt x="8" y="72"/>
                </a:cubicBezTo>
                <a:cubicBezTo>
                  <a:pt x="8" y="45"/>
                  <a:pt x="29" y="24"/>
                  <a:pt x="56" y="24"/>
                </a:cubicBezTo>
                <a:cubicBezTo>
                  <a:pt x="83" y="24"/>
                  <a:pt x="104" y="45"/>
                  <a:pt x="104" y="72"/>
                </a:cubicBezTo>
                <a:cubicBezTo>
                  <a:pt x="104" y="99"/>
                  <a:pt x="83" y="120"/>
                  <a:pt x="56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8820714" y="4944869"/>
            <a:ext cx="340818" cy="340818"/>
          </a:xfrm>
          <a:custGeom>
            <a:gdLst>
              <a:gd fmla="*/ 104 w 128" name="T0"/>
              <a:gd fmla="*/ 16 h 128" name="T1"/>
              <a:gd fmla="*/ 104 w 128" name="T2"/>
              <a:gd fmla="*/ 8 h 128" name="T3"/>
              <a:gd fmla="*/ 96 w 128" name="T4"/>
              <a:gd fmla="*/ 0 h 128" name="T5"/>
              <a:gd fmla="*/ 32 w 128" name="T6"/>
              <a:gd fmla="*/ 0 h 128" name="T7"/>
              <a:gd fmla="*/ 24 w 128" name="T8"/>
              <a:gd fmla="*/ 8 h 128" name="T9"/>
              <a:gd fmla="*/ 24 w 128" name="T10"/>
              <a:gd fmla="*/ 16 h 128" name="T11"/>
              <a:gd fmla="*/ 0 w 128" name="T12"/>
              <a:gd fmla="*/ 42 h 128" name="T13"/>
              <a:gd fmla="*/ 24 w 128" name="T14"/>
              <a:gd fmla="*/ 68 h 128" name="T15"/>
              <a:gd fmla="*/ 25 w 128" name="T16"/>
              <a:gd fmla="*/ 68 h 128" name="T17"/>
              <a:gd fmla="*/ 60 w 128" name="T18"/>
              <a:gd fmla="*/ 100 h 128" name="T19"/>
              <a:gd fmla="*/ 60 w 128" name="T20"/>
              <a:gd fmla="*/ 120 h 128" name="T21"/>
              <a:gd fmla="*/ 44 w 128" name="T22"/>
              <a:gd fmla="*/ 120 h 128" name="T23"/>
              <a:gd fmla="*/ 40 w 128" name="T24"/>
              <a:gd fmla="*/ 124 h 128" name="T25"/>
              <a:gd fmla="*/ 44 w 128" name="T26"/>
              <a:gd fmla="*/ 128 h 128" name="T27"/>
              <a:gd fmla="*/ 84 w 128" name="T28"/>
              <a:gd fmla="*/ 128 h 128" name="T29"/>
              <a:gd fmla="*/ 88 w 128" name="T30"/>
              <a:gd fmla="*/ 124 h 128" name="T31"/>
              <a:gd fmla="*/ 84 w 128" name="T32"/>
              <a:gd fmla="*/ 120 h 128" name="T33"/>
              <a:gd fmla="*/ 68 w 128" name="T34"/>
              <a:gd fmla="*/ 120 h 128" name="T35"/>
              <a:gd fmla="*/ 68 w 128" name="T36"/>
              <a:gd fmla="*/ 100 h 128" name="T37"/>
              <a:gd fmla="*/ 103 w 128" name="T38"/>
              <a:gd fmla="*/ 68 h 128" name="T39"/>
              <a:gd fmla="*/ 104 w 128" name="T40"/>
              <a:gd fmla="*/ 68 h 128" name="T41"/>
              <a:gd fmla="*/ 128 w 128" name="T42"/>
              <a:gd fmla="*/ 42 h 128" name="T43"/>
              <a:gd fmla="*/ 104 w 128" name="T44"/>
              <a:gd fmla="*/ 16 h 128" name="T45"/>
              <a:gd fmla="*/ 24 w 128" name="T46"/>
              <a:gd fmla="*/ 60 h 128" name="T47"/>
              <a:gd fmla="*/ 8 w 128" name="T48"/>
              <a:gd fmla="*/ 42 h 128" name="T49"/>
              <a:gd fmla="*/ 24 w 128" name="T50"/>
              <a:gd fmla="*/ 24 h 128" name="T51"/>
              <a:gd fmla="*/ 24 w 128" name="T52"/>
              <a:gd fmla="*/ 60 h 128" name="T53"/>
              <a:gd fmla="*/ 96 w 128" name="T54"/>
              <a:gd fmla="*/ 59 h 128" name="T55"/>
              <a:gd fmla="*/ 64 w 128" name="T56"/>
              <a:gd fmla="*/ 92 h 128" name="T57"/>
              <a:gd fmla="*/ 32 w 128" name="T58"/>
              <a:gd fmla="*/ 59 h 128" name="T59"/>
              <a:gd fmla="*/ 32 w 128" name="T60"/>
              <a:gd fmla="*/ 16 h 128" name="T61"/>
              <a:gd fmla="*/ 40 w 128" name="T62"/>
              <a:gd fmla="*/ 8 h 128" name="T63"/>
              <a:gd fmla="*/ 88 w 128" name="T64"/>
              <a:gd fmla="*/ 8 h 128" name="T65"/>
              <a:gd fmla="*/ 96 w 128" name="T66"/>
              <a:gd fmla="*/ 16 h 128" name="T67"/>
              <a:gd fmla="*/ 96 w 128" name="T68"/>
              <a:gd fmla="*/ 59 h 128" name="T69"/>
              <a:gd fmla="*/ 104 w 128" name="T70"/>
              <a:gd fmla="*/ 60 h 128" name="T71"/>
              <a:gd fmla="*/ 104 w 128" name="T72"/>
              <a:gd fmla="*/ 24 h 128" name="T73"/>
              <a:gd fmla="*/ 120 w 128" name="T74"/>
              <a:gd fmla="*/ 42 h 128" name="T75"/>
              <a:gd fmla="*/ 104 w 128" name="T76"/>
              <a:gd fmla="*/ 60 h 12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28" w="128">
                <a:moveTo>
                  <a:pt x="104" y="16"/>
                </a:moveTo>
                <a:cubicBezTo>
                  <a:pt x="104" y="8"/>
                  <a:pt x="104" y="8"/>
                  <a:pt x="104" y="8"/>
                </a:cubicBezTo>
                <a:cubicBezTo>
                  <a:pt x="104" y="4"/>
                  <a:pt x="100" y="0"/>
                  <a:pt x="9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16"/>
                  <a:pt x="24" y="16"/>
                  <a:pt x="24" y="16"/>
                </a:cubicBezTo>
                <a:cubicBezTo>
                  <a:pt x="11" y="16"/>
                  <a:pt x="0" y="28"/>
                  <a:pt x="0" y="42"/>
                </a:cubicBezTo>
                <a:cubicBezTo>
                  <a:pt x="0" y="56"/>
                  <a:pt x="11" y="68"/>
                  <a:pt x="24" y="68"/>
                </a:cubicBezTo>
                <a:cubicBezTo>
                  <a:pt x="24" y="68"/>
                  <a:pt x="25" y="68"/>
                  <a:pt x="25" y="68"/>
                </a:cubicBezTo>
                <a:cubicBezTo>
                  <a:pt x="28" y="85"/>
                  <a:pt x="42" y="98"/>
                  <a:pt x="60" y="10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2" y="120"/>
                  <a:pt x="40" y="122"/>
                  <a:pt x="40" y="124"/>
                </a:cubicBezTo>
                <a:cubicBezTo>
                  <a:pt x="40" y="126"/>
                  <a:pt x="42" y="128"/>
                  <a:pt x="44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6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6" y="98"/>
                  <a:pt x="100" y="85"/>
                  <a:pt x="103" y="68"/>
                </a:cubicBezTo>
                <a:cubicBezTo>
                  <a:pt x="103" y="68"/>
                  <a:pt x="104" y="68"/>
                  <a:pt x="104" y="68"/>
                </a:cubicBezTo>
                <a:cubicBezTo>
                  <a:pt x="117" y="68"/>
                  <a:pt x="128" y="56"/>
                  <a:pt x="128" y="42"/>
                </a:cubicBezTo>
                <a:cubicBezTo>
                  <a:pt x="128" y="28"/>
                  <a:pt x="117" y="16"/>
                  <a:pt x="104" y="16"/>
                </a:cubicBezTo>
                <a:close/>
                <a:moveTo>
                  <a:pt x="24" y="60"/>
                </a:moveTo>
                <a:cubicBezTo>
                  <a:pt x="15" y="60"/>
                  <a:pt x="8" y="52"/>
                  <a:pt x="8" y="42"/>
                </a:cubicBezTo>
                <a:cubicBezTo>
                  <a:pt x="8" y="32"/>
                  <a:pt x="15" y="24"/>
                  <a:pt x="24" y="24"/>
                </a:cubicBezTo>
                <a:lnTo>
                  <a:pt x="24" y="60"/>
                </a:lnTo>
                <a:close/>
                <a:moveTo>
                  <a:pt x="96" y="59"/>
                </a:moveTo>
                <a:cubicBezTo>
                  <a:pt x="96" y="77"/>
                  <a:pt x="82" y="92"/>
                  <a:pt x="64" y="92"/>
                </a:cubicBezTo>
                <a:cubicBezTo>
                  <a:pt x="46" y="92"/>
                  <a:pt x="32" y="77"/>
                  <a:pt x="32" y="5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2"/>
                  <a:pt x="36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2" y="8"/>
                  <a:pt x="96" y="12"/>
                  <a:pt x="96" y="16"/>
                </a:cubicBezTo>
                <a:lnTo>
                  <a:pt x="96" y="59"/>
                </a:lnTo>
                <a:close/>
                <a:moveTo>
                  <a:pt x="104" y="60"/>
                </a:moveTo>
                <a:cubicBezTo>
                  <a:pt x="104" y="24"/>
                  <a:pt x="104" y="24"/>
                  <a:pt x="104" y="24"/>
                </a:cubicBezTo>
                <a:cubicBezTo>
                  <a:pt x="113" y="24"/>
                  <a:pt x="120" y="32"/>
                  <a:pt x="120" y="42"/>
                </a:cubicBezTo>
                <a:cubicBezTo>
                  <a:pt x="120" y="52"/>
                  <a:pt x="113" y="60"/>
                  <a:pt x="10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2610863" y="4955555"/>
            <a:ext cx="340818" cy="319446"/>
          </a:xfrm>
          <a:custGeom>
            <a:gdLst>
              <a:gd fmla="*/ 100 w 128" name="T0"/>
              <a:gd fmla="*/ 40 h 120" name="T1"/>
              <a:gd fmla="*/ 28 w 128" name="T2"/>
              <a:gd fmla="*/ 40 h 120" name="T3"/>
              <a:gd fmla="*/ 24 w 128" name="T4"/>
              <a:gd fmla="*/ 44 h 120" name="T5"/>
              <a:gd fmla="*/ 28 w 128" name="T6"/>
              <a:gd fmla="*/ 48 h 120" name="T7"/>
              <a:gd fmla="*/ 100 w 128" name="T8"/>
              <a:gd fmla="*/ 48 h 120" name="T9"/>
              <a:gd fmla="*/ 104 w 128" name="T10"/>
              <a:gd fmla="*/ 44 h 120" name="T11"/>
              <a:gd fmla="*/ 100 w 128" name="T12"/>
              <a:gd fmla="*/ 40 h 120" name="T13"/>
              <a:gd fmla="*/ 72 w 128" name="T14"/>
              <a:gd fmla="*/ 56 h 120" name="T15"/>
              <a:gd fmla="*/ 28 w 128" name="T16"/>
              <a:gd fmla="*/ 56 h 120" name="T17"/>
              <a:gd fmla="*/ 24 w 128" name="T18"/>
              <a:gd fmla="*/ 60 h 120" name="T19"/>
              <a:gd fmla="*/ 28 w 128" name="T20"/>
              <a:gd fmla="*/ 64 h 120" name="T21"/>
              <a:gd fmla="*/ 72 w 128" name="T22"/>
              <a:gd fmla="*/ 64 h 120" name="T23"/>
              <a:gd fmla="*/ 76 w 128" name="T24"/>
              <a:gd fmla="*/ 60 h 120" name="T25"/>
              <a:gd fmla="*/ 72 w 128" name="T26"/>
              <a:gd fmla="*/ 56 h 120" name="T27"/>
              <a:gd fmla="*/ 100 w 128" name="T28"/>
              <a:gd fmla="*/ 24 h 120" name="T29"/>
              <a:gd fmla="*/ 28 w 128" name="T30"/>
              <a:gd fmla="*/ 24 h 120" name="T31"/>
              <a:gd fmla="*/ 24 w 128" name="T32"/>
              <a:gd fmla="*/ 28 h 120" name="T33"/>
              <a:gd fmla="*/ 28 w 128" name="T34"/>
              <a:gd fmla="*/ 32 h 120" name="T35"/>
              <a:gd fmla="*/ 100 w 128" name="T36"/>
              <a:gd fmla="*/ 32 h 120" name="T37"/>
              <a:gd fmla="*/ 104 w 128" name="T38"/>
              <a:gd fmla="*/ 28 h 120" name="T39"/>
              <a:gd fmla="*/ 100 w 128" name="T40"/>
              <a:gd fmla="*/ 24 h 120" name="T41"/>
              <a:gd fmla="*/ 116 w 128" name="T42"/>
              <a:gd fmla="*/ 0 h 120" name="T43"/>
              <a:gd fmla="*/ 12 w 128" name="T44"/>
              <a:gd fmla="*/ 0 h 120" name="T45"/>
              <a:gd fmla="*/ 0 w 128" name="T46"/>
              <a:gd fmla="*/ 12 h 120" name="T47"/>
              <a:gd fmla="*/ 0 w 128" name="T48"/>
              <a:gd fmla="*/ 80 h 120" name="T49"/>
              <a:gd fmla="*/ 12 w 128" name="T50"/>
              <a:gd fmla="*/ 92 h 120" name="T51"/>
              <a:gd fmla="*/ 28 w 128" name="T52"/>
              <a:gd fmla="*/ 92 h 120" name="T53"/>
              <a:gd fmla="*/ 28 w 128" name="T54"/>
              <a:gd fmla="*/ 109 h 120" name="T55"/>
              <a:gd fmla="*/ 44 w 128" name="T56"/>
              <a:gd fmla="*/ 114 h 120" name="T57"/>
              <a:gd fmla="*/ 68 w 128" name="T58"/>
              <a:gd fmla="*/ 92 h 120" name="T59"/>
              <a:gd fmla="*/ 116 w 128" name="T60"/>
              <a:gd fmla="*/ 92 h 120" name="T61"/>
              <a:gd fmla="*/ 128 w 128" name="T62"/>
              <a:gd fmla="*/ 80 h 120" name="T63"/>
              <a:gd fmla="*/ 128 w 128" name="T64"/>
              <a:gd fmla="*/ 12 h 120" name="T65"/>
              <a:gd fmla="*/ 116 w 128" name="T66"/>
              <a:gd fmla="*/ 0 h 120" name="T67"/>
              <a:gd fmla="*/ 120 w 128" name="T68"/>
              <a:gd fmla="*/ 76 h 120" name="T69"/>
              <a:gd fmla="*/ 112 w 128" name="T70"/>
              <a:gd fmla="*/ 84 h 120" name="T71"/>
              <a:gd fmla="*/ 66 w 128" name="T72"/>
              <a:gd fmla="*/ 84 h 120" name="T73"/>
              <a:gd fmla="*/ 39 w 128" name="T74"/>
              <a:gd fmla="*/ 108 h 120" name="T75"/>
              <a:gd fmla="*/ 36 w 128" name="T76"/>
              <a:gd fmla="*/ 92 h 120" name="T77"/>
              <a:gd fmla="*/ 36 w 128" name="T78"/>
              <a:gd fmla="*/ 92 h 120" name="T79"/>
              <a:gd fmla="*/ 36 w 128" name="T80"/>
              <a:gd fmla="*/ 84 h 120" name="T81"/>
              <a:gd fmla="*/ 16 w 128" name="T82"/>
              <a:gd fmla="*/ 84 h 120" name="T83"/>
              <a:gd fmla="*/ 8 w 128" name="T84"/>
              <a:gd fmla="*/ 76 h 120" name="T85"/>
              <a:gd fmla="*/ 8 w 128" name="T86"/>
              <a:gd fmla="*/ 16 h 120" name="T87"/>
              <a:gd fmla="*/ 16 w 128" name="T88"/>
              <a:gd fmla="*/ 8 h 120" name="T89"/>
              <a:gd fmla="*/ 112 w 128" name="T90"/>
              <a:gd fmla="*/ 8 h 120" name="T91"/>
              <a:gd fmla="*/ 120 w 128" name="T92"/>
              <a:gd fmla="*/ 16 h 120" name="T93"/>
              <a:gd fmla="*/ 120 w 128" name="T94"/>
              <a:gd fmla="*/ 76 h 12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0" w="128">
                <a:moveTo>
                  <a:pt x="100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46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lose/>
                <a:moveTo>
                  <a:pt x="72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4" y="64"/>
                  <a:pt x="76" y="62"/>
                  <a:pt x="76" y="60"/>
                </a:cubicBezTo>
                <a:cubicBezTo>
                  <a:pt x="76" y="58"/>
                  <a:pt x="74" y="56"/>
                  <a:pt x="72" y="56"/>
                </a:cubicBezTo>
                <a:close/>
                <a:moveTo>
                  <a:pt x="100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30"/>
                  <a:pt x="26" y="32"/>
                  <a:pt x="28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2" y="32"/>
                  <a:pt x="104" y="30"/>
                  <a:pt x="104" y="28"/>
                </a:cubicBezTo>
                <a:cubicBezTo>
                  <a:pt x="104" y="26"/>
                  <a:pt x="102" y="24"/>
                  <a:pt x="100" y="24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5" y="92"/>
                  <a:pt x="12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9" y="114"/>
                  <a:pt x="35" y="120"/>
                  <a:pt x="44" y="114"/>
                </a:cubicBezTo>
                <a:cubicBezTo>
                  <a:pt x="68" y="92"/>
                  <a:pt x="68" y="92"/>
                  <a:pt x="68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23" y="92"/>
                  <a:pt x="128" y="87"/>
                  <a:pt x="128" y="8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76"/>
                </a:moveTo>
                <a:cubicBezTo>
                  <a:pt x="120" y="80"/>
                  <a:pt x="116" y="84"/>
                  <a:pt x="112" y="84"/>
                </a:cubicBezTo>
                <a:cubicBezTo>
                  <a:pt x="66" y="84"/>
                  <a:pt x="66" y="84"/>
                  <a:pt x="66" y="84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5" y="113"/>
                  <a:pt x="36" y="99"/>
                  <a:pt x="36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84"/>
                  <a:pt x="36" y="84"/>
                  <a:pt x="3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84"/>
                  <a:pt x="8" y="80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Freeform 10"/>
          <p:cNvSpPr>
            <a:spLocks noEditPoints="1"/>
          </p:cNvSpPr>
          <p:nvPr/>
        </p:nvSpPr>
        <p:spPr bwMode="auto">
          <a:xfrm>
            <a:off x="1085443" y="2469223"/>
            <a:ext cx="276704" cy="340819"/>
          </a:xfrm>
          <a:custGeom>
            <a:gdLst>
              <a:gd fmla="*/ 52 w 104" name="T0"/>
              <a:gd fmla="*/ 72 h 128" name="T1"/>
              <a:gd fmla="*/ 36 w 104" name="T2"/>
              <a:gd fmla="*/ 88 h 128" name="T3"/>
              <a:gd fmla="*/ 52 w 104" name="T4"/>
              <a:gd fmla="*/ 104 h 128" name="T5"/>
              <a:gd fmla="*/ 68 w 104" name="T6"/>
              <a:gd fmla="*/ 88 h 128" name="T7"/>
              <a:gd fmla="*/ 52 w 104" name="T8"/>
              <a:gd fmla="*/ 72 h 128" name="T9"/>
              <a:gd fmla="*/ 52 w 104" name="T10"/>
              <a:gd fmla="*/ 96 h 128" name="T11"/>
              <a:gd fmla="*/ 44 w 104" name="T12"/>
              <a:gd fmla="*/ 88 h 128" name="T13"/>
              <a:gd fmla="*/ 52 w 104" name="T14"/>
              <a:gd fmla="*/ 80 h 128" name="T15"/>
              <a:gd fmla="*/ 60 w 104" name="T16"/>
              <a:gd fmla="*/ 88 h 128" name="T17"/>
              <a:gd fmla="*/ 52 w 104" name="T18"/>
              <a:gd fmla="*/ 96 h 128" name="T19"/>
              <a:gd fmla="*/ 92 w 104" name="T20"/>
              <a:gd fmla="*/ 48 h 128" name="T21"/>
              <a:gd fmla="*/ 24 w 104" name="T22"/>
              <a:gd fmla="*/ 48 h 128" name="T23"/>
              <a:gd fmla="*/ 24 w 104" name="T24"/>
              <a:gd fmla="*/ 36 h 128" name="T25"/>
              <a:gd fmla="*/ 52 w 104" name="T26"/>
              <a:gd fmla="*/ 8 h 128" name="T27"/>
              <a:gd fmla="*/ 80 w 104" name="T28"/>
              <a:gd fmla="*/ 32 h 128" name="T29"/>
              <a:gd fmla="*/ 88 w 104" name="T30"/>
              <a:gd fmla="*/ 32 h 128" name="T31"/>
              <a:gd fmla="*/ 52 w 104" name="T32"/>
              <a:gd fmla="*/ 0 h 128" name="T33"/>
              <a:gd fmla="*/ 16 w 104" name="T34"/>
              <a:gd fmla="*/ 36 h 128" name="T35"/>
              <a:gd fmla="*/ 16 w 104" name="T36"/>
              <a:gd fmla="*/ 48 h 128" name="T37"/>
              <a:gd fmla="*/ 12 w 104" name="T38"/>
              <a:gd fmla="*/ 48 h 128" name="T39"/>
              <a:gd fmla="*/ 0 w 104" name="T40"/>
              <a:gd fmla="*/ 60 h 128" name="T41"/>
              <a:gd fmla="*/ 0 w 104" name="T42"/>
              <a:gd fmla="*/ 116 h 128" name="T43"/>
              <a:gd fmla="*/ 12 w 104" name="T44"/>
              <a:gd fmla="*/ 128 h 128" name="T45"/>
              <a:gd fmla="*/ 92 w 104" name="T46"/>
              <a:gd fmla="*/ 128 h 128" name="T47"/>
              <a:gd fmla="*/ 104 w 104" name="T48"/>
              <a:gd fmla="*/ 116 h 128" name="T49"/>
              <a:gd fmla="*/ 104 w 104" name="T50"/>
              <a:gd fmla="*/ 60 h 128" name="T51"/>
              <a:gd fmla="*/ 92 w 104" name="T52"/>
              <a:gd fmla="*/ 48 h 128" name="T53"/>
              <a:gd fmla="*/ 96 w 104" name="T54"/>
              <a:gd fmla="*/ 112 h 128" name="T55"/>
              <a:gd fmla="*/ 88 w 104" name="T56"/>
              <a:gd fmla="*/ 120 h 128" name="T57"/>
              <a:gd fmla="*/ 16 w 104" name="T58"/>
              <a:gd fmla="*/ 120 h 128" name="T59"/>
              <a:gd fmla="*/ 8 w 104" name="T60"/>
              <a:gd fmla="*/ 112 h 128" name="T61"/>
              <a:gd fmla="*/ 8 w 104" name="T62"/>
              <a:gd fmla="*/ 64 h 128" name="T63"/>
              <a:gd fmla="*/ 16 w 104" name="T64"/>
              <a:gd fmla="*/ 56 h 128" name="T65"/>
              <a:gd fmla="*/ 88 w 104" name="T66"/>
              <a:gd fmla="*/ 56 h 128" name="T67"/>
              <a:gd fmla="*/ 96 w 104" name="T68"/>
              <a:gd fmla="*/ 64 h 128" name="T69"/>
              <a:gd fmla="*/ 96 w 104" name="T70"/>
              <a:gd fmla="*/ 112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04">
                <a:moveTo>
                  <a:pt x="52" y="72"/>
                </a:moveTo>
                <a:cubicBezTo>
                  <a:pt x="43" y="72"/>
                  <a:pt x="36" y="79"/>
                  <a:pt x="36" y="88"/>
                </a:cubicBezTo>
                <a:cubicBezTo>
                  <a:pt x="36" y="97"/>
                  <a:pt x="43" y="104"/>
                  <a:pt x="52" y="104"/>
                </a:cubicBezTo>
                <a:cubicBezTo>
                  <a:pt x="61" y="104"/>
                  <a:pt x="68" y="97"/>
                  <a:pt x="68" y="88"/>
                </a:cubicBezTo>
                <a:cubicBezTo>
                  <a:pt x="68" y="79"/>
                  <a:pt x="61" y="72"/>
                  <a:pt x="52" y="72"/>
                </a:cubicBezTo>
                <a:close/>
                <a:moveTo>
                  <a:pt x="52" y="96"/>
                </a:moveTo>
                <a:cubicBezTo>
                  <a:pt x="48" y="96"/>
                  <a:pt x="44" y="92"/>
                  <a:pt x="44" y="88"/>
                </a:cubicBezTo>
                <a:cubicBezTo>
                  <a:pt x="44" y="84"/>
                  <a:pt x="48" y="80"/>
                  <a:pt x="52" y="80"/>
                </a:cubicBezTo>
                <a:cubicBezTo>
                  <a:pt x="56" y="80"/>
                  <a:pt x="60" y="84"/>
                  <a:pt x="60" y="88"/>
                </a:cubicBezTo>
                <a:cubicBezTo>
                  <a:pt x="60" y="92"/>
                  <a:pt x="56" y="96"/>
                  <a:pt x="52" y="96"/>
                </a:cubicBezTo>
                <a:close/>
                <a:moveTo>
                  <a:pt x="9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1"/>
                  <a:pt x="37" y="8"/>
                  <a:pt x="52" y="8"/>
                </a:cubicBezTo>
                <a:cubicBezTo>
                  <a:pt x="66" y="8"/>
                  <a:pt x="78" y="18"/>
                  <a:pt x="80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6" y="14"/>
                  <a:pt x="71" y="0"/>
                  <a:pt x="52" y="0"/>
                </a:cubicBezTo>
                <a:cubicBezTo>
                  <a:pt x="32" y="0"/>
                  <a:pt x="16" y="16"/>
                  <a:pt x="16" y="36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53"/>
                  <a:pt x="0" y="60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9" y="128"/>
                  <a:pt x="104" y="123"/>
                  <a:pt x="104" y="116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3"/>
                  <a:pt x="99" y="48"/>
                  <a:pt x="92" y="48"/>
                </a:cubicBez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92" y="56"/>
                  <a:pt x="96" y="60"/>
                  <a:pt x="96" y="64"/>
                </a:cubicBezTo>
                <a:lnTo>
                  <a:pt x="9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4162530" y="2469223"/>
            <a:ext cx="339693" cy="340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85 w 128" name="T20"/>
              <a:gd fmla="*/ 49 h 128" name="T21"/>
              <a:gd fmla="*/ 60 w 128" name="T22"/>
              <a:gd fmla="*/ 75 h 128" name="T23"/>
              <a:gd fmla="*/ 47 w 128" name="T24"/>
              <a:gd fmla="*/ 61 h 128" name="T25"/>
              <a:gd fmla="*/ 41 w 128" name="T26"/>
              <a:gd fmla="*/ 61 h 128" name="T27"/>
              <a:gd fmla="*/ 41 w 128" name="T28"/>
              <a:gd fmla="*/ 67 h 128" name="T29"/>
              <a:gd fmla="*/ 57 w 128" name="T30"/>
              <a:gd fmla="*/ 82 h 128" name="T31"/>
              <a:gd fmla="*/ 57 w 128" name="T32"/>
              <a:gd fmla="*/ 83 h 128" name="T33"/>
              <a:gd fmla="*/ 60 w 128" name="T34"/>
              <a:gd fmla="*/ 84 h 128" name="T35"/>
              <a:gd fmla="*/ 63 w 128" name="T36"/>
              <a:gd fmla="*/ 83 h 128" name="T37"/>
              <a:gd fmla="*/ 63 w 128" name="T38"/>
              <a:gd fmla="*/ 82 h 128" name="T39"/>
              <a:gd fmla="*/ 91 w 128" name="T40"/>
              <a:gd fmla="*/ 55 h 128" name="T41"/>
              <a:gd fmla="*/ 91 w 128" name="T42"/>
              <a:gd fmla="*/ 49 h 128" name="T43"/>
              <a:gd fmla="*/ 85 w 128" name="T44"/>
              <a:gd fmla="*/ 49 h 12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5" y="49"/>
                </a:moveTo>
                <a:cubicBezTo>
                  <a:pt x="60" y="75"/>
                  <a:pt x="60" y="75"/>
                  <a:pt x="60" y="75"/>
                </a:cubicBezTo>
                <a:cubicBezTo>
                  <a:pt x="47" y="61"/>
                  <a:pt x="47" y="61"/>
                  <a:pt x="47" y="61"/>
                </a:cubicBezTo>
                <a:cubicBezTo>
                  <a:pt x="45" y="60"/>
                  <a:pt x="43" y="60"/>
                  <a:pt x="41" y="61"/>
                </a:cubicBezTo>
                <a:cubicBezTo>
                  <a:pt x="40" y="63"/>
                  <a:pt x="40" y="65"/>
                  <a:pt x="41" y="67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82"/>
                  <a:pt x="57" y="83"/>
                  <a:pt x="57" y="83"/>
                </a:cubicBezTo>
                <a:cubicBezTo>
                  <a:pt x="58" y="84"/>
                  <a:pt x="59" y="84"/>
                  <a:pt x="60" y="84"/>
                </a:cubicBezTo>
                <a:cubicBezTo>
                  <a:pt x="61" y="84"/>
                  <a:pt x="62" y="84"/>
                  <a:pt x="63" y="83"/>
                </a:cubicBezTo>
                <a:cubicBezTo>
                  <a:pt x="63" y="83"/>
                  <a:pt x="63" y="82"/>
                  <a:pt x="63" y="82"/>
                </a:cubicBezTo>
                <a:cubicBezTo>
                  <a:pt x="91" y="55"/>
                  <a:pt x="91" y="55"/>
                  <a:pt x="91" y="55"/>
                </a:cubicBezTo>
                <a:cubicBezTo>
                  <a:pt x="92" y="53"/>
                  <a:pt x="92" y="51"/>
                  <a:pt x="91" y="49"/>
                </a:cubicBezTo>
                <a:cubicBezTo>
                  <a:pt x="89" y="48"/>
                  <a:pt x="87" y="48"/>
                  <a:pt x="8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1666288" y="224119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1666289" y="2579751"/>
            <a:ext cx="205100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TextBox 17"/>
          <p:cNvSpPr txBox="1"/>
          <p:nvPr/>
        </p:nvSpPr>
        <p:spPr>
          <a:xfrm>
            <a:off x="3240525" y="467483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3240525" y="5013385"/>
            <a:ext cx="205100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TextBox 17"/>
          <p:cNvSpPr txBox="1"/>
          <p:nvPr/>
        </p:nvSpPr>
        <p:spPr>
          <a:xfrm>
            <a:off x="4820457" y="224119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4820457" y="2579751"/>
            <a:ext cx="205100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6391796" y="467483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6" name="TextBox 18"/>
          <p:cNvSpPr txBox="1"/>
          <p:nvPr/>
        </p:nvSpPr>
        <p:spPr>
          <a:xfrm>
            <a:off x="6391797" y="5013385"/>
            <a:ext cx="205100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7" name="TextBox 17"/>
          <p:cNvSpPr txBox="1"/>
          <p:nvPr/>
        </p:nvSpPr>
        <p:spPr>
          <a:xfrm>
            <a:off x="7925647" y="224119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8" name="TextBox 18"/>
          <p:cNvSpPr txBox="1"/>
          <p:nvPr/>
        </p:nvSpPr>
        <p:spPr>
          <a:xfrm>
            <a:off x="7925647" y="2579751"/>
            <a:ext cx="205100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TextBox 17"/>
          <p:cNvSpPr txBox="1"/>
          <p:nvPr/>
        </p:nvSpPr>
        <p:spPr>
          <a:xfrm>
            <a:off x="9501019" y="467483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AF935C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0" name="TextBox 18"/>
          <p:cNvSpPr txBox="1"/>
          <p:nvPr/>
        </p:nvSpPr>
        <p:spPr>
          <a:xfrm>
            <a:off x="9501019" y="5013385"/>
            <a:ext cx="205100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29452673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8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3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152236"/>
            <a:ext cx="12192000" cy="457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5351" y="3920723"/>
            <a:ext cx="1649879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4000">
                <a:solidFill>
                  <a:srgbClr val="AF935C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3618" y="4468707"/>
            <a:ext cx="2367280" cy="7010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pc="300" sz="4000">
                <a:solidFill>
                  <a:prstClr val="white"/>
                </a:solidFill>
                <a:cs typeface="+mn-ea"/>
                <a:sym typeface="+mn-lt"/>
              </a:rPr>
              <a:t>关于我们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11310" y="1760274"/>
            <a:ext cx="1440180" cy="3383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公司介绍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团队介绍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核心成员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主要成员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发展历程</a:t>
            </a:r>
          </a:p>
          <a:p>
            <a:pPr indent="-342900" marL="342900">
              <a:lnSpc>
                <a:spcPct val="200000"/>
              </a:lnSpc>
              <a:buFont typeface="+mj-lt"/>
              <a:buAutoNum type="arabicPeriod"/>
            </a:pPr>
            <a:r>
              <a:rPr altLang="en-US" b="1" lang="zh-CN">
                <a:solidFill>
                  <a:schemeClr val="bg1"/>
                </a:solidFill>
                <a:effectLst>
                  <a:outerShdw algn="tl" blurRad="88900" dir="2700000" dist="38100">
                    <a:schemeClr val="tx1">
                      <a:alpha val="60000"/>
                    </a:schemeClr>
                  </a:outerShdw>
                </a:effectLst>
                <a:cs typeface="+mn-ea"/>
                <a:sym typeface="+mn-lt"/>
              </a:rPr>
              <a:t>企业文化</a:t>
            </a:r>
          </a:p>
        </p:txBody>
      </p:sp>
    </p:spTree>
    <p:extLst>
      <p:ext uri="{BB962C8B-B14F-4D97-AF65-F5344CB8AC3E}">
        <p14:creationId val="1105538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1" spid="4"/>
      <p:bldP grpId="0" spid="11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8"/>
          <p:cNvSpPr/>
          <p:nvPr/>
        </p:nvSpPr>
        <p:spPr>
          <a:xfrm>
            <a:off x="1327949" y="2632429"/>
            <a:ext cx="1381356" cy="487638"/>
          </a:xfrm>
          <a:prstGeom prst="rect">
            <a:avLst/>
          </a:prstGeom>
        </p:spPr>
        <p:txBody>
          <a:bodyPr bIns="121899" lIns="243797" rIns="243797" tIns="121899" wrap="none">
            <a:spAutoFit/>
          </a:bodyPr>
          <a:lstStyle/>
          <a:p>
            <a:r>
              <a:rPr lang="en-US" smtClean="0" sz="1600">
                <a:solidFill>
                  <a:srgbClr val="AF935C"/>
                </a:solidFill>
                <a:cs typeface="+mn-ea"/>
                <a:sym typeface="+mn-lt"/>
              </a:rPr>
              <a:t>ADDRESS</a:t>
            </a:r>
          </a:p>
        </p:txBody>
      </p:sp>
      <p:sp>
        <p:nvSpPr>
          <p:cNvPr id="3" name="Rectangle 59"/>
          <p:cNvSpPr/>
          <p:nvPr/>
        </p:nvSpPr>
        <p:spPr>
          <a:xfrm>
            <a:off x="1327949" y="1240971"/>
            <a:ext cx="1968533" cy="487638"/>
          </a:xfrm>
          <a:prstGeom prst="rect">
            <a:avLst/>
          </a:prstGeom>
        </p:spPr>
        <p:txBody>
          <a:bodyPr bIns="121899" lIns="243797" rIns="243797" tIns="121899" wrap="none">
            <a:spAutoFit/>
          </a:bodyPr>
          <a:lstStyle/>
          <a:p>
            <a:r>
              <a:rPr lang="en-US" smtClean="0" sz="1600">
                <a:solidFill>
                  <a:srgbClr val="AF935C"/>
                </a:solidFill>
                <a:cs typeface="+mn-ea"/>
                <a:sym typeface="+mn-lt"/>
              </a:rPr>
              <a:t>CONTACT INFO</a:t>
            </a:r>
          </a:p>
        </p:txBody>
      </p:sp>
      <p:sp>
        <p:nvSpPr>
          <p:cNvPr id="4" name="Rectangle 60"/>
          <p:cNvSpPr/>
          <p:nvPr/>
        </p:nvSpPr>
        <p:spPr>
          <a:xfrm>
            <a:off x="1327949" y="4065986"/>
            <a:ext cx="1666313" cy="487638"/>
          </a:xfrm>
          <a:prstGeom prst="rect">
            <a:avLst/>
          </a:prstGeom>
        </p:spPr>
        <p:txBody>
          <a:bodyPr bIns="121899" lIns="243797" rIns="243797" tIns="121899" wrap="none">
            <a:spAutoFit/>
          </a:bodyPr>
          <a:lstStyle/>
          <a:p>
            <a:r>
              <a:rPr lang="en-US" smtClean="0" sz="1600">
                <a:solidFill>
                  <a:srgbClr val="AF935C"/>
                </a:solidFill>
                <a:cs typeface="+mn-ea"/>
                <a:sym typeface="+mn-lt"/>
              </a:rPr>
              <a:t>TELEPHONE</a:t>
            </a:r>
          </a:p>
        </p:txBody>
      </p:sp>
      <p:sp>
        <p:nvSpPr>
          <p:cNvPr id="5" name="Freeform 161"/>
          <p:cNvSpPr>
            <a:spLocks noChangeArrowheads="1"/>
          </p:cNvSpPr>
          <p:nvPr/>
        </p:nvSpPr>
        <p:spPr bwMode="auto">
          <a:xfrm>
            <a:off x="926305" y="2791834"/>
            <a:ext cx="318516" cy="414811"/>
          </a:xfrm>
          <a:custGeom>
            <a:gdLst>
              <a:gd fmla="*/ 236 w 472" name="T0"/>
              <a:gd fmla="*/ 0 h 619" name="T1"/>
              <a:gd fmla="*/ 236 w 472" name="T2"/>
              <a:gd fmla="*/ 0 h 619" name="T3"/>
              <a:gd fmla="*/ 0 w 472" name="T4"/>
              <a:gd fmla="*/ 235 h 619" name="T5"/>
              <a:gd fmla="*/ 236 w 472" name="T6"/>
              <a:gd fmla="*/ 618 h 619" name="T7"/>
              <a:gd fmla="*/ 471 w 472" name="T8"/>
              <a:gd fmla="*/ 235 h 619" name="T9"/>
              <a:gd fmla="*/ 236 w 472" name="T10"/>
              <a:gd fmla="*/ 0 h 619" name="T11"/>
              <a:gd fmla="*/ 236 w 472" name="T12"/>
              <a:gd fmla="*/ 559 h 619" name="T13"/>
              <a:gd fmla="*/ 236 w 472" name="T14"/>
              <a:gd fmla="*/ 559 h 619" name="T15"/>
              <a:gd fmla="*/ 45 w 472" name="T16"/>
              <a:gd fmla="*/ 235 h 619" name="T17"/>
              <a:gd fmla="*/ 236 w 472" name="T18"/>
              <a:gd fmla="*/ 29 h 619" name="T19"/>
              <a:gd fmla="*/ 427 w 472" name="T20"/>
              <a:gd fmla="*/ 235 h 619" name="T21"/>
              <a:gd fmla="*/ 236 w 472" name="T22"/>
              <a:gd fmla="*/ 559 h 619" name="T23"/>
              <a:gd fmla="*/ 236 w 472" name="T24"/>
              <a:gd fmla="*/ 132 h 619" name="T25"/>
              <a:gd fmla="*/ 236 w 472" name="T26"/>
              <a:gd fmla="*/ 132 h 619" name="T27"/>
              <a:gd fmla="*/ 133 w 472" name="T28"/>
              <a:gd fmla="*/ 235 h 619" name="T29"/>
              <a:gd fmla="*/ 236 w 472" name="T30"/>
              <a:gd fmla="*/ 323 h 619" name="T31"/>
              <a:gd fmla="*/ 339 w 472" name="T32"/>
              <a:gd fmla="*/ 235 h 619" name="T33"/>
              <a:gd fmla="*/ 236 w 472" name="T34"/>
              <a:gd fmla="*/ 132 h 619" name="T35"/>
              <a:gd fmla="*/ 236 w 472" name="T36"/>
              <a:gd fmla="*/ 294 h 619" name="T37"/>
              <a:gd fmla="*/ 236 w 472" name="T38"/>
              <a:gd fmla="*/ 294 h 619" name="T39"/>
              <a:gd fmla="*/ 177 w 472" name="T40"/>
              <a:gd fmla="*/ 235 h 619" name="T41"/>
              <a:gd fmla="*/ 236 w 472" name="T42"/>
              <a:gd fmla="*/ 176 h 619" name="T43"/>
              <a:gd fmla="*/ 295 w 472" name="T44"/>
              <a:gd fmla="*/ 235 h 619" name="T45"/>
              <a:gd fmla="*/ 236 w 472" name="T46"/>
              <a:gd fmla="*/ 294 h 619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619" w="472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185"/>
          <p:cNvSpPr>
            <a:spLocks noChangeArrowheads="1"/>
          </p:cNvSpPr>
          <p:nvPr/>
        </p:nvSpPr>
        <p:spPr bwMode="auto">
          <a:xfrm>
            <a:off x="892194" y="1416074"/>
            <a:ext cx="364984" cy="279197"/>
          </a:xfrm>
          <a:custGeom>
            <a:gdLst>
              <a:gd fmla="*/ 545 w 619" name="T0"/>
              <a:gd fmla="*/ 0 h 472" name="T1"/>
              <a:gd fmla="*/ 545 w 619" name="T2"/>
              <a:gd fmla="*/ 0 h 472" name="T3"/>
              <a:gd fmla="*/ 73 w 619" name="T4"/>
              <a:gd fmla="*/ 0 h 472" name="T5"/>
              <a:gd fmla="*/ 0 w 619" name="T6"/>
              <a:gd fmla="*/ 73 h 472" name="T7"/>
              <a:gd fmla="*/ 0 w 619" name="T8"/>
              <a:gd fmla="*/ 397 h 472" name="T9"/>
              <a:gd fmla="*/ 73 w 619" name="T10"/>
              <a:gd fmla="*/ 471 h 472" name="T11"/>
              <a:gd fmla="*/ 545 w 619" name="T12"/>
              <a:gd fmla="*/ 471 h 472" name="T13"/>
              <a:gd fmla="*/ 618 w 619" name="T14"/>
              <a:gd fmla="*/ 397 h 472" name="T15"/>
              <a:gd fmla="*/ 618 w 619" name="T16"/>
              <a:gd fmla="*/ 73 h 472" name="T17"/>
              <a:gd fmla="*/ 545 w 619" name="T18"/>
              <a:gd fmla="*/ 0 h 472" name="T19"/>
              <a:gd fmla="*/ 559 w 619" name="T20"/>
              <a:gd fmla="*/ 44 h 472" name="T21"/>
              <a:gd fmla="*/ 559 w 619" name="T22"/>
              <a:gd fmla="*/ 44 h 472" name="T23"/>
              <a:gd fmla="*/ 309 w 619" name="T24"/>
              <a:gd fmla="*/ 235 h 472" name="T25"/>
              <a:gd fmla="*/ 59 w 619" name="T26"/>
              <a:gd fmla="*/ 44 h 472" name="T27"/>
              <a:gd fmla="*/ 559 w 619" name="T28"/>
              <a:gd fmla="*/ 44 h 472" name="T29"/>
              <a:gd fmla="*/ 29 w 619" name="T30"/>
              <a:gd fmla="*/ 397 h 472" name="T31"/>
              <a:gd fmla="*/ 29 w 619" name="T32"/>
              <a:gd fmla="*/ 397 h 472" name="T33"/>
              <a:gd fmla="*/ 29 w 619" name="T34"/>
              <a:gd fmla="*/ 73 h 472" name="T35"/>
              <a:gd fmla="*/ 206 w 619" name="T36"/>
              <a:gd fmla="*/ 221 h 472" name="T37"/>
              <a:gd fmla="*/ 29 w 619" name="T38"/>
              <a:gd fmla="*/ 397 h 472" name="T39"/>
              <a:gd fmla="*/ 59 w 619" name="T40"/>
              <a:gd fmla="*/ 427 h 472" name="T41"/>
              <a:gd fmla="*/ 59 w 619" name="T42"/>
              <a:gd fmla="*/ 427 h 472" name="T43"/>
              <a:gd fmla="*/ 236 w 619" name="T44"/>
              <a:gd fmla="*/ 235 h 472" name="T45"/>
              <a:gd fmla="*/ 309 w 619" name="T46"/>
              <a:gd fmla="*/ 294 h 472" name="T47"/>
              <a:gd fmla="*/ 368 w 619" name="T48"/>
              <a:gd fmla="*/ 235 h 472" name="T49"/>
              <a:gd fmla="*/ 559 w 619" name="T50"/>
              <a:gd fmla="*/ 427 h 472" name="T51"/>
              <a:gd fmla="*/ 59 w 619" name="T52"/>
              <a:gd fmla="*/ 427 h 472" name="T53"/>
              <a:gd fmla="*/ 589 w 619" name="T54"/>
              <a:gd fmla="*/ 397 h 472" name="T55"/>
              <a:gd fmla="*/ 589 w 619" name="T56"/>
              <a:gd fmla="*/ 397 h 472" name="T57"/>
              <a:gd fmla="*/ 589 w 619" name="T58"/>
              <a:gd fmla="*/ 397 h 472" name="T59"/>
              <a:gd fmla="*/ 412 w 619" name="T60"/>
              <a:gd fmla="*/ 221 h 472" name="T61"/>
              <a:gd fmla="*/ 589 w 619" name="T62"/>
              <a:gd fmla="*/ 73 h 472" name="T63"/>
              <a:gd fmla="*/ 589 w 619" name="T64"/>
              <a:gd fmla="*/ 397 h 47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72" w="619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Freeform 178"/>
          <p:cNvSpPr>
            <a:spLocks noChangeArrowheads="1"/>
          </p:cNvSpPr>
          <p:nvPr/>
        </p:nvSpPr>
        <p:spPr bwMode="auto">
          <a:xfrm>
            <a:off x="892194" y="4252022"/>
            <a:ext cx="368005" cy="357316"/>
          </a:xfrm>
          <a:custGeom>
            <a:gdLst>
              <a:gd fmla="*/ 603 w 634" name="T0"/>
              <a:gd fmla="*/ 74 h 619" name="T1"/>
              <a:gd fmla="*/ 603 w 634" name="T2"/>
              <a:gd fmla="*/ 74 h 619" name="T3"/>
              <a:gd fmla="*/ 545 w 634" name="T4"/>
              <a:gd fmla="*/ 15 h 619" name="T5"/>
              <a:gd fmla="*/ 486 w 634" name="T6"/>
              <a:gd fmla="*/ 15 h 619" name="T7"/>
              <a:gd fmla="*/ 412 w 634" name="T8"/>
              <a:gd fmla="*/ 133 h 619" name="T9"/>
              <a:gd fmla="*/ 412 w 634" name="T10"/>
              <a:gd fmla="*/ 191 h 619" name="T11"/>
              <a:gd fmla="*/ 441 w 634" name="T12"/>
              <a:gd fmla="*/ 221 h 619" name="T13"/>
              <a:gd fmla="*/ 353 w 634" name="T14"/>
              <a:gd fmla="*/ 324 h 619" name="T15"/>
              <a:gd fmla="*/ 235 w 634" name="T16"/>
              <a:gd fmla="*/ 427 h 619" name="T17"/>
              <a:gd fmla="*/ 191 w 634" name="T18"/>
              <a:gd fmla="*/ 397 h 619" name="T19"/>
              <a:gd fmla="*/ 132 w 634" name="T20"/>
              <a:gd fmla="*/ 397 h 619" name="T21"/>
              <a:gd fmla="*/ 29 w 634" name="T22"/>
              <a:gd fmla="*/ 486 h 619" name="T23"/>
              <a:gd fmla="*/ 29 w 634" name="T24"/>
              <a:gd fmla="*/ 530 h 619" name="T25"/>
              <a:gd fmla="*/ 88 w 634" name="T26"/>
              <a:gd fmla="*/ 589 h 619" name="T27"/>
              <a:gd fmla="*/ 191 w 634" name="T28"/>
              <a:gd fmla="*/ 589 h 619" name="T29"/>
              <a:gd fmla="*/ 427 w 634" name="T30"/>
              <a:gd fmla="*/ 412 h 619" name="T31"/>
              <a:gd fmla="*/ 603 w 634" name="T32"/>
              <a:gd fmla="*/ 191 h 619" name="T33"/>
              <a:gd fmla="*/ 603 w 634" name="T34"/>
              <a:gd fmla="*/ 74 h 619" name="T35"/>
              <a:gd fmla="*/ 574 w 634" name="T36"/>
              <a:gd fmla="*/ 162 h 619" name="T37"/>
              <a:gd fmla="*/ 574 w 634" name="T38"/>
              <a:gd fmla="*/ 162 h 619" name="T39"/>
              <a:gd fmla="*/ 412 w 634" name="T40"/>
              <a:gd fmla="*/ 383 h 619" name="T41"/>
              <a:gd fmla="*/ 162 w 634" name="T42"/>
              <a:gd fmla="*/ 559 h 619" name="T43"/>
              <a:gd fmla="*/ 103 w 634" name="T44"/>
              <a:gd fmla="*/ 559 h 619" name="T45"/>
              <a:gd fmla="*/ 73 w 634" name="T46"/>
              <a:gd fmla="*/ 530 h 619" name="T47"/>
              <a:gd fmla="*/ 73 w 634" name="T48"/>
              <a:gd fmla="*/ 486 h 619" name="T49"/>
              <a:gd fmla="*/ 147 w 634" name="T50"/>
              <a:gd fmla="*/ 442 h 619" name="T51"/>
              <a:gd fmla="*/ 177 w 634" name="T52"/>
              <a:gd fmla="*/ 442 h 619" name="T53"/>
              <a:gd fmla="*/ 221 w 634" name="T54"/>
              <a:gd fmla="*/ 486 h 619" name="T55"/>
              <a:gd fmla="*/ 500 w 634" name="T56"/>
              <a:gd fmla="*/ 221 h 619" name="T57"/>
              <a:gd fmla="*/ 441 w 634" name="T58"/>
              <a:gd fmla="*/ 176 h 619" name="T59"/>
              <a:gd fmla="*/ 441 w 634" name="T60"/>
              <a:gd fmla="*/ 133 h 619" name="T61"/>
              <a:gd fmla="*/ 500 w 634" name="T62"/>
              <a:gd fmla="*/ 59 h 619" name="T63"/>
              <a:gd fmla="*/ 545 w 634" name="T64"/>
              <a:gd fmla="*/ 59 h 619" name="T65"/>
              <a:gd fmla="*/ 574 w 634" name="T66"/>
              <a:gd fmla="*/ 103 h 619" name="T67"/>
              <a:gd fmla="*/ 574 w 634" name="T68"/>
              <a:gd fmla="*/ 162 h 619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619" w="634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1483288" y="3013402"/>
            <a:ext cx="2275205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latin typeface="+mn-ea"/>
                <a:cs typeface="+mn-ea"/>
                <a:sym typeface="+mn-lt"/>
              </a:rPr>
              <a:t>深圳市熊猫区熊猫路166号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latin typeface="+mn-ea"/>
                <a:cs typeface="+mn-ea"/>
                <a:sym typeface="+mn-lt"/>
              </a:rPr>
              <a:t>熊猫大厦6层66室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483288" y="1605517"/>
            <a:ext cx="262701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400">
                <a:cs typeface="+mn-ea"/>
                <a:sym typeface="+mn-lt"/>
              </a:rPr>
              <a:t>Email  yourcompany@mail.com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cs typeface="+mn-ea"/>
                <a:sym typeface="+mn-lt"/>
              </a:rPr>
              <a:t>WEB  www.company.com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483288" y="4464066"/>
            <a:ext cx="1622011" cy="1051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400">
                <a:cs typeface="+mn-ea"/>
                <a:sym typeface="+mn-lt"/>
              </a:rPr>
              <a:t>( 0755 ) 8868-9888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cs typeface="+mn-ea"/>
                <a:sym typeface="+mn-lt"/>
              </a:rPr>
              <a:t>( 0755 ) 8868-9688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cs typeface="+mn-ea"/>
                <a:sym typeface="+mn-lt"/>
              </a:rPr>
              <a:t>186-6866-8886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62749" y="480678"/>
            <a:ext cx="7629251" cy="5043528"/>
          </a:xfrm>
          <a:prstGeom prst="rect">
            <a:avLst/>
          </a:prstGeom>
        </p:spPr>
      </p:pic>
    </p:spTree>
    <p:extLst>
      <p:ext uri="{BB962C8B-B14F-4D97-AF65-F5344CB8AC3E}">
        <p14:creationId val="21619159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1367873" y="4455795"/>
            <a:ext cx="185215" cy="204818"/>
          </a:xfrm>
          <a:custGeom>
            <a:gdLst>
              <a:gd fmla="*/ 90 w 116" name="T0"/>
              <a:gd fmla="*/ 0 h 128" name="T1"/>
              <a:gd fmla="*/ 65 w 116" name="T2"/>
              <a:gd fmla="*/ 20 h 128" name="T3"/>
              <a:gd fmla="*/ 4 w 116" name="T4"/>
              <a:gd fmla="*/ 20 h 128" name="T5"/>
              <a:gd fmla="*/ 1 w 116" name="T6"/>
              <a:gd fmla="*/ 23 h 128" name="T7"/>
              <a:gd fmla="*/ 2 w 116" name="T8"/>
              <a:gd fmla="*/ 27 h 128" name="T9"/>
              <a:gd fmla="*/ 44 w 116" name="T10"/>
              <a:gd fmla="*/ 78 h 128" name="T11"/>
              <a:gd fmla="*/ 44 w 116" name="T12"/>
              <a:gd fmla="*/ 120 h 128" name="T13"/>
              <a:gd fmla="*/ 32 w 116" name="T14"/>
              <a:gd fmla="*/ 120 h 128" name="T15"/>
              <a:gd fmla="*/ 28 w 116" name="T16"/>
              <a:gd fmla="*/ 124 h 128" name="T17"/>
              <a:gd fmla="*/ 32 w 116" name="T18"/>
              <a:gd fmla="*/ 128 h 128" name="T19"/>
              <a:gd fmla="*/ 48 w 116" name="T20"/>
              <a:gd fmla="*/ 128 h 128" name="T21"/>
              <a:gd fmla="*/ 48 w 116" name="T22"/>
              <a:gd fmla="*/ 128 h 128" name="T23"/>
              <a:gd fmla="*/ 48 w 116" name="T24"/>
              <a:gd fmla="*/ 128 h 128" name="T25"/>
              <a:gd fmla="*/ 64 w 116" name="T26"/>
              <a:gd fmla="*/ 128 h 128" name="T27"/>
              <a:gd fmla="*/ 68 w 116" name="T28"/>
              <a:gd fmla="*/ 124 h 128" name="T29"/>
              <a:gd fmla="*/ 64 w 116" name="T30"/>
              <a:gd fmla="*/ 120 h 128" name="T31"/>
              <a:gd fmla="*/ 52 w 116" name="T32"/>
              <a:gd fmla="*/ 120 h 128" name="T33"/>
              <a:gd fmla="*/ 52 w 116" name="T34"/>
              <a:gd fmla="*/ 78 h 128" name="T35"/>
              <a:gd fmla="*/ 77 w 116" name="T36"/>
              <a:gd fmla="*/ 49 h 128" name="T37"/>
              <a:gd fmla="*/ 90 w 116" name="T38"/>
              <a:gd fmla="*/ 52 h 128" name="T39"/>
              <a:gd fmla="*/ 116 w 116" name="T40"/>
              <a:gd fmla="*/ 26 h 128" name="T41"/>
              <a:gd fmla="*/ 90 w 116" name="T42"/>
              <a:gd fmla="*/ 0 h 128" name="T43"/>
              <a:gd fmla="*/ 48 w 116" name="T44"/>
              <a:gd fmla="*/ 71 h 128" name="T45"/>
              <a:gd fmla="*/ 14 w 116" name="T46"/>
              <a:gd fmla="*/ 28 h 128" name="T47"/>
              <a:gd fmla="*/ 83 w 116" name="T48"/>
              <a:gd fmla="*/ 28 h 128" name="T49"/>
              <a:gd fmla="*/ 48 w 116" name="T50"/>
              <a:gd fmla="*/ 71 h 128" name="T51"/>
              <a:gd fmla="*/ 90 w 116" name="T52"/>
              <a:gd fmla="*/ 44 h 128" name="T53"/>
              <a:gd fmla="*/ 82 w 116" name="T54"/>
              <a:gd fmla="*/ 42 h 128" name="T55"/>
              <a:gd fmla="*/ 95 w 116" name="T56"/>
              <a:gd fmla="*/ 27 h 128" name="T57"/>
              <a:gd fmla="*/ 96 w 116" name="T58"/>
              <a:gd fmla="*/ 23 h 128" name="T59"/>
              <a:gd fmla="*/ 92 w 116" name="T60"/>
              <a:gd fmla="*/ 20 h 128" name="T61"/>
              <a:gd fmla="*/ 73 w 116" name="T62"/>
              <a:gd fmla="*/ 20 h 128" name="T63"/>
              <a:gd fmla="*/ 90 w 116" name="T64"/>
              <a:gd fmla="*/ 8 h 128" name="T65"/>
              <a:gd fmla="*/ 108 w 116" name="T66"/>
              <a:gd fmla="*/ 26 h 128" name="T67"/>
              <a:gd fmla="*/ 90 w 116" name="T68"/>
              <a:gd fmla="*/ 44 h 12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8" w="115">
                <a:moveTo>
                  <a:pt x="90" y="0"/>
                </a:moveTo>
                <a:cubicBezTo>
                  <a:pt x="78" y="0"/>
                  <a:pt x="68" y="9"/>
                  <a:pt x="6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1" y="21"/>
                  <a:pt x="1" y="23"/>
                </a:cubicBezTo>
                <a:cubicBezTo>
                  <a:pt x="0" y="24"/>
                  <a:pt x="1" y="26"/>
                  <a:pt x="2" y="27"/>
                </a:cubicBezTo>
                <a:cubicBezTo>
                  <a:pt x="44" y="78"/>
                  <a:pt x="44" y="78"/>
                  <a:pt x="44" y="7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0" y="120"/>
                  <a:pt x="28" y="122"/>
                  <a:pt x="28" y="124"/>
                </a:cubicBezTo>
                <a:cubicBezTo>
                  <a:pt x="28" y="127"/>
                  <a:pt x="30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7" y="128"/>
                  <a:pt x="68" y="127"/>
                  <a:pt x="68" y="124"/>
                </a:cubicBezTo>
                <a:cubicBezTo>
                  <a:pt x="68" y="122"/>
                  <a:pt x="67" y="120"/>
                  <a:pt x="64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78"/>
                  <a:pt x="52" y="78"/>
                  <a:pt x="52" y="78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51"/>
                  <a:pt x="86" y="52"/>
                  <a:pt x="90" y="52"/>
                </a:cubicBezTo>
                <a:cubicBezTo>
                  <a:pt x="105" y="52"/>
                  <a:pt x="116" y="41"/>
                  <a:pt x="116" y="26"/>
                </a:cubicBezTo>
                <a:cubicBezTo>
                  <a:pt x="116" y="12"/>
                  <a:pt x="105" y="0"/>
                  <a:pt x="90" y="0"/>
                </a:cubicBezTo>
                <a:close/>
                <a:moveTo>
                  <a:pt x="48" y="71"/>
                </a:moveTo>
                <a:cubicBezTo>
                  <a:pt x="14" y="28"/>
                  <a:pt x="14" y="28"/>
                  <a:pt x="14" y="28"/>
                </a:cubicBezTo>
                <a:cubicBezTo>
                  <a:pt x="83" y="28"/>
                  <a:pt x="83" y="28"/>
                  <a:pt x="83" y="28"/>
                </a:cubicBezTo>
                <a:lnTo>
                  <a:pt x="48" y="71"/>
                </a:lnTo>
                <a:close/>
                <a:moveTo>
                  <a:pt x="90" y="44"/>
                </a:moveTo>
                <a:cubicBezTo>
                  <a:pt x="87" y="44"/>
                  <a:pt x="85" y="44"/>
                  <a:pt x="82" y="42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6"/>
                  <a:pt x="97" y="24"/>
                  <a:pt x="96" y="23"/>
                </a:cubicBezTo>
                <a:cubicBezTo>
                  <a:pt x="95" y="21"/>
                  <a:pt x="94" y="20"/>
                  <a:pt x="92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6" y="13"/>
                  <a:pt x="82" y="8"/>
                  <a:pt x="90" y="8"/>
                </a:cubicBezTo>
                <a:cubicBezTo>
                  <a:pt x="100" y="8"/>
                  <a:pt x="108" y="16"/>
                  <a:pt x="108" y="26"/>
                </a:cubicBezTo>
                <a:cubicBezTo>
                  <a:pt x="108" y="36"/>
                  <a:pt x="100" y="44"/>
                  <a:pt x="90" y="44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10825071" y="4455795"/>
            <a:ext cx="140601" cy="204818"/>
          </a:xfrm>
          <a:custGeom>
            <a:gdLst>
              <a:gd fmla="*/ 86 w 88" name="T0"/>
              <a:gd fmla="*/ 96 h 128" name="T1"/>
              <a:gd fmla="*/ 48 w 88" name="T2"/>
              <a:gd fmla="*/ 69 h 128" name="T3"/>
              <a:gd fmla="*/ 48 w 88" name="T4"/>
              <a:gd fmla="*/ 61 h 128" name="T5"/>
              <a:gd fmla="*/ 86 w 88" name="T6"/>
              <a:gd fmla="*/ 35 h 128" name="T7"/>
              <a:gd fmla="*/ 88 w 88" name="T8"/>
              <a:gd fmla="*/ 31 h 128" name="T9"/>
              <a:gd fmla="*/ 86 w 88" name="T10"/>
              <a:gd fmla="*/ 28 h 128" name="T11"/>
              <a:gd fmla="*/ 47 w 88" name="T12"/>
              <a:gd fmla="*/ 1 h 128" name="T13"/>
              <a:gd fmla="*/ 42 w 88" name="T14"/>
              <a:gd fmla="*/ 1 h 128" name="T15"/>
              <a:gd fmla="*/ 40 w 88" name="T16"/>
              <a:gd fmla="*/ 5 h 128" name="T17"/>
              <a:gd fmla="*/ 40 w 88" name="T18"/>
              <a:gd fmla="*/ 57 h 128" name="T19"/>
              <a:gd fmla="*/ 36 w 88" name="T20"/>
              <a:gd fmla="*/ 60 h 128" name="T21"/>
              <a:gd fmla="*/ 7 w 88" name="T22"/>
              <a:gd fmla="*/ 39 h 128" name="T23"/>
              <a:gd fmla="*/ 1 w 88" name="T24"/>
              <a:gd fmla="*/ 40 h 128" name="T25"/>
              <a:gd fmla="*/ 2 w 88" name="T26"/>
              <a:gd fmla="*/ 46 h 128" name="T27"/>
              <a:gd fmla="*/ 29 w 88" name="T28"/>
              <a:gd fmla="*/ 65 h 128" name="T29"/>
              <a:gd fmla="*/ 2 w 88" name="T30"/>
              <a:gd fmla="*/ 84 h 128" name="T31"/>
              <a:gd fmla="*/ 1 w 88" name="T32"/>
              <a:gd fmla="*/ 89 h 128" name="T33"/>
              <a:gd fmla="*/ 7 w 88" name="T34"/>
              <a:gd fmla="*/ 90 h 128" name="T35"/>
              <a:gd fmla="*/ 36 w 88" name="T36"/>
              <a:gd fmla="*/ 70 h 128" name="T37"/>
              <a:gd fmla="*/ 40 w 88" name="T38"/>
              <a:gd fmla="*/ 73 h 128" name="T39"/>
              <a:gd fmla="*/ 40 w 88" name="T40"/>
              <a:gd fmla="*/ 124 h 128" name="T41"/>
              <a:gd fmla="*/ 42 w 88" name="T42"/>
              <a:gd fmla="*/ 128 h 128" name="T43"/>
              <a:gd fmla="*/ 44 w 88" name="T44"/>
              <a:gd fmla="*/ 128 h 128" name="T45"/>
              <a:gd fmla="*/ 46 w 88" name="T46"/>
              <a:gd fmla="*/ 128 h 128" name="T47"/>
              <a:gd fmla="*/ 86 w 88" name="T48"/>
              <a:gd fmla="*/ 102 h 128" name="T49"/>
              <a:gd fmla="*/ 88 w 88" name="T50"/>
              <a:gd fmla="*/ 99 h 128" name="T51"/>
              <a:gd fmla="*/ 86 w 88" name="T52"/>
              <a:gd fmla="*/ 96 h 128" name="T53"/>
              <a:gd fmla="*/ 48 w 88" name="T54"/>
              <a:gd fmla="*/ 12 h 128" name="T55"/>
              <a:gd fmla="*/ 77 w 88" name="T56"/>
              <a:gd fmla="*/ 31 h 128" name="T57"/>
              <a:gd fmla="*/ 48 w 88" name="T58"/>
              <a:gd fmla="*/ 51 h 128" name="T59"/>
              <a:gd fmla="*/ 48 w 88" name="T60"/>
              <a:gd fmla="*/ 12 h 128" name="T61"/>
              <a:gd fmla="*/ 48 w 88" name="T62"/>
              <a:gd fmla="*/ 117 h 128" name="T63"/>
              <a:gd fmla="*/ 48 w 88" name="T64"/>
              <a:gd fmla="*/ 78 h 128" name="T65"/>
              <a:gd fmla="*/ 77 w 88" name="T66"/>
              <a:gd fmla="*/ 99 h 128" name="T67"/>
              <a:gd fmla="*/ 48 w 88" name="T68"/>
              <a:gd fmla="*/ 117 h 12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8" w="88">
                <a:moveTo>
                  <a:pt x="86" y="96"/>
                </a:moveTo>
                <a:cubicBezTo>
                  <a:pt x="48" y="69"/>
                  <a:pt x="48" y="69"/>
                  <a:pt x="48" y="69"/>
                </a:cubicBezTo>
                <a:cubicBezTo>
                  <a:pt x="48" y="61"/>
                  <a:pt x="48" y="61"/>
                  <a:pt x="48" y="61"/>
                </a:cubicBezTo>
                <a:cubicBezTo>
                  <a:pt x="86" y="35"/>
                  <a:pt x="86" y="35"/>
                  <a:pt x="86" y="35"/>
                </a:cubicBezTo>
                <a:cubicBezTo>
                  <a:pt x="87" y="34"/>
                  <a:pt x="88" y="33"/>
                  <a:pt x="88" y="31"/>
                </a:cubicBezTo>
                <a:cubicBezTo>
                  <a:pt x="88" y="30"/>
                  <a:pt x="87" y="29"/>
                  <a:pt x="86" y="28"/>
                </a:cubicBezTo>
                <a:cubicBezTo>
                  <a:pt x="47" y="1"/>
                  <a:pt x="47" y="1"/>
                  <a:pt x="47" y="1"/>
                </a:cubicBezTo>
                <a:cubicBezTo>
                  <a:pt x="45" y="0"/>
                  <a:pt x="44" y="0"/>
                  <a:pt x="42" y="1"/>
                </a:cubicBezTo>
                <a:cubicBezTo>
                  <a:pt x="41" y="2"/>
                  <a:pt x="40" y="3"/>
                  <a:pt x="40" y="5"/>
                </a:cubicBezTo>
                <a:cubicBezTo>
                  <a:pt x="40" y="57"/>
                  <a:pt x="40" y="57"/>
                  <a:pt x="40" y="57"/>
                </a:cubicBezTo>
                <a:cubicBezTo>
                  <a:pt x="36" y="60"/>
                  <a:pt x="36" y="60"/>
                  <a:pt x="36" y="60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38"/>
                  <a:pt x="3" y="38"/>
                  <a:pt x="1" y="40"/>
                </a:cubicBezTo>
                <a:cubicBezTo>
                  <a:pt x="0" y="42"/>
                  <a:pt x="0" y="45"/>
                  <a:pt x="2" y="46"/>
                </a:cubicBezTo>
                <a:cubicBezTo>
                  <a:pt x="29" y="65"/>
                  <a:pt x="29" y="65"/>
                  <a:pt x="29" y="65"/>
                </a:cubicBezTo>
                <a:cubicBezTo>
                  <a:pt x="2" y="84"/>
                  <a:pt x="2" y="84"/>
                  <a:pt x="2" y="84"/>
                </a:cubicBezTo>
                <a:cubicBezTo>
                  <a:pt x="0" y="85"/>
                  <a:pt x="0" y="87"/>
                  <a:pt x="1" y="89"/>
                </a:cubicBezTo>
                <a:cubicBezTo>
                  <a:pt x="3" y="91"/>
                  <a:pt x="5" y="91"/>
                  <a:pt x="7" y="90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1" y="127"/>
                  <a:pt x="42" y="128"/>
                </a:cubicBezTo>
                <a:cubicBezTo>
                  <a:pt x="43" y="128"/>
                  <a:pt x="44" y="128"/>
                  <a:pt x="44" y="128"/>
                </a:cubicBezTo>
                <a:cubicBezTo>
                  <a:pt x="45" y="128"/>
                  <a:pt x="46" y="128"/>
                  <a:pt x="46" y="128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8" y="100"/>
                  <a:pt x="88" y="99"/>
                </a:cubicBezTo>
                <a:cubicBezTo>
                  <a:pt x="88" y="98"/>
                  <a:pt x="87" y="96"/>
                  <a:pt x="86" y="96"/>
                </a:cubicBezTo>
                <a:close/>
                <a:moveTo>
                  <a:pt x="48" y="12"/>
                </a:moveTo>
                <a:cubicBezTo>
                  <a:pt x="77" y="31"/>
                  <a:pt x="77" y="31"/>
                  <a:pt x="77" y="31"/>
                </a:cubicBezTo>
                <a:cubicBezTo>
                  <a:pt x="48" y="51"/>
                  <a:pt x="48" y="51"/>
                  <a:pt x="48" y="51"/>
                </a:cubicBezTo>
                <a:lnTo>
                  <a:pt x="48" y="12"/>
                </a:lnTo>
                <a:close/>
                <a:moveTo>
                  <a:pt x="48" y="117"/>
                </a:moveTo>
                <a:cubicBezTo>
                  <a:pt x="48" y="78"/>
                  <a:pt x="48" y="78"/>
                  <a:pt x="48" y="78"/>
                </a:cubicBezTo>
                <a:cubicBezTo>
                  <a:pt x="77" y="99"/>
                  <a:pt x="77" y="99"/>
                  <a:pt x="77" y="99"/>
                </a:cubicBezTo>
                <a:lnTo>
                  <a:pt x="48" y="117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10224135" y="4455795"/>
            <a:ext cx="204818" cy="204818"/>
          </a:xfrm>
          <a:custGeom>
            <a:gdLst>
              <a:gd fmla="*/ 108 w 128" name="T0"/>
              <a:gd fmla="*/ 68 h 128" name="T1"/>
              <a:gd fmla="*/ 104 w 128" name="T2"/>
              <a:gd fmla="*/ 72 h 128" name="T3"/>
              <a:gd fmla="*/ 104 w 128" name="T4"/>
              <a:gd fmla="*/ 75 h 128" name="T5"/>
              <a:gd fmla="*/ 104 w 128" name="T6"/>
              <a:gd fmla="*/ 112 h 128" name="T7"/>
              <a:gd fmla="*/ 96 w 128" name="T8"/>
              <a:gd fmla="*/ 120 h 128" name="T9"/>
              <a:gd fmla="*/ 16 w 128" name="T10"/>
              <a:gd fmla="*/ 120 h 128" name="T11"/>
              <a:gd fmla="*/ 8 w 128" name="T12"/>
              <a:gd fmla="*/ 112 h 128" name="T13"/>
              <a:gd fmla="*/ 8 w 128" name="T14"/>
              <a:gd fmla="*/ 32 h 128" name="T15"/>
              <a:gd fmla="*/ 16 w 128" name="T16"/>
              <a:gd fmla="*/ 24 h 128" name="T17"/>
              <a:gd fmla="*/ 49 w 128" name="T18"/>
              <a:gd fmla="*/ 24 h 128" name="T19"/>
              <a:gd fmla="*/ 52 w 128" name="T20"/>
              <a:gd fmla="*/ 24 h 128" name="T21"/>
              <a:gd fmla="*/ 56 w 128" name="T22"/>
              <a:gd fmla="*/ 20 h 128" name="T23"/>
              <a:gd fmla="*/ 52 w 128" name="T24"/>
              <a:gd fmla="*/ 16 h 128" name="T25"/>
              <a:gd fmla="*/ 12 w 128" name="T26"/>
              <a:gd fmla="*/ 16 h 128" name="T27"/>
              <a:gd fmla="*/ 0 w 128" name="T28"/>
              <a:gd fmla="*/ 28 h 128" name="T29"/>
              <a:gd fmla="*/ 0 w 128" name="T30"/>
              <a:gd fmla="*/ 116 h 128" name="T31"/>
              <a:gd fmla="*/ 12 w 128" name="T32"/>
              <a:gd fmla="*/ 128 h 128" name="T33"/>
              <a:gd fmla="*/ 100 w 128" name="T34"/>
              <a:gd fmla="*/ 128 h 128" name="T35"/>
              <a:gd fmla="*/ 112 w 128" name="T36"/>
              <a:gd fmla="*/ 116 h 128" name="T37"/>
              <a:gd fmla="*/ 112 w 128" name="T38"/>
              <a:gd fmla="*/ 72 h 128" name="T39"/>
              <a:gd fmla="*/ 108 w 128" name="T40"/>
              <a:gd fmla="*/ 68 h 128" name="T41"/>
              <a:gd fmla="*/ 124 w 128" name="T42"/>
              <a:gd fmla="*/ 0 h 128" name="T43"/>
              <a:gd fmla="*/ 84 w 128" name="T44"/>
              <a:gd fmla="*/ 0 h 128" name="T45"/>
              <a:gd fmla="*/ 80 w 128" name="T46"/>
              <a:gd fmla="*/ 4 h 128" name="T47"/>
              <a:gd fmla="*/ 84 w 128" name="T48"/>
              <a:gd fmla="*/ 8 h 128" name="T49"/>
              <a:gd fmla="*/ 114 w 128" name="T50"/>
              <a:gd fmla="*/ 8 h 128" name="T51"/>
              <a:gd fmla="*/ 61 w 128" name="T52"/>
              <a:gd fmla="*/ 61 h 128" name="T53"/>
              <a:gd fmla="*/ 61 w 128" name="T54"/>
              <a:gd fmla="*/ 67 h 128" name="T55"/>
              <a:gd fmla="*/ 67 w 128" name="T56"/>
              <a:gd fmla="*/ 67 h 128" name="T57"/>
              <a:gd fmla="*/ 120 w 128" name="T58"/>
              <a:gd fmla="*/ 14 h 128" name="T59"/>
              <a:gd fmla="*/ 120 w 128" name="T60"/>
              <a:gd fmla="*/ 40 h 128" name="T61"/>
              <a:gd fmla="*/ 124 w 128" name="T62"/>
              <a:gd fmla="*/ 44 h 128" name="T63"/>
              <a:gd fmla="*/ 128 w 128" name="T64"/>
              <a:gd fmla="*/ 40 h 128" name="T65"/>
              <a:gd fmla="*/ 128 w 128" name="T66"/>
              <a:gd fmla="*/ 4 h 128" name="T67"/>
              <a:gd fmla="*/ 124 w 128" name="T68"/>
              <a:gd fmla="*/ 0 h 128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8" w="128">
                <a:moveTo>
                  <a:pt x="108" y="68"/>
                </a:moveTo>
                <a:cubicBezTo>
                  <a:pt x="106" y="68"/>
                  <a:pt x="104" y="70"/>
                  <a:pt x="104" y="72"/>
                </a:cubicBezTo>
                <a:cubicBezTo>
                  <a:pt x="104" y="74"/>
                  <a:pt x="104" y="75"/>
                  <a:pt x="104" y="75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4" y="117"/>
                  <a:pt x="101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4"/>
                  <a:pt x="50" y="24"/>
                  <a:pt x="52" y="24"/>
                </a:cubicBezTo>
                <a:cubicBezTo>
                  <a:pt x="54" y="24"/>
                  <a:pt x="56" y="23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6" y="16"/>
                  <a:pt x="0" y="22"/>
                  <a:pt x="0" y="2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7" y="128"/>
                  <a:pt x="112" y="123"/>
                  <a:pt x="112" y="116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lose/>
                <a:moveTo>
                  <a:pt x="124" y="0"/>
                </a:moveTo>
                <a:cubicBezTo>
                  <a:pt x="84" y="0"/>
                  <a:pt x="84" y="0"/>
                  <a:pt x="84" y="0"/>
                </a:cubicBezTo>
                <a:cubicBezTo>
                  <a:pt x="82" y="0"/>
                  <a:pt x="80" y="2"/>
                  <a:pt x="80" y="4"/>
                </a:cubicBezTo>
                <a:cubicBezTo>
                  <a:pt x="80" y="7"/>
                  <a:pt x="82" y="8"/>
                  <a:pt x="84" y="8"/>
                </a:cubicBezTo>
                <a:cubicBezTo>
                  <a:pt x="114" y="8"/>
                  <a:pt x="114" y="8"/>
                  <a:pt x="114" y="8"/>
                </a:cubicBezTo>
                <a:cubicBezTo>
                  <a:pt x="61" y="61"/>
                  <a:pt x="61" y="61"/>
                  <a:pt x="61" y="61"/>
                </a:cubicBezTo>
                <a:cubicBezTo>
                  <a:pt x="60" y="63"/>
                  <a:pt x="60" y="65"/>
                  <a:pt x="61" y="67"/>
                </a:cubicBezTo>
                <a:cubicBezTo>
                  <a:pt x="63" y="69"/>
                  <a:pt x="66" y="69"/>
                  <a:pt x="67" y="67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20" y="43"/>
                  <a:pt x="122" y="44"/>
                  <a:pt x="124" y="44"/>
                </a:cubicBezTo>
                <a:cubicBezTo>
                  <a:pt x="126" y="44"/>
                  <a:pt x="128" y="43"/>
                  <a:pt x="128" y="40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9655646" y="4455795"/>
            <a:ext cx="204142" cy="204818"/>
          </a:xfrm>
          <a:custGeom>
            <a:gdLst>
              <a:gd fmla="*/ 0 w 128" name="T0"/>
              <a:gd fmla="*/ 12 h 128" name="T1"/>
              <a:gd fmla="*/ 20 w 128" name="T2"/>
              <a:gd fmla="*/ 32 h 128" name="T3"/>
              <a:gd fmla="*/ 20 w 128" name="T4"/>
              <a:gd fmla="*/ 0 h 128" name="T5"/>
              <a:gd fmla="*/ 12 w 128" name="T6"/>
              <a:gd fmla="*/ 24 h 128" name="T7"/>
              <a:gd fmla="*/ 12 w 128" name="T8"/>
              <a:gd fmla="*/ 8 h 128" name="T9"/>
              <a:gd fmla="*/ 24 w 128" name="T10"/>
              <a:gd fmla="*/ 20 h 128" name="T11"/>
              <a:gd fmla="*/ 48 w 128" name="T12"/>
              <a:gd fmla="*/ 12 h 128" name="T13"/>
              <a:gd fmla="*/ 68 w 128" name="T14"/>
              <a:gd fmla="*/ 32 h 128" name="T15"/>
              <a:gd fmla="*/ 68 w 128" name="T16"/>
              <a:gd fmla="*/ 0 h 128" name="T17"/>
              <a:gd fmla="*/ 60 w 128" name="T18"/>
              <a:gd fmla="*/ 24 h 128" name="T19"/>
              <a:gd fmla="*/ 60 w 128" name="T20"/>
              <a:gd fmla="*/ 8 h 128" name="T21"/>
              <a:gd fmla="*/ 72 w 128" name="T22"/>
              <a:gd fmla="*/ 20 h 128" name="T23"/>
              <a:gd fmla="*/ 96 w 128" name="T24"/>
              <a:gd fmla="*/ 12 h 128" name="T25"/>
              <a:gd fmla="*/ 116 w 128" name="T26"/>
              <a:gd fmla="*/ 32 h 128" name="T27"/>
              <a:gd fmla="*/ 116 w 128" name="T28"/>
              <a:gd fmla="*/ 0 h 128" name="T29"/>
              <a:gd fmla="*/ 108 w 128" name="T30"/>
              <a:gd fmla="*/ 24 h 128" name="T31"/>
              <a:gd fmla="*/ 108 w 128" name="T32"/>
              <a:gd fmla="*/ 8 h 128" name="T33"/>
              <a:gd fmla="*/ 120 w 128" name="T34"/>
              <a:gd fmla="*/ 20 h 128" name="T35"/>
              <a:gd fmla="*/ 96 w 128" name="T36"/>
              <a:gd fmla="*/ 60 h 128" name="T37"/>
              <a:gd fmla="*/ 116 w 128" name="T38"/>
              <a:gd fmla="*/ 80 h 128" name="T39"/>
              <a:gd fmla="*/ 116 w 128" name="T40"/>
              <a:gd fmla="*/ 48 h 128" name="T41"/>
              <a:gd fmla="*/ 108 w 128" name="T42"/>
              <a:gd fmla="*/ 72 h 128" name="T43"/>
              <a:gd fmla="*/ 108 w 128" name="T44"/>
              <a:gd fmla="*/ 56 h 128" name="T45"/>
              <a:gd fmla="*/ 120 w 128" name="T46"/>
              <a:gd fmla="*/ 68 h 128" name="T47"/>
              <a:gd fmla="*/ 48 w 128" name="T48"/>
              <a:gd fmla="*/ 60 h 128" name="T49"/>
              <a:gd fmla="*/ 68 w 128" name="T50"/>
              <a:gd fmla="*/ 80 h 128" name="T51"/>
              <a:gd fmla="*/ 68 w 128" name="T52"/>
              <a:gd fmla="*/ 48 h 128" name="T53"/>
              <a:gd fmla="*/ 60 w 128" name="T54"/>
              <a:gd fmla="*/ 72 h 128" name="T55"/>
              <a:gd fmla="*/ 60 w 128" name="T56"/>
              <a:gd fmla="*/ 56 h 128" name="T57"/>
              <a:gd fmla="*/ 72 w 128" name="T58"/>
              <a:gd fmla="*/ 68 h 128" name="T59"/>
              <a:gd fmla="*/ 0 w 128" name="T60"/>
              <a:gd fmla="*/ 60 h 128" name="T61"/>
              <a:gd fmla="*/ 20 w 128" name="T62"/>
              <a:gd fmla="*/ 80 h 128" name="T63"/>
              <a:gd fmla="*/ 20 w 128" name="T64"/>
              <a:gd fmla="*/ 48 h 128" name="T65"/>
              <a:gd fmla="*/ 12 w 128" name="T66"/>
              <a:gd fmla="*/ 72 h 128" name="T67"/>
              <a:gd fmla="*/ 12 w 128" name="T68"/>
              <a:gd fmla="*/ 56 h 128" name="T69"/>
              <a:gd fmla="*/ 24 w 128" name="T70"/>
              <a:gd fmla="*/ 68 h 128" name="T71"/>
              <a:gd fmla="*/ 0 w 128" name="T72"/>
              <a:gd fmla="*/ 108 h 128" name="T73"/>
              <a:gd fmla="*/ 20 w 128" name="T74"/>
              <a:gd fmla="*/ 128 h 128" name="T75"/>
              <a:gd fmla="*/ 20 w 128" name="T76"/>
              <a:gd fmla="*/ 96 h 128" name="T77"/>
              <a:gd fmla="*/ 12 w 128" name="T78"/>
              <a:gd fmla="*/ 120 h 128" name="T79"/>
              <a:gd fmla="*/ 12 w 128" name="T80"/>
              <a:gd fmla="*/ 104 h 128" name="T81"/>
              <a:gd fmla="*/ 24 w 128" name="T82"/>
              <a:gd fmla="*/ 116 h 128" name="T83"/>
              <a:gd fmla="*/ 48 w 128" name="T84"/>
              <a:gd fmla="*/ 108 h 128" name="T85"/>
              <a:gd fmla="*/ 68 w 128" name="T86"/>
              <a:gd fmla="*/ 128 h 128" name="T87"/>
              <a:gd fmla="*/ 68 w 128" name="T88"/>
              <a:gd fmla="*/ 96 h 128" name="T89"/>
              <a:gd fmla="*/ 60 w 128" name="T90"/>
              <a:gd fmla="*/ 120 h 128" name="T91"/>
              <a:gd fmla="*/ 60 w 128" name="T92"/>
              <a:gd fmla="*/ 104 h 128" name="T93"/>
              <a:gd fmla="*/ 72 w 128" name="T94"/>
              <a:gd fmla="*/ 116 h 128" name="T95"/>
              <a:gd fmla="*/ 96 w 128" name="T96"/>
              <a:gd fmla="*/ 108 h 128" name="T97"/>
              <a:gd fmla="*/ 116 w 128" name="T98"/>
              <a:gd fmla="*/ 128 h 128" name="T99"/>
              <a:gd fmla="*/ 116 w 128" name="T100"/>
              <a:gd fmla="*/ 96 h 128" name="T101"/>
              <a:gd fmla="*/ 108 w 128" name="T102"/>
              <a:gd fmla="*/ 120 h 128" name="T103"/>
              <a:gd fmla="*/ 108 w 128" name="T104"/>
              <a:gd fmla="*/ 104 h 128" name="T105"/>
              <a:gd fmla="*/ 120 w 128" name="T106"/>
              <a:gd fmla="*/ 116 h 1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8" w="128">
                <a:moveTo>
                  <a:pt x="2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6" y="32"/>
                  <a:pt x="12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7" y="32"/>
                  <a:pt x="32" y="27"/>
                  <a:pt x="32" y="20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6"/>
                  <a:pt x="27" y="0"/>
                  <a:pt x="20" y="0"/>
                </a:cubicBezTo>
                <a:close/>
                <a:moveTo>
                  <a:pt x="24" y="20"/>
                </a:moveTo>
                <a:cubicBezTo>
                  <a:pt x="24" y="23"/>
                  <a:pt x="22" y="24"/>
                  <a:pt x="2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8" y="23"/>
                  <a:pt x="8" y="20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8"/>
                  <a:pt x="24" y="10"/>
                  <a:pt x="24" y="12"/>
                </a:cubicBezTo>
                <a:lnTo>
                  <a:pt x="24" y="20"/>
                </a:lnTo>
                <a:close/>
                <a:moveTo>
                  <a:pt x="68" y="0"/>
                </a:moveTo>
                <a:cubicBezTo>
                  <a:pt x="60" y="0"/>
                  <a:pt x="60" y="0"/>
                  <a:pt x="60" y="0"/>
                </a:cubicBezTo>
                <a:cubicBezTo>
                  <a:pt x="54" y="0"/>
                  <a:pt x="48" y="6"/>
                  <a:pt x="48" y="12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7"/>
                  <a:pt x="54" y="32"/>
                  <a:pt x="60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75" y="32"/>
                  <a:pt x="80" y="27"/>
                  <a:pt x="80" y="20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6"/>
                  <a:pt x="75" y="0"/>
                  <a:pt x="68" y="0"/>
                </a:cubicBezTo>
                <a:close/>
                <a:moveTo>
                  <a:pt x="72" y="20"/>
                </a:moveTo>
                <a:cubicBezTo>
                  <a:pt x="72" y="23"/>
                  <a:pt x="70" y="24"/>
                  <a:pt x="68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4"/>
                  <a:pt x="56" y="23"/>
                  <a:pt x="56" y="20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0"/>
                  <a:pt x="58" y="8"/>
                  <a:pt x="60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0" y="8"/>
                  <a:pt x="72" y="10"/>
                  <a:pt x="72" y="12"/>
                </a:cubicBezTo>
                <a:lnTo>
                  <a:pt x="72" y="20"/>
                </a:lnTo>
                <a:close/>
                <a:moveTo>
                  <a:pt x="116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2" y="0"/>
                  <a:pt x="96" y="6"/>
                  <a:pt x="96" y="12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7"/>
                  <a:pt x="102" y="32"/>
                  <a:pt x="108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23" y="32"/>
                  <a:pt x="128" y="27"/>
                  <a:pt x="128" y="2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6"/>
                  <a:pt x="123" y="0"/>
                  <a:pt x="116" y="0"/>
                </a:cubicBezTo>
                <a:close/>
                <a:moveTo>
                  <a:pt x="120" y="20"/>
                </a:moveTo>
                <a:cubicBezTo>
                  <a:pt x="120" y="23"/>
                  <a:pt x="118" y="24"/>
                  <a:pt x="116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6" y="24"/>
                  <a:pt x="104" y="23"/>
                  <a:pt x="104" y="20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0"/>
                  <a:pt x="106" y="8"/>
                  <a:pt x="10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8" y="8"/>
                  <a:pt x="120" y="10"/>
                  <a:pt x="120" y="12"/>
                </a:cubicBezTo>
                <a:lnTo>
                  <a:pt x="120" y="20"/>
                </a:lnTo>
                <a:close/>
                <a:moveTo>
                  <a:pt x="116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2" y="48"/>
                  <a:pt x="96" y="54"/>
                  <a:pt x="96" y="60"/>
                </a:cubicBezTo>
                <a:cubicBezTo>
                  <a:pt x="96" y="68"/>
                  <a:pt x="96" y="68"/>
                  <a:pt x="96" y="68"/>
                </a:cubicBezTo>
                <a:cubicBezTo>
                  <a:pt x="96" y="75"/>
                  <a:pt x="102" y="80"/>
                  <a:pt x="108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23" y="80"/>
                  <a:pt x="128" y="75"/>
                  <a:pt x="128" y="68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4"/>
                  <a:pt x="123" y="48"/>
                  <a:pt x="116" y="48"/>
                </a:cubicBezTo>
                <a:close/>
                <a:moveTo>
                  <a:pt x="120" y="68"/>
                </a:moveTo>
                <a:cubicBezTo>
                  <a:pt x="120" y="71"/>
                  <a:pt x="118" y="72"/>
                  <a:pt x="116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6" y="72"/>
                  <a:pt x="104" y="71"/>
                  <a:pt x="104" y="68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8"/>
                  <a:pt x="106" y="56"/>
                  <a:pt x="108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8" y="56"/>
                  <a:pt x="120" y="58"/>
                  <a:pt x="120" y="60"/>
                </a:cubicBezTo>
                <a:lnTo>
                  <a:pt x="120" y="68"/>
                </a:lnTo>
                <a:close/>
                <a:moveTo>
                  <a:pt x="6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54" y="48"/>
                  <a:pt x="48" y="54"/>
                  <a:pt x="48" y="60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5"/>
                  <a:pt x="54" y="80"/>
                  <a:pt x="60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75" y="80"/>
                  <a:pt x="80" y="75"/>
                  <a:pt x="80" y="68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4"/>
                  <a:pt x="75" y="48"/>
                  <a:pt x="68" y="48"/>
                </a:cubicBezTo>
                <a:close/>
                <a:moveTo>
                  <a:pt x="72" y="68"/>
                </a:moveTo>
                <a:cubicBezTo>
                  <a:pt x="72" y="71"/>
                  <a:pt x="70" y="72"/>
                  <a:pt x="6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8" y="72"/>
                  <a:pt x="56" y="71"/>
                  <a:pt x="56" y="68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8"/>
                  <a:pt x="58" y="56"/>
                  <a:pt x="6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0" y="56"/>
                  <a:pt x="72" y="58"/>
                  <a:pt x="72" y="60"/>
                </a:cubicBezTo>
                <a:lnTo>
                  <a:pt x="72" y="68"/>
                </a:lnTo>
                <a:close/>
                <a:moveTo>
                  <a:pt x="20" y="48"/>
                </a:moveTo>
                <a:cubicBezTo>
                  <a:pt x="12" y="48"/>
                  <a:pt x="12" y="48"/>
                  <a:pt x="12" y="48"/>
                </a:cubicBezTo>
                <a:cubicBezTo>
                  <a:pt x="6" y="48"/>
                  <a:pt x="0" y="54"/>
                  <a:pt x="0" y="6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0"/>
                  <a:pt x="12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7" y="80"/>
                  <a:pt x="32" y="75"/>
                  <a:pt x="32" y="68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54"/>
                  <a:pt x="27" y="48"/>
                  <a:pt x="20" y="48"/>
                </a:cubicBezTo>
                <a:close/>
                <a:moveTo>
                  <a:pt x="24" y="68"/>
                </a:moveTo>
                <a:cubicBezTo>
                  <a:pt x="24" y="71"/>
                  <a:pt x="22" y="72"/>
                  <a:pt x="20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1"/>
                  <a:pt x="8" y="68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8"/>
                  <a:pt x="10" y="56"/>
                  <a:pt x="1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6"/>
                  <a:pt x="24" y="58"/>
                  <a:pt x="24" y="60"/>
                </a:cubicBezTo>
                <a:lnTo>
                  <a:pt x="24" y="68"/>
                </a:lnTo>
                <a:close/>
                <a:moveTo>
                  <a:pt x="20" y="96"/>
                </a:moveTo>
                <a:cubicBezTo>
                  <a:pt x="12" y="96"/>
                  <a:pt x="12" y="96"/>
                  <a:pt x="12" y="96"/>
                </a:cubicBezTo>
                <a:cubicBezTo>
                  <a:pt x="6" y="96"/>
                  <a:pt x="0" y="102"/>
                  <a:pt x="0" y="10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02"/>
                  <a:pt x="27" y="96"/>
                  <a:pt x="20" y="96"/>
                </a:cubicBezTo>
                <a:close/>
                <a:moveTo>
                  <a:pt x="24" y="116"/>
                </a:moveTo>
                <a:cubicBezTo>
                  <a:pt x="24" y="119"/>
                  <a:pt x="22" y="120"/>
                  <a:pt x="20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9"/>
                  <a:pt x="8" y="116"/>
                </a:cubicBezTo>
                <a:cubicBezTo>
                  <a:pt x="8" y="108"/>
                  <a:pt x="8" y="108"/>
                  <a:pt x="8" y="108"/>
                </a:cubicBezTo>
                <a:cubicBezTo>
                  <a:pt x="8" y="106"/>
                  <a:pt x="10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104"/>
                  <a:pt x="24" y="106"/>
                  <a:pt x="24" y="108"/>
                </a:cubicBezTo>
                <a:lnTo>
                  <a:pt x="24" y="116"/>
                </a:lnTo>
                <a:close/>
                <a:moveTo>
                  <a:pt x="68" y="96"/>
                </a:moveTo>
                <a:cubicBezTo>
                  <a:pt x="60" y="96"/>
                  <a:pt x="60" y="96"/>
                  <a:pt x="60" y="96"/>
                </a:cubicBezTo>
                <a:cubicBezTo>
                  <a:pt x="54" y="96"/>
                  <a:pt x="48" y="102"/>
                  <a:pt x="48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23"/>
                  <a:pt x="54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0" y="123"/>
                  <a:pt x="80" y="116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80" y="102"/>
                  <a:pt x="75" y="96"/>
                  <a:pt x="68" y="96"/>
                </a:cubicBezTo>
                <a:close/>
                <a:moveTo>
                  <a:pt x="72" y="116"/>
                </a:moveTo>
                <a:cubicBezTo>
                  <a:pt x="72" y="119"/>
                  <a:pt x="70" y="120"/>
                  <a:pt x="6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58" y="120"/>
                  <a:pt x="56" y="119"/>
                  <a:pt x="56" y="116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6"/>
                  <a:pt x="58" y="104"/>
                  <a:pt x="60" y="104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70" y="104"/>
                  <a:pt x="72" y="106"/>
                  <a:pt x="72" y="108"/>
                </a:cubicBezTo>
                <a:lnTo>
                  <a:pt x="72" y="116"/>
                </a:lnTo>
                <a:close/>
                <a:moveTo>
                  <a:pt x="116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02" y="96"/>
                  <a:pt x="96" y="102"/>
                  <a:pt x="96" y="108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23"/>
                  <a:pt x="102" y="128"/>
                  <a:pt x="10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2"/>
                  <a:pt x="123" y="96"/>
                  <a:pt x="116" y="96"/>
                </a:cubicBezTo>
                <a:close/>
                <a:moveTo>
                  <a:pt x="120" y="116"/>
                </a:moveTo>
                <a:cubicBezTo>
                  <a:pt x="120" y="119"/>
                  <a:pt x="118" y="120"/>
                  <a:pt x="116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6" y="120"/>
                  <a:pt x="104" y="119"/>
                  <a:pt x="104" y="116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6"/>
                  <a:pt x="106" y="104"/>
                  <a:pt x="108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8" y="104"/>
                  <a:pt x="120" y="106"/>
                  <a:pt x="120" y="108"/>
                </a:cubicBezTo>
                <a:lnTo>
                  <a:pt x="120" y="116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9093241" y="4455795"/>
            <a:ext cx="204142" cy="204818"/>
          </a:xfrm>
          <a:custGeom>
            <a:gdLst>
              <a:gd fmla="*/ 12 w 128" name="T0"/>
              <a:gd fmla="*/ 72 h 128" name="T1"/>
              <a:gd fmla="*/ 0 w 128" name="T2"/>
              <a:gd fmla="*/ 116 h 128" name="T3"/>
              <a:gd fmla="*/ 44 w 128" name="T4"/>
              <a:gd fmla="*/ 128 h 128" name="T5"/>
              <a:gd fmla="*/ 56 w 128" name="T6"/>
              <a:gd fmla="*/ 84 h 128" name="T7"/>
              <a:gd fmla="*/ 48 w 128" name="T8"/>
              <a:gd fmla="*/ 112 h 128" name="T9"/>
              <a:gd fmla="*/ 16 w 128" name="T10"/>
              <a:gd fmla="*/ 120 h 128" name="T11"/>
              <a:gd fmla="*/ 8 w 128" name="T12"/>
              <a:gd fmla="*/ 88 h 128" name="T13"/>
              <a:gd fmla="*/ 40 w 128" name="T14"/>
              <a:gd fmla="*/ 80 h 128" name="T15"/>
              <a:gd fmla="*/ 48 w 128" name="T16"/>
              <a:gd fmla="*/ 112 h 128" name="T17"/>
              <a:gd fmla="*/ 84 w 128" name="T18"/>
              <a:gd fmla="*/ 0 h 128" name="T19"/>
              <a:gd fmla="*/ 72 w 128" name="T20"/>
              <a:gd fmla="*/ 44 h 128" name="T21"/>
              <a:gd fmla="*/ 116 w 128" name="T22"/>
              <a:gd fmla="*/ 56 h 128" name="T23"/>
              <a:gd fmla="*/ 128 w 128" name="T24"/>
              <a:gd fmla="*/ 12 h 128" name="T25"/>
              <a:gd fmla="*/ 120 w 128" name="T26"/>
              <a:gd fmla="*/ 40 h 128" name="T27"/>
              <a:gd fmla="*/ 88 w 128" name="T28"/>
              <a:gd fmla="*/ 48 h 128" name="T29"/>
              <a:gd fmla="*/ 80 w 128" name="T30"/>
              <a:gd fmla="*/ 16 h 128" name="T31"/>
              <a:gd fmla="*/ 112 w 128" name="T32"/>
              <a:gd fmla="*/ 8 h 128" name="T33"/>
              <a:gd fmla="*/ 120 w 128" name="T34"/>
              <a:gd fmla="*/ 40 h 128" name="T35"/>
              <a:gd fmla="*/ 12 w 128" name="T36"/>
              <a:gd fmla="*/ 0 h 128" name="T37"/>
              <a:gd fmla="*/ 0 w 128" name="T38"/>
              <a:gd fmla="*/ 44 h 128" name="T39"/>
              <a:gd fmla="*/ 44 w 128" name="T40"/>
              <a:gd fmla="*/ 56 h 128" name="T41"/>
              <a:gd fmla="*/ 56 w 128" name="T42"/>
              <a:gd fmla="*/ 12 h 128" name="T43"/>
              <a:gd fmla="*/ 48 w 128" name="T44"/>
              <a:gd fmla="*/ 40 h 128" name="T45"/>
              <a:gd fmla="*/ 16 w 128" name="T46"/>
              <a:gd fmla="*/ 48 h 128" name="T47"/>
              <a:gd fmla="*/ 8 w 128" name="T48"/>
              <a:gd fmla="*/ 16 h 128" name="T49"/>
              <a:gd fmla="*/ 40 w 128" name="T50"/>
              <a:gd fmla="*/ 8 h 128" name="T51"/>
              <a:gd fmla="*/ 48 w 128" name="T52"/>
              <a:gd fmla="*/ 40 h 128" name="T53"/>
              <a:gd fmla="*/ 84 w 128" name="T54"/>
              <a:gd fmla="*/ 72 h 128" name="T55"/>
              <a:gd fmla="*/ 72 w 128" name="T56"/>
              <a:gd fmla="*/ 116 h 128" name="T57"/>
              <a:gd fmla="*/ 116 w 128" name="T58"/>
              <a:gd fmla="*/ 128 h 128" name="T59"/>
              <a:gd fmla="*/ 128 w 128" name="T60"/>
              <a:gd fmla="*/ 84 h 128" name="T61"/>
              <a:gd fmla="*/ 120 w 128" name="T62"/>
              <a:gd fmla="*/ 112 h 128" name="T63"/>
              <a:gd fmla="*/ 88 w 128" name="T64"/>
              <a:gd fmla="*/ 120 h 128" name="T65"/>
              <a:gd fmla="*/ 80 w 128" name="T66"/>
              <a:gd fmla="*/ 88 h 128" name="T67"/>
              <a:gd fmla="*/ 112 w 128" name="T68"/>
              <a:gd fmla="*/ 80 h 128" name="T69"/>
              <a:gd fmla="*/ 120 w 128" name="T70"/>
              <a:gd fmla="*/ 112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44" y="72"/>
                </a:moveTo>
                <a:cubicBezTo>
                  <a:pt x="12" y="72"/>
                  <a:pt x="12" y="72"/>
                  <a:pt x="12" y="72"/>
                </a:cubicBezTo>
                <a:cubicBezTo>
                  <a:pt x="6" y="72"/>
                  <a:pt x="0" y="78"/>
                  <a:pt x="0" y="8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51" y="128"/>
                  <a:pt x="56" y="123"/>
                  <a:pt x="56" y="116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78"/>
                  <a:pt x="51" y="72"/>
                  <a:pt x="44" y="72"/>
                </a:cubicBezTo>
                <a:close/>
                <a:moveTo>
                  <a:pt x="48" y="112"/>
                </a:moveTo>
                <a:cubicBezTo>
                  <a:pt x="48" y="117"/>
                  <a:pt x="45" y="120"/>
                  <a:pt x="4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45" y="80"/>
                  <a:pt x="48" y="84"/>
                  <a:pt x="48" y="88"/>
                </a:cubicBezTo>
                <a:lnTo>
                  <a:pt x="48" y="112"/>
                </a:lnTo>
                <a:close/>
                <a:moveTo>
                  <a:pt x="116" y="0"/>
                </a:moveTo>
                <a:cubicBezTo>
                  <a:pt x="84" y="0"/>
                  <a:pt x="84" y="0"/>
                  <a:pt x="84" y="0"/>
                </a:cubicBezTo>
                <a:cubicBezTo>
                  <a:pt x="78" y="0"/>
                  <a:pt x="72" y="6"/>
                  <a:pt x="72" y="12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51"/>
                  <a:pt x="78" y="56"/>
                  <a:pt x="84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23" y="56"/>
                  <a:pt x="128" y="51"/>
                  <a:pt x="128" y="44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6"/>
                  <a:pt x="123" y="0"/>
                  <a:pt x="116" y="0"/>
                </a:cubicBezTo>
                <a:close/>
                <a:moveTo>
                  <a:pt x="120" y="40"/>
                </a:moveTo>
                <a:cubicBezTo>
                  <a:pt x="120" y="45"/>
                  <a:pt x="117" y="48"/>
                  <a:pt x="112" y="48"/>
                </a:cubicBezTo>
                <a:cubicBezTo>
                  <a:pt x="88" y="48"/>
                  <a:pt x="88" y="48"/>
                  <a:pt x="88" y="48"/>
                </a:cubicBezTo>
                <a:cubicBezTo>
                  <a:pt x="84" y="48"/>
                  <a:pt x="80" y="45"/>
                  <a:pt x="80" y="40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2"/>
                  <a:pt x="84" y="8"/>
                  <a:pt x="88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120" y="40"/>
                </a:lnTo>
                <a:close/>
                <a:moveTo>
                  <a:pt x="44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6" y="56"/>
                  <a:pt x="1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51" y="56"/>
                  <a:pt x="56" y="51"/>
                  <a:pt x="56" y="44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6"/>
                  <a:pt x="51" y="0"/>
                  <a:pt x="44" y="0"/>
                </a:cubicBezTo>
                <a:close/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8" y="45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5" y="8"/>
                  <a:pt x="48" y="12"/>
                  <a:pt x="48" y="16"/>
                </a:cubicBezTo>
                <a:lnTo>
                  <a:pt x="48" y="40"/>
                </a:lnTo>
                <a:close/>
                <a:moveTo>
                  <a:pt x="116" y="72"/>
                </a:moveTo>
                <a:cubicBezTo>
                  <a:pt x="84" y="72"/>
                  <a:pt x="84" y="72"/>
                  <a:pt x="84" y="72"/>
                </a:cubicBezTo>
                <a:cubicBezTo>
                  <a:pt x="78" y="72"/>
                  <a:pt x="72" y="78"/>
                  <a:pt x="72" y="84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23"/>
                  <a:pt x="78" y="128"/>
                  <a:pt x="84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78"/>
                  <a:pt x="123" y="72"/>
                  <a:pt x="116" y="72"/>
                </a:cubicBezTo>
                <a:close/>
                <a:moveTo>
                  <a:pt x="120" y="112"/>
                </a:moveTo>
                <a:cubicBezTo>
                  <a:pt x="120" y="117"/>
                  <a:pt x="117" y="120"/>
                  <a:pt x="112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4" y="120"/>
                  <a:pt x="80" y="117"/>
                  <a:pt x="80" y="112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12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11367873" y="3886630"/>
            <a:ext cx="204818" cy="204818"/>
          </a:xfrm>
          <a:custGeom>
            <a:gdLst>
              <a:gd fmla="*/ 48 w 128" name="T0"/>
              <a:gd fmla="*/ 48 h 128" name="T1"/>
              <a:gd fmla="*/ 64 w 128" name="T2"/>
              <a:gd fmla="*/ 64 h 128" name="T3"/>
              <a:gd fmla="*/ 80 w 128" name="T4"/>
              <a:gd fmla="*/ 48 h 128" name="T5"/>
              <a:gd fmla="*/ 64 w 128" name="T6"/>
              <a:gd fmla="*/ 32 h 128" name="T7"/>
              <a:gd fmla="*/ 48 w 128" name="T8"/>
              <a:gd fmla="*/ 48 h 128" name="T9"/>
              <a:gd fmla="*/ 72 w 128" name="T10"/>
              <a:gd fmla="*/ 48 h 128" name="T11"/>
              <a:gd fmla="*/ 64 w 128" name="T12"/>
              <a:gd fmla="*/ 56 h 128" name="T13"/>
              <a:gd fmla="*/ 56 w 128" name="T14"/>
              <a:gd fmla="*/ 48 h 128" name="T15"/>
              <a:gd fmla="*/ 64 w 128" name="T16"/>
              <a:gd fmla="*/ 40 h 128" name="T17"/>
              <a:gd fmla="*/ 72 w 128" name="T18"/>
              <a:gd fmla="*/ 48 h 128" name="T19"/>
              <a:gd fmla="*/ 125 w 128" name="T20"/>
              <a:gd fmla="*/ 33 h 128" name="T21"/>
              <a:gd fmla="*/ 66 w 128" name="T22"/>
              <a:gd fmla="*/ 1 h 128" name="T23"/>
              <a:gd fmla="*/ 65 w 128" name="T24"/>
              <a:gd fmla="*/ 1 h 128" name="T25"/>
              <a:gd fmla="*/ 65 w 128" name="T26"/>
              <a:gd fmla="*/ 0 h 128" name="T27"/>
              <a:gd fmla="*/ 64 w 128" name="T28"/>
              <a:gd fmla="*/ 0 h 128" name="T29"/>
              <a:gd fmla="*/ 63 w 128" name="T30"/>
              <a:gd fmla="*/ 0 h 128" name="T31"/>
              <a:gd fmla="*/ 63 w 128" name="T32"/>
              <a:gd fmla="*/ 1 h 128" name="T33"/>
              <a:gd fmla="*/ 62 w 128" name="T34"/>
              <a:gd fmla="*/ 1 h 128" name="T35"/>
              <a:gd fmla="*/ 3 w 128" name="T36"/>
              <a:gd fmla="*/ 33 h 128" name="T37"/>
              <a:gd fmla="*/ 1 w 128" name="T38"/>
              <a:gd fmla="*/ 38 h 128" name="T39"/>
              <a:gd fmla="*/ 7 w 128" name="T40"/>
              <a:gd fmla="*/ 40 h 128" name="T41"/>
              <a:gd fmla="*/ 12 w 128" name="T42"/>
              <a:gd fmla="*/ 37 h 128" name="T43"/>
              <a:gd fmla="*/ 12 w 128" name="T44"/>
              <a:gd fmla="*/ 116 h 128" name="T45"/>
              <a:gd fmla="*/ 24 w 128" name="T46"/>
              <a:gd fmla="*/ 128 h 128" name="T47"/>
              <a:gd fmla="*/ 104 w 128" name="T48"/>
              <a:gd fmla="*/ 128 h 128" name="T49"/>
              <a:gd fmla="*/ 116 w 128" name="T50"/>
              <a:gd fmla="*/ 116 h 128" name="T51"/>
              <a:gd fmla="*/ 116 w 128" name="T52"/>
              <a:gd fmla="*/ 37 h 128" name="T53"/>
              <a:gd fmla="*/ 121 w 128" name="T54"/>
              <a:gd fmla="*/ 40 h 128" name="T55"/>
              <a:gd fmla="*/ 127 w 128" name="T56"/>
              <a:gd fmla="*/ 38 h 128" name="T57"/>
              <a:gd fmla="*/ 125 w 128" name="T58"/>
              <a:gd fmla="*/ 33 h 128" name="T59"/>
              <a:gd fmla="*/ 76 w 128" name="T60"/>
              <a:gd fmla="*/ 120 h 128" name="T61"/>
              <a:gd fmla="*/ 52 w 128" name="T62"/>
              <a:gd fmla="*/ 120 h 128" name="T63"/>
              <a:gd fmla="*/ 52 w 128" name="T64"/>
              <a:gd fmla="*/ 92 h 128" name="T65"/>
              <a:gd fmla="*/ 56 w 128" name="T66"/>
              <a:gd fmla="*/ 88 h 128" name="T67"/>
              <a:gd fmla="*/ 72 w 128" name="T68"/>
              <a:gd fmla="*/ 88 h 128" name="T69"/>
              <a:gd fmla="*/ 76 w 128" name="T70"/>
              <a:gd fmla="*/ 92 h 128" name="T71"/>
              <a:gd fmla="*/ 76 w 128" name="T72"/>
              <a:gd fmla="*/ 120 h 128" name="T73"/>
              <a:gd fmla="*/ 108 w 128" name="T74"/>
              <a:gd fmla="*/ 112 h 128" name="T75"/>
              <a:gd fmla="*/ 100 w 128" name="T76"/>
              <a:gd fmla="*/ 120 h 128" name="T77"/>
              <a:gd fmla="*/ 84 w 128" name="T78"/>
              <a:gd fmla="*/ 120 h 128" name="T79"/>
              <a:gd fmla="*/ 84 w 128" name="T80"/>
              <a:gd fmla="*/ 88 h 128" name="T81"/>
              <a:gd fmla="*/ 76 w 128" name="T82"/>
              <a:gd fmla="*/ 80 h 128" name="T83"/>
              <a:gd fmla="*/ 52 w 128" name="T84"/>
              <a:gd fmla="*/ 80 h 128" name="T85"/>
              <a:gd fmla="*/ 44 w 128" name="T86"/>
              <a:gd fmla="*/ 88 h 128" name="T87"/>
              <a:gd fmla="*/ 44 w 128" name="T88"/>
              <a:gd fmla="*/ 120 h 128" name="T89"/>
              <a:gd fmla="*/ 28 w 128" name="T90"/>
              <a:gd fmla="*/ 120 h 128" name="T91"/>
              <a:gd fmla="*/ 20 w 128" name="T92"/>
              <a:gd fmla="*/ 112 h 128" name="T93"/>
              <a:gd fmla="*/ 20 w 128" name="T94"/>
              <a:gd fmla="*/ 32 h 128" name="T95"/>
              <a:gd fmla="*/ 64 w 128" name="T96"/>
              <a:gd fmla="*/ 9 h 128" name="T97"/>
              <a:gd fmla="*/ 108 w 128" name="T98"/>
              <a:gd fmla="*/ 32 h 128" name="T99"/>
              <a:gd fmla="*/ 108 w 128" name="T100"/>
              <a:gd fmla="*/ 112 h 12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28" w="128">
                <a:moveTo>
                  <a:pt x="48" y="48"/>
                </a:moveTo>
                <a:cubicBezTo>
                  <a:pt x="48" y="57"/>
                  <a:pt x="55" y="64"/>
                  <a:pt x="64" y="64"/>
                </a:cubicBezTo>
                <a:cubicBezTo>
                  <a:pt x="73" y="64"/>
                  <a:pt x="80" y="57"/>
                  <a:pt x="80" y="48"/>
                </a:cubicBezTo>
                <a:cubicBezTo>
                  <a:pt x="80" y="39"/>
                  <a:pt x="73" y="32"/>
                  <a:pt x="64" y="32"/>
                </a:cubicBezTo>
                <a:cubicBezTo>
                  <a:pt x="55" y="32"/>
                  <a:pt x="48" y="39"/>
                  <a:pt x="48" y="48"/>
                </a:cubicBezTo>
                <a:close/>
                <a:moveTo>
                  <a:pt x="72" y="48"/>
                </a:moveTo>
                <a:cubicBezTo>
                  <a:pt x="72" y="53"/>
                  <a:pt x="68" y="56"/>
                  <a:pt x="64" y="56"/>
                </a:cubicBezTo>
                <a:cubicBezTo>
                  <a:pt x="60" y="56"/>
                  <a:pt x="56" y="53"/>
                  <a:pt x="56" y="48"/>
                </a:cubicBezTo>
                <a:cubicBezTo>
                  <a:pt x="56" y="44"/>
                  <a:pt x="60" y="40"/>
                  <a:pt x="64" y="40"/>
                </a:cubicBezTo>
                <a:cubicBezTo>
                  <a:pt x="68" y="40"/>
                  <a:pt x="72" y="44"/>
                  <a:pt x="72" y="48"/>
                </a:cubicBezTo>
                <a:close/>
                <a:moveTo>
                  <a:pt x="125" y="33"/>
                </a:move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5" y="1"/>
                </a:cubicBezTo>
                <a:cubicBezTo>
                  <a:pt x="65" y="1"/>
                  <a:pt x="65" y="0"/>
                  <a:pt x="65" y="0"/>
                </a:cubicBezTo>
                <a:cubicBezTo>
                  <a:pt x="65" y="0"/>
                  <a:pt x="64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3" y="0"/>
                  <a:pt x="63" y="1"/>
                  <a:pt x="63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6"/>
                  <a:pt x="1" y="38"/>
                </a:cubicBezTo>
                <a:cubicBezTo>
                  <a:pt x="2" y="40"/>
                  <a:pt x="5" y="41"/>
                  <a:pt x="7" y="40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3" y="123"/>
                  <a:pt x="18" y="128"/>
                  <a:pt x="2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0" y="128"/>
                  <a:pt x="116" y="123"/>
                  <a:pt x="116" y="116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3" y="41"/>
                  <a:pt x="126" y="40"/>
                  <a:pt x="127" y="38"/>
                </a:cubicBezTo>
                <a:cubicBezTo>
                  <a:pt x="128" y="36"/>
                  <a:pt x="127" y="34"/>
                  <a:pt x="125" y="33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0"/>
                  <a:pt x="54" y="88"/>
                  <a:pt x="56" y="88"/>
                </a:cubicBezTo>
                <a:cubicBezTo>
                  <a:pt x="72" y="88"/>
                  <a:pt x="72" y="88"/>
                  <a:pt x="72" y="88"/>
                </a:cubicBezTo>
                <a:cubicBezTo>
                  <a:pt x="74" y="88"/>
                  <a:pt x="76" y="90"/>
                  <a:pt x="76" y="92"/>
                </a:cubicBezTo>
                <a:lnTo>
                  <a:pt x="76" y="120"/>
                </a:lnTo>
                <a:close/>
                <a:moveTo>
                  <a:pt x="108" y="112"/>
                </a:moveTo>
                <a:cubicBezTo>
                  <a:pt x="108" y="117"/>
                  <a:pt x="104" y="120"/>
                  <a:pt x="100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4"/>
                  <a:pt x="80" y="80"/>
                  <a:pt x="76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48" y="80"/>
                  <a:pt x="44" y="84"/>
                  <a:pt x="44" y="8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4" y="120"/>
                  <a:pt x="20" y="117"/>
                  <a:pt x="20" y="112"/>
                </a:cubicBezTo>
                <a:cubicBezTo>
                  <a:pt x="20" y="32"/>
                  <a:pt x="20" y="32"/>
                  <a:pt x="20" y="32"/>
                </a:cubicBezTo>
                <a:cubicBezTo>
                  <a:pt x="64" y="9"/>
                  <a:pt x="64" y="9"/>
                  <a:pt x="64" y="9"/>
                </a:cubicBezTo>
                <a:cubicBezTo>
                  <a:pt x="108" y="32"/>
                  <a:pt x="108" y="32"/>
                  <a:pt x="108" y="32"/>
                </a:cubicBezTo>
                <a:lnTo>
                  <a:pt x="108" y="112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10825071" y="3886630"/>
            <a:ext cx="153445" cy="204818"/>
          </a:xfrm>
          <a:custGeom>
            <a:gdLst>
              <a:gd fmla="*/ 48 w 96" name="T0"/>
              <a:gd fmla="*/ 76 h 128" name="T1"/>
              <a:gd fmla="*/ 40 w 96" name="T2"/>
              <a:gd fmla="*/ 84 h 128" name="T3"/>
              <a:gd fmla="*/ 48 w 96" name="T4"/>
              <a:gd fmla="*/ 92 h 128" name="T5"/>
              <a:gd fmla="*/ 56 w 96" name="T6"/>
              <a:gd fmla="*/ 84 h 128" name="T7"/>
              <a:gd fmla="*/ 48 w 96" name="T8"/>
              <a:gd fmla="*/ 76 h 128" name="T9"/>
              <a:gd fmla="*/ 48 w 96" name="T10"/>
              <a:gd fmla="*/ 52 h 128" name="T11"/>
              <a:gd fmla="*/ 64 w 96" name="T12"/>
              <a:gd fmla="*/ 36 h 128" name="T13"/>
              <a:gd fmla="*/ 48 w 96" name="T14"/>
              <a:gd fmla="*/ 20 h 128" name="T15"/>
              <a:gd fmla="*/ 32 w 96" name="T16"/>
              <a:gd fmla="*/ 36 h 128" name="T17"/>
              <a:gd fmla="*/ 48 w 96" name="T18"/>
              <a:gd fmla="*/ 52 h 128" name="T19"/>
              <a:gd fmla="*/ 48 w 96" name="T20"/>
              <a:gd fmla="*/ 28 h 128" name="T21"/>
              <a:gd fmla="*/ 56 w 96" name="T22"/>
              <a:gd fmla="*/ 36 h 128" name="T23"/>
              <a:gd fmla="*/ 48 w 96" name="T24"/>
              <a:gd fmla="*/ 44 h 128" name="T25"/>
              <a:gd fmla="*/ 40 w 96" name="T26"/>
              <a:gd fmla="*/ 36 h 128" name="T27"/>
              <a:gd fmla="*/ 48 w 96" name="T28"/>
              <a:gd fmla="*/ 28 h 128" name="T29"/>
              <a:gd fmla="*/ 84 w 96" name="T30"/>
              <a:gd fmla="*/ 0 h 128" name="T31"/>
              <a:gd fmla="*/ 12 w 96" name="T32"/>
              <a:gd fmla="*/ 0 h 128" name="T33"/>
              <a:gd fmla="*/ 0 w 96" name="T34"/>
              <a:gd fmla="*/ 12 h 128" name="T35"/>
              <a:gd fmla="*/ 0 w 96" name="T36"/>
              <a:gd fmla="*/ 116 h 128" name="T37"/>
              <a:gd fmla="*/ 12 w 96" name="T38"/>
              <a:gd fmla="*/ 128 h 128" name="T39"/>
              <a:gd fmla="*/ 84 w 96" name="T40"/>
              <a:gd fmla="*/ 128 h 128" name="T41"/>
              <a:gd fmla="*/ 96 w 96" name="T42"/>
              <a:gd fmla="*/ 116 h 128" name="T43"/>
              <a:gd fmla="*/ 96 w 96" name="T44"/>
              <a:gd fmla="*/ 12 h 128" name="T45"/>
              <a:gd fmla="*/ 84 w 96" name="T46"/>
              <a:gd fmla="*/ 0 h 128" name="T47"/>
              <a:gd fmla="*/ 88 w 96" name="T48"/>
              <a:gd fmla="*/ 112 h 128" name="T49"/>
              <a:gd fmla="*/ 80 w 96" name="T50"/>
              <a:gd fmla="*/ 120 h 128" name="T51"/>
              <a:gd fmla="*/ 16 w 96" name="T52"/>
              <a:gd fmla="*/ 120 h 128" name="T53"/>
              <a:gd fmla="*/ 8 w 96" name="T54"/>
              <a:gd fmla="*/ 112 h 128" name="T55"/>
              <a:gd fmla="*/ 8 w 96" name="T56"/>
              <a:gd fmla="*/ 16 h 128" name="T57"/>
              <a:gd fmla="*/ 16 w 96" name="T58"/>
              <a:gd fmla="*/ 8 h 128" name="T59"/>
              <a:gd fmla="*/ 80 w 96" name="T60"/>
              <a:gd fmla="*/ 8 h 128" name="T61"/>
              <a:gd fmla="*/ 88 w 96" name="T62"/>
              <a:gd fmla="*/ 16 h 128" name="T63"/>
              <a:gd fmla="*/ 88 w 96" name="T64"/>
              <a:gd fmla="*/ 112 h 128" name="T65"/>
              <a:gd fmla="*/ 48 w 96" name="T66"/>
              <a:gd fmla="*/ 60 h 128" name="T67"/>
              <a:gd fmla="*/ 24 w 96" name="T68"/>
              <a:gd fmla="*/ 84 h 128" name="T69"/>
              <a:gd fmla="*/ 48 w 96" name="T70"/>
              <a:gd fmla="*/ 108 h 128" name="T71"/>
              <a:gd fmla="*/ 72 w 96" name="T72"/>
              <a:gd fmla="*/ 84 h 128" name="T73"/>
              <a:gd fmla="*/ 48 w 96" name="T74"/>
              <a:gd fmla="*/ 60 h 128" name="T75"/>
              <a:gd fmla="*/ 48 w 96" name="T76"/>
              <a:gd fmla="*/ 100 h 128" name="T77"/>
              <a:gd fmla="*/ 32 w 96" name="T78"/>
              <a:gd fmla="*/ 84 h 128" name="T79"/>
              <a:gd fmla="*/ 48 w 96" name="T80"/>
              <a:gd fmla="*/ 68 h 128" name="T81"/>
              <a:gd fmla="*/ 64 w 96" name="T82"/>
              <a:gd fmla="*/ 84 h 128" name="T83"/>
              <a:gd fmla="*/ 48 w 96" name="T84"/>
              <a:gd fmla="*/ 100 h 12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8" w="96">
                <a:moveTo>
                  <a:pt x="48" y="76"/>
                </a:moveTo>
                <a:cubicBezTo>
                  <a:pt x="44" y="76"/>
                  <a:pt x="40" y="80"/>
                  <a:pt x="40" y="84"/>
                </a:cubicBezTo>
                <a:cubicBezTo>
                  <a:pt x="40" y="89"/>
                  <a:pt x="44" y="92"/>
                  <a:pt x="48" y="92"/>
                </a:cubicBezTo>
                <a:cubicBezTo>
                  <a:pt x="53" y="92"/>
                  <a:pt x="56" y="89"/>
                  <a:pt x="56" y="84"/>
                </a:cubicBezTo>
                <a:cubicBezTo>
                  <a:pt x="56" y="80"/>
                  <a:pt x="53" y="76"/>
                  <a:pt x="48" y="76"/>
                </a:cubicBezTo>
                <a:close/>
                <a:moveTo>
                  <a:pt x="48" y="52"/>
                </a:moveTo>
                <a:cubicBezTo>
                  <a:pt x="57" y="52"/>
                  <a:pt x="64" y="45"/>
                  <a:pt x="64" y="36"/>
                </a:cubicBezTo>
                <a:cubicBezTo>
                  <a:pt x="64" y="27"/>
                  <a:pt x="57" y="20"/>
                  <a:pt x="48" y="20"/>
                </a:cubicBezTo>
                <a:cubicBezTo>
                  <a:pt x="39" y="20"/>
                  <a:pt x="32" y="27"/>
                  <a:pt x="32" y="36"/>
                </a:cubicBezTo>
                <a:cubicBezTo>
                  <a:pt x="32" y="45"/>
                  <a:pt x="39" y="52"/>
                  <a:pt x="48" y="52"/>
                </a:cubicBezTo>
                <a:close/>
                <a:moveTo>
                  <a:pt x="48" y="28"/>
                </a:moveTo>
                <a:cubicBezTo>
                  <a:pt x="53" y="28"/>
                  <a:pt x="56" y="32"/>
                  <a:pt x="56" y="36"/>
                </a:cubicBezTo>
                <a:cubicBezTo>
                  <a:pt x="56" y="41"/>
                  <a:pt x="53" y="44"/>
                  <a:pt x="48" y="44"/>
                </a:cubicBezTo>
                <a:cubicBezTo>
                  <a:pt x="44" y="44"/>
                  <a:pt x="40" y="41"/>
                  <a:pt x="40" y="36"/>
                </a:cubicBezTo>
                <a:cubicBezTo>
                  <a:pt x="40" y="32"/>
                  <a:pt x="44" y="28"/>
                  <a:pt x="48" y="28"/>
                </a:cubicBezTo>
                <a:close/>
                <a:moveTo>
                  <a:pt x="84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1" y="128"/>
                  <a:pt x="96" y="123"/>
                  <a:pt x="96" y="11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6"/>
                  <a:pt x="91" y="0"/>
                  <a:pt x="84" y="0"/>
                </a:cubicBezTo>
                <a:close/>
                <a:moveTo>
                  <a:pt x="88" y="112"/>
                </a:moveTo>
                <a:cubicBezTo>
                  <a:pt x="88" y="117"/>
                  <a:pt x="85" y="120"/>
                  <a:pt x="8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5" y="8"/>
                  <a:pt x="88" y="12"/>
                  <a:pt x="88" y="16"/>
                </a:cubicBezTo>
                <a:lnTo>
                  <a:pt x="88" y="112"/>
                </a:lnTo>
                <a:close/>
                <a:moveTo>
                  <a:pt x="48" y="60"/>
                </a:moveTo>
                <a:cubicBezTo>
                  <a:pt x="35" y="60"/>
                  <a:pt x="24" y="71"/>
                  <a:pt x="24" y="84"/>
                </a:cubicBezTo>
                <a:cubicBezTo>
                  <a:pt x="24" y="98"/>
                  <a:pt x="35" y="108"/>
                  <a:pt x="48" y="108"/>
                </a:cubicBezTo>
                <a:cubicBezTo>
                  <a:pt x="61" y="108"/>
                  <a:pt x="72" y="98"/>
                  <a:pt x="72" y="84"/>
                </a:cubicBezTo>
                <a:cubicBezTo>
                  <a:pt x="72" y="71"/>
                  <a:pt x="61" y="60"/>
                  <a:pt x="48" y="60"/>
                </a:cubicBezTo>
                <a:close/>
                <a:moveTo>
                  <a:pt x="48" y="100"/>
                </a:moveTo>
                <a:cubicBezTo>
                  <a:pt x="39" y="100"/>
                  <a:pt x="32" y="93"/>
                  <a:pt x="32" y="84"/>
                </a:cubicBezTo>
                <a:cubicBezTo>
                  <a:pt x="32" y="75"/>
                  <a:pt x="39" y="68"/>
                  <a:pt x="48" y="68"/>
                </a:cubicBezTo>
                <a:cubicBezTo>
                  <a:pt x="57" y="68"/>
                  <a:pt x="64" y="75"/>
                  <a:pt x="64" y="84"/>
                </a:cubicBezTo>
                <a:cubicBezTo>
                  <a:pt x="64" y="93"/>
                  <a:pt x="57" y="100"/>
                  <a:pt x="48" y="10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10230219" y="3886630"/>
            <a:ext cx="204818" cy="204818"/>
          </a:xfrm>
          <a:custGeom>
            <a:gdLst>
              <a:gd fmla="*/ 90 w 128" name="T0"/>
              <a:gd fmla="*/ 0 h 128" name="T1"/>
              <a:gd fmla="*/ 63 w 128" name="T2"/>
              <a:gd fmla="*/ 11 h 128" name="T3"/>
              <a:gd fmla="*/ 11 w 128" name="T4"/>
              <a:gd fmla="*/ 63 h 128" name="T5"/>
              <a:gd fmla="*/ 0 w 128" name="T6"/>
              <a:gd fmla="*/ 90 h 128" name="T7"/>
              <a:gd fmla="*/ 38 w 128" name="T8"/>
              <a:gd fmla="*/ 128 h 128" name="T9"/>
              <a:gd fmla="*/ 65 w 128" name="T10"/>
              <a:gd fmla="*/ 117 h 128" name="T11"/>
              <a:gd fmla="*/ 117 w 128" name="T12"/>
              <a:gd fmla="*/ 65 h 128" name="T13"/>
              <a:gd fmla="*/ 128 w 128" name="T14"/>
              <a:gd fmla="*/ 38 h 128" name="T15"/>
              <a:gd fmla="*/ 90 w 128" name="T16"/>
              <a:gd fmla="*/ 0 h 128" name="T17"/>
              <a:gd fmla="*/ 59 w 128" name="T18"/>
              <a:gd fmla="*/ 112 h 128" name="T19"/>
              <a:gd fmla="*/ 38 w 128" name="T20"/>
              <a:gd fmla="*/ 120 h 128" name="T21"/>
              <a:gd fmla="*/ 8 w 128" name="T22"/>
              <a:gd fmla="*/ 90 h 128" name="T23"/>
              <a:gd fmla="*/ 17 w 128" name="T24"/>
              <a:gd fmla="*/ 69 h 128" name="T25"/>
              <a:gd fmla="*/ 40 w 128" name="T26"/>
              <a:gd fmla="*/ 46 h 128" name="T27"/>
              <a:gd fmla="*/ 83 w 128" name="T28"/>
              <a:gd fmla="*/ 88 h 128" name="T29"/>
              <a:gd fmla="*/ 59 w 128" name="T30"/>
              <a:gd fmla="*/ 112 h 128" name="T31"/>
              <a:gd fmla="*/ 111 w 128" name="T32"/>
              <a:gd fmla="*/ 60 h 128" name="T33"/>
              <a:gd fmla="*/ 91 w 128" name="T34"/>
              <a:gd fmla="*/ 80 h 128" name="T35"/>
              <a:gd fmla="*/ 84 w 128" name="T36"/>
              <a:gd fmla="*/ 80 h 128" name="T37"/>
              <a:gd fmla="*/ 48 w 128" name="T38"/>
              <a:gd fmla="*/ 44 h 128" name="T39"/>
              <a:gd fmla="*/ 49 w 128" name="T40"/>
              <a:gd fmla="*/ 37 h 128" name="T41"/>
              <a:gd fmla="*/ 69 w 128" name="T42"/>
              <a:gd fmla="*/ 17 h 128" name="T43"/>
              <a:gd fmla="*/ 90 w 128" name="T44"/>
              <a:gd fmla="*/ 8 h 128" name="T45"/>
              <a:gd fmla="*/ 120 w 128" name="T46"/>
              <a:gd fmla="*/ 38 h 128" name="T47"/>
              <a:gd fmla="*/ 111 w 128" name="T48"/>
              <a:gd fmla="*/ 60 h 12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8" w="128">
                <a:moveTo>
                  <a:pt x="90" y="0"/>
                </a:moveTo>
                <a:cubicBezTo>
                  <a:pt x="80" y="0"/>
                  <a:pt x="70" y="4"/>
                  <a:pt x="63" y="11"/>
                </a:cubicBezTo>
                <a:cubicBezTo>
                  <a:pt x="11" y="63"/>
                  <a:pt x="11" y="63"/>
                  <a:pt x="11" y="63"/>
                </a:cubicBezTo>
                <a:cubicBezTo>
                  <a:pt x="4" y="71"/>
                  <a:pt x="0" y="80"/>
                  <a:pt x="0" y="90"/>
                </a:cubicBezTo>
                <a:cubicBezTo>
                  <a:pt x="0" y="111"/>
                  <a:pt x="17" y="128"/>
                  <a:pt x="38" y="128"/>
                </a:cubicBezTo>
                <a:cubicBezTo>
                  <a:pt x="48" y="128"/>
                  <a:pt x="58" y="124"/>
                  <a:pt x="65" y="11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24" y="58"/>
                  <a:pt x="128" y="48"/>
                  <a:pt x="128" y="38"/>
                </a:cubicBezTo>
                <a:cubicBezTo>
                  <a:pt x="128" y="17"/>
                  <a:pt x="111" y="0"/>
                  <a:pt x="90" y="0"/>
                </a:cubicBezTo>
                <a:close/>
                <a:moveTo>
                  <a:pt x="59" y="112"/>
                </a:moveTo>
                <a:cubicBezTo>
                  <a:pt x="54" y="117"/>
                  <a:pt x="46" y="120"/>
                  <a:pt x="38" y="120"/>
                </a:cubicBezTo>
                <a:cubicBezTo>
                  <a:pt x="22" y="120"/>
                  <a:pt x="8" y="107"/>
                  <a:pt x="8" y="90"/>
                </a:cubicBezTo>
                <a:cubicBezTo>
                  <a:pt x="8" y="82"/>
                  <a:pt x="11" y="75"/>
                  <a:pt x="17" y="69"/>
                </a:cubicBezTo>
                <a:cubicBezTo>
                  <a:pt x="40" y="46"/>
                  <a:pt x="40" y="46"/>
                  <a:pt x="40" y="46"/>
                </a:cubicBezTo>
                <a:cubicBezTo>
                  <a:pt x="41" y="69"/>
                  <a:pt x="60" y="87"/>
                  <a:pt x="83" y="88"/>
                </a:cubicBezTo>
                <a:lnTo>
                  <a:pt x="59" y="112"/>
                </a:lnTo>
                <a:close/>
                <a:moveTo>
                  <a:pt x="111" y="60"/>
                </a:moveTo>
                <a:cubicBezTo>
                  <a:pt x="91" y="80"/>
                  <a:pt x="91" y="80"/>
                  <a:pt x="91" y="80"/>
                </a:cubicBezTo>
                <a:cubicBezTo>
                  <a:pt x="89" y="80"/>
                  <a:pt x="87" y="80"/>
                  <a:pt x="84" y="80"/>
                </a:cubicBezTo>
                <a:cubicBezTo>
                  <a:pt x="64" y="80"/>
                  <a:pt x="48" y="64"/>
                  <a:pt x="48" y="44"/>
                </a:cubicBezTo>
                <a:cubicBezTo>
                  <a:pt x="48" y="42"/>
                  <a:pt x="48" y="39"/>
                  <a:pt x="49" y="37"/>
                </a:cubicBezTo>
                <a:cubicBezTo>
                  <a:pt x="69" y="17"/>
                  <a:pt x="69" y="17"/>
                  <a:pt x="69" y="17"/>
                </a:cubicBezTo>
                <a:cubicBezTo>
                  <a:pt x="75" y="11"/>
                  <a:pt x="82" y="8"/>
                  <a:pt x="90" y="8"/>
                </a:cubicBezTo>
                <a:cubicBezTo>
                  <a:pt x="107" y="8"/>
                  <a:pt x="120" y="22"/>
                  <a:pt x="120" y="38"/>
                </a:cubicBezTo>
                <a:cubicBezTo>
                  <a:pt x="120" y="46"/>
                  <a:pt x="117" y="54"/>
                  <a:pt x="111" y="6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9693501" y="3886630"/>
            <a:ext cx="140601" cy="204818"/>
          </a:xfrm>
          <a:custGeom>
            <a:gdLst>
              <a:gd fmla="*/ 44 w 88" name="T0"/>
              <a:gd fmla="*/ 0 h 128" name="T1"/>
              <a:gd fmla="*/ 0 w 88" name="T2"/>
              <a:gd fmla="*/ 44 h 128" name="T3"/>
              <a:gd fmla="*/ 0 w 88" name="T4"/>
              <a:gd fmla="*/ 84 h 128" name="T5"/>
              <a:gd fmla="*/ 44 w 88" name="T6"/>
              <a:gd fmla="*/ 128 h 128" name="T7"/>
              <a:gd fmla="*/ 88 w 88" name="T8"/>
              <a:gd fmla="*/ 84 h 128" name="T9"/>
              <a:gd fmla="*/ 88 w 88" name="T10"/>
              <a:gd fmla="*/ 44 h 128" name="T11"/>
              <a:gd fmla="*/ 44 w 88" name="T12"/>
              <a:gd fmla="*/ 0 h 128" name="T13"/>
              <a:gd fmla="*/ 80 w 88" name="T14"/>
              <a:gd fmla="*/ 84 h 128" name="T15"/>
              <a:gd fmla="*/ 44 w 88" name="T16"/>
              <a:gd fmla="*/ 120 h 128" name="T17"/>
              <a:gd fmla="*/ 8 w 88" name="T18"/>
              <a:gd fmla="*/ 84 h 128" name="T19"/>
              <a:gd fmla="*/ 8 w 88" name="T20"/>
              <a:gd fmla="*/ 44 h 128" name="T21"/>
              <a:gd fmla="*/ 44 w 88" name="T22"/>
              <a:gd fmla="*/ 8 h 128" name="T23"/>
              <a:gd fmla="*/ 80 w 88" name="T24"/>
              <a:gd fmla="*/ 44 h 128" name="T25"/>
              <a:gd fmla="*/ 80 w 88" name="T26"/>
              <a:gd fmla="*/ 84 h 128" name="T27"/>
              <a:gd fmla="*/ 44 w 88" name="T28"/>
              <a:gd fmla="*/ 28 h 128" name="T29"/>
              <a:gd fmla="*/ 40 w 88" name="T30"/>
              <a:gd fmla="*/ 32 h 128" name="T31"/>
              <a:gd fmla="*/ 40 w 88" name="T32"/>
              <a:gd fmla="*/ 48 h 128" name="T33"/>
              <a:gd fmla="*/ 44 w 88" name="T34"/>
              <a:gd fmla="*/ 52 h 128" name="T35"/>
              <a:gd fmla="*/ 48 w 88" name="T36"/>
              <a:gd fmla="*/ 48 h 128" name="T37"/>
              <a:gd fmla="*/ 48 w 88" name="T38"/>
              <a:gd fmla="*/ 32 h 128" name="T39"/>
              <a:gd fmla="*/ 44 w 88" name="T40"/>
              <a:gd fmla="*/ 28 h 12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8" w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9"/>
                  <a:pt x="20" y="128"/>
                  <a:pt x="44" y="128"/>
                </a:cubicBezTo>
                <a:cubicBezTo>
                  <a:pt x="68" y="128"/>
                  <a:pt x="88" y="109"/>
                  <a:pt x="88" y="8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0" y="84"/>
                </a:moveTo>
                <a:cubicBezTo>
                  <a:pt x="80" y="104"/>
                  <a:pt x="64" y="120"/>
                  <a:pt x="44" y="120"/>
                </a:cubicBezTo>
                <a:cubicBezTo>
                  <a:pt x="24" y="120"/>
                  <a:pt x="8" y="104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lnTo>
                  <a:pt x="80" y="84"/>
                </a:lnTo>
                <a:close/>
                <a:moveTo>
                  <a:pt x="44" y="28"/>
                </a:moveTo>
                <a:cubicBezTo>
                  <a:pt x="42" y="28"/>
                  <a:pt x="40" y="30"/>
                  <a:pt x="40" y="32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1"/>
                  <a:pt x="42" y="52"/>
                  <a:pt x="44" y="52"/>
                </a:cubicBezTo>
                <a:cubicBezTo>
                  <a:pt x="46" y="52"/>
                  <a:pt x="48" y="51"/>
                  <a:pt x="48" y="48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6" y="28"/>
                  <a:pt x="44" y="2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9106085" y="3886630"/>
            <a:ext cx="165612" cy="204818"/>
          </a:xfrm>
          <a:custGeom>
            <a:gdLst>
              <a:gd fmla="*/ 104 w 104" name="T0"/>
              <a:gd fmla="*/ 76 h 128" name="T1"/>
              <a:gd fmla="*/ 104 w 104" name="T2"/>
              <a:gd fmla="*/ 74 h 128" name="T3"/>
              <a:gd fmla="*/ 100 w 104" name="T4"/>
              <a:gd fmla="*/ 72 h 128" name="T5"/>
              <a:gd fmla="*/ 100 w 104" name="T6"/>
              <a:gd fmla="*/ 72 h 128" name="T7"/>
              <a:gd fmla="*/ 98 w 104" name="T8"/>
              <a:gd fmla="*/ 73 h 128" name="T9"/>
              <a:gd fmla="*/ 82 w 104" name="T10"/>
              <a:gd fmla="*/ 77 h 128" name="T11"/>
              <a:gd fmla="*/ 81 w 104" name="T12"/>
              <a:gd fmla="*/ 82 h 128" name="T13"/>
              <a:gd fmla="*/ 86 w 104" name="T14"/>
              <a:gd fmla="*/ 84 h 128" name="T15"/>
              <a:gd fmla="*/ 96 w 104" name="T16"/>
              <a:gd fmla="*/ 81 h 128" name="T17"/>
              <a:gd fmla="*/ 56 w 104" name="T18"/>
              <a:gd fmla="*/ 120 h 128" name="T19"/>
              <a:gd fmla="*/ 56 w 104" name="T20"/>
              <a:gd fmla="*/ 52 h 128" name="T21"/>
              <a:gd fmla="*/ 68 w 104" name="T22"/>
              <a:gd fmla="*/ 52 h 128" name="T23"/>
              <a:gd fmla="*/ 72 w 104" name="T24"/>
              <a:gd fmla="*/ 48 h 128" name="T25"/>
              <a:gd fmla="*/ 68 w 104" name="T26"/>
              <a:gd fmla="*/ 44 h 128" name="T27"/>
              <a:gd fmla="*/ 56 w 104" name="T28"/>
              <a:gd fmla="*/ 44 h 128" name="T29"/>
              <a:gd fmla="*/ 56 w 104" name="T30"/>
              <a:gd fmla="*/ 32 h 128" name="T31"/>
              <a:gd fmla="*/ 63 w 104" name="T32"/>
              <a:gd fmla="*/ 28 h 128" name="T33"/>
              <a:gd fmla="*/ 63 w 104" name="T34"/>
              <a:gd fmla="*/ 28 h 128" name="T35"/>
              <a:gd fmla="*/ 64 w 104" name="T36"/>
              <a:gd fmla="*/ 27 h 128" name="T37"/>
              <a:gd fmla="*/ 65 w 104" name="T38"/>
              <a:gd fmla="*/ 26 h 128" name="T39"/>
              <a:gd fmla="*/ 66 w 104" name="T40"/>
              <a:gd fmla="*/ 25 h 128" name="T41"/>
              <a:gd fmla="*/ 67 w 104" name="T42"/>
              <a:gd fmla="*/ 23 h 128" name="T43"/>
              <a:gd fmla="*/ 67 w 104" name="T44"/>
              <a:gd fmla="*/ 22 h 128" name="T45"/>
              <a:gd fmla="*/ 68 w 104" name="T46"/>
              <a:gd fmla="*/ 20 h 128" name="T47"/>
              <a:gd fmla="*/ 68 w 104" name="T48"/>
              <a:gd fmla="*/ 19 h 128" name="T49"/>
              <a:gd fmla="*/ 68 w 104" name="T50"/>
              <a:gd fmla="*/ 16 h 128" name="T51"/>
              <a:gd fmla="*/ 52 w 104" name="T52"/>
              <a:gd fmla="*/ 0 h 128" name="T53"/>
              <a:gd fmla="*/ 36 w 104" name="T54"/>
              <a:gd fmla="*/ 16 h 128" name="T55"/>
              <a:gd fmla="*/ 36 w 104" name="T56"/>
              <a:gd fmla="*/ 19 h 128" name="T57"/>
              <a:gd fmla="*/ 37 w 104" name="T58"/>
              <a:gd fmla="*/ 20 h 128" name="T59"/>
              <a:gd fmla="*/ 37 w 104" name="T60"/>
              <a:gd fmla="*/ 22 h 128" name="T61"/>
              <a:gd fmla="*/ 38 w 104" name="T62"/>
              <a:gd fmla="*/ 23 h 128" name="T63"/>
              <a:gd fmla="*/ 39 w 104" name="T64"/>
              <a:gd fmla="*/ 25 h 128" name="T65"/>
              <a:gd fmla="*/ 39 w 104" name="T66"/>
              <a:gd fmla="*/ 26 h 128" name="T67"/>
              <a:gd fmla="*/ 40 w 104" name="T68"/>
              <a:gd fmla="*/ 27 h 128" name="T69"/>
              <a:gd fmla="*/ 41 w 104" name="T70"/>
              <a:gd fmla="*/ 28 h 128" name="T71"/>
              <a:gd fmla="*/ 42 w 104" name="T72"/>
              <a:gd fmla="*/ 28 h 128" name="T73"/>
              <a:gd fmla="*/ 48 w 104" name="T74"/>
              <a:gd fmla="*/ 32 h 128" name="T75"/>
              <a:gd fmla="*/ 48 w 104" name="T76"/>
              <a:gd fmla="*/ 44 h 128" name="T77"/>
              <a:gd fmla="*/ 36 w 104" name="T78"/>
              <a:gd fmla="*/ 44 h 128" name="T79"/>
              <a:gd fmla="*/ 32 w 104" name="T80"/>
              <a:gd fmla="*/ 48 h 128" name="T81"/>
              <a:gd fmla="*/ 36 w 104" name="T82"/>
              <a:gd fmla="*/ 52 h 128" name="T83"/>
              <a:gd fmla="*/ 48 w 104" name="T84"/>
              <a:gd fmla="*/ 52 h 128" name="T85"/>
              <a:gd fmla="*/ 48 w 104" name="T86"/>
              <a:gd fmla="*/ 120 h 128" name="T87"/>
              <a:gd fmla="*/ 8 w 104" name="T88"/>
              <a:gd fmla="*/ 81 h 128" name="T89"/>
              <a:gd fmla="*/ 19 w 104" name="T90"/>
              <a:gd fmla="*/ 84 h 128" name="T91"/>
              <a:gd fmla="*/ 24 w 104" name="T92"/>
              <a:gd fmla="*/ 82 h 128" name="T93"/>
              <a:gd fmla="*/ 22 w 104" name="T94"/>
              <a:gd fmla="*/ 77 h 128" name="T95"/>
              <a:gd fmla="*/ 6 w 104" name="T96"/>
              <a:gd fmla="*/ 73 h 128" name="T97"/>
              <a:gd fmla="*/ 4 w 104" name="T98"/>
              <a:gd fmla="*/ 72 h 128" name="T99"/>
              <a:gd fmla="*/ 4 w 104" name="T100"/>
              <a:gd fmla="*/ 72 h 128" name="T101"/>
              <a:gd fmla="*/ 1 w 104" name="T102"/>
              <a:gd fmla="*/ 74 h 128" name="T103"/>
              <a:gd fmla="*/ 0 w 104" name="T104"/>
              <a:gd fmla="*/ 76 h 128" name="T105"/>
              <a:gd fmla="*/ 0 w 104" name="T106"/>
              <a:gd fmla="*/ 76 h 128" name="T107"/>
              <a:gd fmla="*/ 52 w 104" name="T108"/>
              <a:gd fmla="*/ 128 h 128" name="T109"/>
              <a:gd fmla="*/ 104 w 104" name="T110"/>
              <a:gd fmla="*/ 76 h 128" name="T111"/>
              <a:gd fmla="*/ 104 w 104" name="T112"/>
              <a:gd fmla="*/ 76 h 128" name="T113"/>
              <a:gd fmla="*/ 44 w 104" name="T114"/>
              <a:gd fmla="*/ 16 h 128" name="T115"/>
              <a:gd fmla="*/ 52 w 104" name="T116"/>
              <a:gd fmla="*/ 8 h 128" name="T117"/>
              <a:gd fmla="*/ 60 w 104" name="T118"/>
              <a:gd fmla="*/ 16 h 128" name="T119"/>
              <a:gd fmla="*/ 52 w 104" name="T120"/>
              <a:gd fmla="*/ 24 h 128" name="T121"/>
              <a:gd fmla="*/ 44 w 104" name="T122"/>
              <a:gd fmla="*/ 16 h 12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28" w="104">
                <a:moveTo>
                  <a:pt x="104" y="76"/>
                </a:moveTo>
                <a:cubicBezTo>
                  <a:pt x="104" y="76"/>
                  <a:pt x="104" y="75"/>
                  <a:pt x="104" y="74"/>
                </a:cubicBezTo>
                <a:cubicBezTo>
                  <a:pt x="103" y="73"/>
                  <a:pt x="102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9" y="72"/>
                  <a:pt x="99" y="73"/>
                  <a:pt x="98" y="73"/>
                </a:cubicBezTo>
                <a:cubicBezTo>
                  <a:pt x="82" y="77"/>
                  <a:pt x="82" y="77"/>
                  <a:pt x="82" y="77"/>
                </a:cubicBezTo>
                <a:cubicBezTo>
                  <a:pt x="80" y="78"/>
                  <a:pt x="80" y="80"/>
                  <a:pt x="81" y="82"/>
                </a:cubicBezTo>
                <a:cubicBezTo>
                  <a:pt x="82" y="84"/>
                  <a:pt x="84" y="85"/>
                  <a:pt x="86" y="84"/>
                </a:cubicBezTo>
                <a:cubicBezTo>
                  <a:pt x="96" y="81"/>
                  <a:pt x="96" y="81"/>
                  <a:pt x="96" y="81"/>
                </a:cubicBezTo>
                <a:cubicBezTo>
                  <a:pt x="94" y="102"/>
                  <a:pt x="77" y="118"/>
                  <a:pt x="56" y="120"/>
                </a:cubicBezTo>
                <a:cubicBezTo>
                  <a:pt x="56" y="52"/>
                  <a:pt x="56" y="52"/>
                  <a:pt x="56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70" y="52"/>
                  <a:pt x="72" y="51"/>
                  <a:pt x="72" y="48"/>
                </a:cubicBezTo>
                <a:cubicBezTo>
                  <a:pt x="72" y="46"/>
                  <a:pt x="70" y="44"/>
                  <a:pt x="68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31"/>
                  <a:pt x="61" y="30"/>
                  <a:pt x="6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64" y="28"/>
                  <a:pt x="64" y="27"/>
                  <a:pt x="64" y="27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6" y="25"/>
                  <a:pt x="66" y="25"/>
                </a:cubicBezTo>
                <a:cubicBezTo>
                  <a:pt x="66" y="24"/>
                  <a:pt x="66" y="24"/>
                  <a:pt x="67" y="23"/>
                </a:cubicBezTo>
                <a:cubicBezTo>
                  <a:pt x="67" y="23"/>
                  <a:pt x="67" y="22"/>
                  <a:pt x="67" y="22"/>
                </a:cubicBezTo>
                <a:cubicBezTo>
                  <a:pt x="67" y="22"/>
                  <a:pt x="67" y="21"/>
                  <a:pt x="68" y="20"/>
                </a:cubicBezTo>
                <a:cubicBezTo>
                  <a:pt x="68" y="20"/>
                  <a:pt x="68" y="20"/>
                  <a:pt x="68" y="19"/>
                </a:cubicBezTo>
                <a:cubicBezTo>
                  <a:pt x="68" y="18"/>
                  <a:pt x="68" y="17"/>
                  <a:pt x="68" y="16"/>
                </a:cubicBezTo>
                <a:cubicBezTo>
                  <a:pt x="68" y="7"/>
                  <a:pt x="61" y="0"/>
                  <a:pt x="52" y="0"/>
                </a:cubicBezTo>
                <a:cubicBezTo>
                  <a:pt x="43" y="0"/>
                  <a:pt x="36" y="7"/>
                  <a:pt x="36" y="16"/>
                </a:cubicBezTo>
                <a:cubicBezTo>
                  <a:pt x="36" y="17"/>
                  <a:pt x="36" y="18"/>
                  <a:pt x="36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2"/>
                  <a:pt x="38" y="23"/>
                  <a:pt x="38" y="23"/>
                </a:cubicBezTo>
                <a:cubicBezTo>
                  <a:pt x="38" y="24"/>
                  <a:pt x="38" y="24"/>
                  <a:pt x="39" y="25"/>
                </a:cubicBezTo>
                <a:cubicBezTo>
                  <a:pt x="39" y="25"/>
                  <a:pt x="39" y="25"/>
                  <a:pt x="39" y="26"/>
                </a:cubicBezTo>
                <a:cubicBezTo>
                  <a:pt x="40" y="26"/>
                  <a:pt x="40" y="26"/>
                  <a:pt x="40" y="27"/>
                </a:cubicBezTo>
                <a:cubicBezTo>
                  <a:pt x="40" y="27"/>
                  <a:pt x="41" y="28"/>
                  <a:pt x="41" y="28"/>
                </a:cubicBezTo>
                <a:cubicBezTo>
                  <a:pt x="41" y="28"/>
                  <a:pt x="42" y="28"/>
                  <a:pt x="42" y="28"/>
                </a:cubicBezTo>
                <a:cubicBezTo>
                  <a:pt x="43" y="30"/>
                  <a:pt x="46" y="31"/>
                  <a:pt x="48" y="32"/>
                </a:cubicBezTo>
                <a:cubicBezTo>
                  <a:pt x="48" y="44"/>
                  <a:pt x="48" y="44"/>
                  <a:pt x="48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4" y="44"/>
                  <a:pt x="32" y="46"/>
                  <a:pt x="32" y="48"/>
                </a:cubicBezTo>
                <a:cubicBezTo>
                  <a:pt x="32" y="51"/>
                  <a:pt x="34" y="52"/>
                  <a:pt x="36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27" y="118"/>
                  <a:pt x="11" y="102"/>
                  <a:pt x="8" y="81"/>
                </a:cubicBezTo>
                <a:cubicBezTo>
                  <a:pt x="19" y="84"/>
                  <a:pt x="19" y="84"/>
                  <a:pt x="19" y="84"/>
                </a:cubicBezTo>
                <a:cubicBezTo>
                  <a:pt x="20" y="85"/>
                  <a:pt x="23" y="84"/>
                  <a:pt x="24" y="82"/>
                </a:cubicBezTo>
                <a:cubicBezTo>
                  <a:pt x="25" y="80"/>
                  <a:pt x="24" y="78"/>
                  <a:pt x="22" y="77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5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3" y="72"/>
                  <a:pt x="1" y="73"/>
                  <a:pt x="1" y="74"/>
                </a:cubicBezTo>
                <a:cubicBezTo>
                  <a:pt x="0" y="75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5"/>
                  <a:pt x="23" y="128"/>
                  <a:pt x="52" y="128"/>
                </a:cubicBezTo>
                <a:cubicBezTo>
                  <a:pt x="81" y="128"/>
                  <a:pt x="104" y="105"/>
                  <a:pt x="104" y="76"/>
                </a:cubicBezTo>
                <a:cubicBezTo>
                  <a:pt x="104" y="76"/>
                  <a:pt x="104" y="76"/>
                  <a:pt x="104" y="76"/>
                </a:cubicBezTo>
                <a:close/>
                <a:moveTo>
                  <a:pt x="44" y="16"/>
                </a:moveTo>
                <a:cubicBezTo>
                  <a:pt x="44" y="12"/>
                  <a:pt x="48" y="8"/>
                  <a:pt x="52" y="8"/>
                </a:cubicBezTo>
                <a:cubicBezTo>
                  <a:pt x="57" y="8"/>
                  <a:pt x="60" y="12"/>
                  <a:pt x="60" y="16"/>
                </a:cubicBezTo>
                <a:cubicBezTo>
                  <a:pt x="60" y="21"/>
                  <a:pt x="57" y="24"/>
                  <a:pt x="52" y="24"/>
                </a:cubicBezTo>
                <a:cubicBezTo>
                  <a:pt x="48" y="24"/>
                  <a:pt x="44" y="21"/>
                  <a:pt x="44" y="1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11367873" y="3316789"/>
            <a:ext cx="204818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110 w 128" name="T10"/>
              <a:gd fmla="*/ 33 h 128" name="T11"/>
              <a:gd fmla="*/ 93 w 128" name="T12"/>
              <a:gd fmla="*/ 43 h 128" name="T13"/>
              <a:gd fmla="*/ 86 w 128" name="T14"/>
              <a:gd fmla="*/ 35 h 128" name="T15"/>
              <a:gd fmla="*/ 96 w 128" name="T16"/>
              <a:gd fmla="*/ 18 h 128" name="T17"/>
              <a:gd fmla="*/ 110 w 128" name="T18"/>
              <a:gd fmla="*/ 33 h 128" name="T19"/>
              <a:gd fmla="*/ 92 w 128" name="T20"/>
              <a:gd fmla="*/ 64 h 128" name="T21"/>
              <a:gd fmla="*/ 64 w 128" name="T22"/>
              <a:gd fmla="*/ 92 h 128" name="T23"/>
              <a:gd fmla="*/ 36 w 128" name="T24"/>
              <a:gd fmla="*/ 64 h 128" name="T25"/>
              <a:gd fmla="*/ 64 w 128" name="T26"/>
              <a:gd fmla="*/ 36 h 128" name="T27"/>
              <a:gd fmla="*/ 92 w 128" name="T28"/>
              <a:gd fmla="*/ 64 h 128" name="T29"/>
              <a:gd fmla="*/ 64 w 128" name="T30"/>
              <a:gd fmla="*/ 8 h 128" name="T31"/>
              <a:gd fmla="*/ 89 w 128" name="T32"/>
              <a:gd fmla="*/ 14 h 128" name="T33"/>
              <a:gd fmla="*/ 79 w 128" name="T34"/>
              <a:gd fmla="*/ 31 h 128" name="T35"/>
              <a:gd fmla="*/ 64 w 128" name="T36"/>
              <a:gd fmla="*/ 28 h 128" name="T37"/>
              <a:gd fmla="*/ 52 w 128" name="T38"/>
              <a:gd fmla="*/ 30 h 128" name="T39"/>
              <a:gd fmla="*/ 42 w 128" name="T40"/>
              <a:gd fmla="*/ 13 h 128" name="T41"/>
              <a:gd fmla="*/ 64 w 128" name="T42"/>
              <a:gd fmla="*/ 8 h 128" name="T43"/>
              <a:gd fmla="*/ 35 w 128" name="T44"/>
              <a:gd fmla="*/ 16 h 128" name="T45"/>
              <a:gd fmla="*/ 45 w 128" name="T46"/>
              <a:gd fmla="*/ 34 h 128" name="T47"/>
              <a:gd fmla="*/ 37 w 128" name="T48"/>
              <a:gd fmla="*/ 41 h 128" name="T49"/>
              <a:gd fmla="*/ 19 w 128" name="T50"/>
              <a:gd fmla="*/ 31 h 128" name="T51"/>
              <a:gd fmla="*/ 35 w 128" name="T52"/>
              <a:gd fmla="*/ 16 h 128" name="T53"/>
              <a:gd fmla="*/ 8 w 128" name="T54"/>
              <a:gd fmla="*/ 64 h 128" name="T55"/>
              <a:gd fmla="*/ 15 w 128" name="T56"/>
              <a:gd fmla="*/ 37 h 128" name="T57"/>
              <a:gd fmla="*/ 32 w 128" name="T58"/>
              <a:gd fmla="*/ 47 h 128" name="T59"/>
              <a:gd fmla="*/ 28 w 128" name="T60"/>
              <a:gd fmla="*/ 64 h 128" name="T61"/>
              <a:gd fmla="*/ 31 w 128" name="T62"/>
              <a:gd fmla="*/ 79 h 128" name="T63"/>
              <a:gd fmla="*/ 14 w 128" name="T64"/>
              <a:gd fmla="*/ 89 h 128" name="T65"/>
              <a:gd fmla="*/ 8 w 128" name="T66"/>
              <a:gd fmla="*/ 64 h 128" name="T67"/>
              <a:gd fmla="*/ 18 w 128" name="T68"/>
              <a:gd fmla="*/ 96 h 128" name="T69"/>
              <a:gd fmla="*/ 35 w 128" name="T70"/>
              <a:gd fmla="*/ 85 h 128" name="T71"/>
              <a:gd fmla="*/ 43 w 128" name="T72"/>
              <a:gd fmla="*/ 93 h 128" name="T73"/>
              <a:gd fmla="*/ 33 w 128" name="T74"/>
              <a:gd fmla="*/ 111 h 128" name="T75"/>
              <a:gd fmla="*/ 18 w 128" name="T76"/>
              <a:gd fmla="*/ 96 h 128" name="T77"/>
              <a:gd fmla="*/ 64 w 128" name="T78"/>
              <a:gd fmla="*/ 120 h 128" name="T79"/>
              <a:gd fmla="*/ 40 w 128" name="T80"/>
              <a:gd fmla="*/ 115 h 128" name="T81"/>
              <a:gd fmla="*/ 50 w 128" name="T82"/>
              <a:gd fmla="*/ 97 h 128" name="T83"/>
              <a:gd fmla="*/ 64 w 128" name="T84"/>
              <a:gd fmla="*/ 100 h 128" name="T85"/>
              <a:gd fmla="*/ 81 w 128" name="T86"/>
              <a:gd fmla="*/ 96 h 128" name="T87"/>
              <a:gd fmla="*/ 91 w 128" name="T88"/>
              <a:gd fmla="*/ 113 h 128" name="T89"/>
              <a:gd fmla="*/ 64 w 128" name="T90"/>
              <a:gd fmla="*/ 120 h 128" name="T91"/>
              <a:gd fmla="*/ 98 w 128" name="T92"/>
              <a:gd fmla="*/ 109 h 128" name="T93"/>
              <a:gd fmla="*/ 88 w 128" name="T94"/>
              <a:gd fmla="*/ 92 h 128" name="T95"/>
              <a:gd fmla="*/ 95 w 128" name="T96"/>
              <a:gd fmla="*/ 83 h 128" name="T97"/>
              <a:gd fmla="*/ 112 w 128" name="T98"/>
              <a:gd fmla="*/ 93 h 128" name="T99"/>
              <a:gd fmla="*/ 98 w 128" name="T100"/>
              <a:gd fmla="*/ 109 h 128" name="T101"/>
              <a:gd fmla="*/ 98 w 128" name="T102"/>
              <a:gd fmla="*/ 76 h 128" name="T103"/>
              <a:gd fmla="*/ 100 w 128" name="T104"/>
              <a:gd fmla="*/ 64 h 128" name="T105"/>
              <a:gd fmla="*/ 97 w 128" name="T106"/>
              <a:gd fmla="*/ 50 h 128" name="T107"/>
              <a:gd fmla="*/ 114 w 128" name="T108"/>
              <a:gd fmla="*/ 40 h 128" name="T109"/>
              <a:gd fmla="*/ 120 w 128" name="T110"/>
              <a:gd fmla="*/ 64 h 128" name="T111"/>
              <a:gd fmla="*/ 116 w 128" name="T112"/>
              <a:gd fmla="*/ 86 h 128" name="T113"/>
              <a:gd fmla="*/ 98 w 128" name="T114"/>
              <a:gd fmla="*/ 76 h 12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0" y="33"/>
                </a:moveTo>
                <a:cubicBezTo>
                  <a:pt x="93" y="43"/>
                  <a:pt x="93" y="43"/>
                  <a:pt x="93" y="43"/>
                </a:cubicBezTo>
                <a:cubicBezTo>
                  <a:pt x="91" y="40"/>
                  <a:pt x="88" y="38"/>
                  <a:pt x="86" y="35"/>
                </a:cubicBezTo>
                <a:cubicBezTo>
                  <a:pt x="96" y="18"/>
                  <a:pt x="96" y="18"/>
                  <a:pt x="96" y="18"/>
                </a:cubicBezTo>
                <a:cubicBezTo>
                  <a:pt x="102" y="22"/>
                  <a:pt x="106" y="27"/>
                  <a:pt x="110" y="33"/>
                </a:cubicBezTo>
                <a:close/>
                <a:moveTo>
                  <a:pt x="92" y="64"/>
                </a:moveTo>
                <a:cubicBezTo>
                  <a:pt x="92" y="80"/>
                  <a:pt x="80" y="92"/>
                  <a:pt x="64" y="92"/>
                </a:cubicBezTo>
                <a:cubicBezTo>
                  <a:pt x="49" y="92"/>
                  <a:pt x="36" y="80"/>
                  <a:pt x="36" y="64"/>
                </a:cubicBezTo>
                <a:cubicBezTo>
                  <a:pt x="36" y="49"/>
                  <a:pt x="49" y="36"/>
                  <a:pt x="64" y="36"/>
                </a:cubicBezTo>
                <a:cubicBezTo>
                  <a:pt x="80" y="36"/>
                  <a:pt x="92" y="49"/>
                  <a:pt x="92" y="64"/>
                </a:cubicBezTo>
                <a:close/>
                <a:moveTo>
                  <a:pt x="64" y="8"/>
                </a:moveTo>
                <a:cubicBezTo>
                  <a:pt x="73" y="8"/>
                  <a:pt x="81" y="10"/>
                  <a:pt x="89" y="14"/>
                </a:cubicBezTo>
                <a:cubicBezTo>
                  <a:pt x="79" y="31"/>
                  <a:pt x="79" y="31"/>
                  <a:pt x="79" y="31"/>
                </a:cubicBezTo>
                <a:cubicBezTo>
                  <a:pt x="74" y="29"/>
                  <a:pt x="69" y="28"/>
                  <a:pt x="64" y="28"/>
                </a:cubicBezTo>
                <a:cubicBezTo>
                  <a:pt x="60" y="28"/>
                  <a:pt x="56" y="29"/>
                  <a:pt x="52" y="30"/>
                </a:cubicBezTo>
                <a:cubicBezTo>
                  <a:pt x="42" y="13"/>
                  <a:pt x="42" y="13"/>
                  <a:pt x="42" y="13"/>
                </a:cubicBezTo>
                <a:cubicBezTo>
                  <a:pt x="49" y="10"/>
                  <a:pt x="56" y="8"/>
                  <a:pt x="64" y="8"/>
                </a:cubicBezTo>
                <a:close/>
                <a:moveTo>
                  <a:pt x="35" y="16"/>
                </a:moveTo>
                <a:cubicBezTo>
                  <a:pt x="45" y="34"/>
                  <a:pt x="45" y="34"/>
                  <a:pt x="45" y="34"/>
                </a:cubicBezTo>
                <a:cubicBezTo>
                  <a:pt x="42" y="36"/>
                  <a:pt x="39" y="38"/>
                  <a:pt x="37" y="41"/>
                </a:cubicBezTo>
                <a:cubicBezTo>
                  <a:pt x="19" y="31"/>
                  <a:pt x="19" y="31"/>
                  <a:pt x="19" y="31"/>
                </a:cubicBezTo>
                <a:cubicBezTo>
                  <a:pt x="24" y="25"/>
                  <a:pt x="29" y="20"/>
                  <a:pt x="35" y="16"/>
                </a:cubicBezTo>
                <a:close/>
                <a:moveTo>
                  <a:pt x="8" y="64"/>
                </a:moveTo>
                <a:cubicBezTo>
                  <a:pt x="8" y="55"/>
                  <a:pt x="11" y="45"/>
                  <a:pt x="15" y="37"/>
                </a:cubicBezTo>
                <a:cubicBezTo>
                  <a:pt x="32" y="47"/>
                  <a:pt x="32" y="47"/>
                  <a:pt x="32" y="47"/>
                </a:cubicBezTo>
                <a:cubicBezTo>
                  <a:pt x="30" y="52"/>
                  <a:pt x="28" y="58"/>
                  <a:pt x="28" y="64"/>
                </a:cubicBezTo>
                <a:cubicBezTo>
                  <a:pt x="28" y="69"/>
                  <a:pt x="29" y="74"/>
                  <a:pt x="31" y="79"/>
                </a:cubicBezTo>
                <a:cubicBezTo>
                  <a:pt x="14" y="89"/>
                  <a:pt x="14" y="89"/>
                  <a:pt x="14" y="89"/>
                </a:cubicBezTo>
                <a:cubicBezTo>
                  <a:pt x="10" y="81"/>
                  <a:pt x="8" y="73"/>
                  <a:pt x="8" y="64"/>
                </a:cubicBezTo>
                <a:close/>
                <a:moveTo>
                  <a:pt x="18" y="96"/>
                </a:moveTo>
                <a:cubicBezTo>
                  <a:pt x="35" y="85"/>
                  <a:pt x="35" y="85"/>
                  <a:pt x="35" y="85"/>
                </a:cubicBezTo>
                <a:cubicBezTo>
                  <a:pt x="37" y="89"/>
                  <a:pt x="40" y="91"/>
                  <a:pt x="43" y="93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7" y="107"/>
                  <a:pt x="22" y="102"/>
                  <a:pt x="18" y="96"/>
                </a:cubicBezTo>
                <a:close/>
                <a:moveTo>
                  <a:pt x="64" y="120"/>
                </a:moveTo>
                <a:cubicBezTo>
                  <a:pt x="55" y="120"/>
                  <a:pt x="47" y="118"/>
                  <a:pt x="40" y="115"/>
                </a:cubicBezTo>
                <a:cubicBezTo>
                  <a:pt x="50" y="97"/>
                  <a:pt x="50" y="97"/>
                  <a:pt x="50" y="97"/>
                </a:cubicBezTo>
                <a:cubicBezTo>
                  <a:pt x="54" y="99"/>
                  <a:pt x="59" y="100"/>
                  <a:pt x="64" y="100"/>
                </a:cubicBezTo>
                <a:cubicBezTo>
                  <a:pt x="70" y="100"/>
                  <a:pt x="76" y="99"/>
                  <a:pt x="81" y="96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83" y="118"/>
                  <a:pt x="74" y="120"/>
                  <a:pt x="64" y="120"/>
                </a:cubicBezTo>
                <a:close/>
                <a:moveTo>
                  <a:pt x="98" y="109"/>
                </a:moveTo>
                <a:cubicBezTo>
                  <a:pt x="88" y="92"/>
                  <a:pt x="88" y="92"/>
                  <a:pt x="88" y="92"/>
                </a:cubicBezTo>
                <a:cubicBezTo>
                  <a:pt x="90" y="89"/>
                  <a:pt x="93" y="86"/>
                  <a:pt x="95" y="83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08" y="99"/>
                  <a:pt x="103" y="105"/>
                  <a:pt x="98" y="109"/>
                </a:cubicBezTo>
                <a:close/>
                <a:moveTo>
                  <a:pt x="98" y="76"/>
                </a:moveTo>
                <a:cubicBezTo>
                  <a:pt x="99" y="72"/>
                  <a:pt x="100" y="68"/>
                  <a:pt x="100" y="64"/>
                </a:cubicBezTo>
                <a:cubicBezTo>
                  <a:pt x="100" y="59"/>
                  <a:pt x="99" y="54"/>
                  <a:pt x="97" y="5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8" y="47"/>
                  <a:pt x="120" y="55"/>
                  <a:pt x="120" y="64"/>
                </a:cubicBezTo>
                <a:cubicBezTo>
                  <a:pt x="120" y="72"/>
                  <a:pt x="119" y="80"/>
                  <a:pt x="116" y="86"/>
                </a:cubicBezTo>
                <a:lnTo>
                  <a:pt x="98" y="76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10825071" y="3316789"/>
            <a:ext cx="165612" cy="204818"/>
          </a:xfrm>
          <a:custGeom>
            <a:gdLst>
              <a:gd fmla="*/ 52 w 104" name="T0"/>
              <a:gd fmla="*/ 20 h 128" name="T1"/>
              <a:gd fmla="*/ 24 w 104" name="T2"/>
              <a:gd fmla="*/ 48 h 128" name="T3"/>
              <a:gd fmla="*/ 52 w 104" name="T4"/>
              <a:gd fmla="*/ 76 h 128" name="T5"/>
              <a:gd fmla="*/ 80 w 104" name="T6"/>
              <a:gd fmla="*/ 48 h 128" name="T7"/>
              <a:gd fmla="*/ 52 w 104" name="T8"/>
              <a:gd fmla="*/ 20 h 128" name="T9"/>
              <a:gd fmla="*/ 52 w 104" name="T10"/>
              <a:gd fmla="*/ 68 h 128" name="T11"/>
              <a:gd fmla="*/ 32 w 104" name="T12"/>
              <a:gd fmla="*/ 48 h 128" name="T13"/>
              <a:gd fmla="*/ 52 w 104" name="T14"/>
              <a:gd fmla="*/ 28 h 128" name="T15"/>
              <a:gd fmla="*/ 72 w 104" name="T16"/>
              <a:gd fmla="*/ 48 h 128" name="T17"/>
              <a:gd fmla="*/ 52 w 104" name="T18"/>
              <a:gd fmla="*/ 68 h 128" name="T19"/>
              <a:gd fmla="*/ 88 w 104" name="T20"/>
              <a:gd fmla="*/ 80 h 128" name="T21"/>
              <a:gd fmla="*/ 100 w 104" name="T22"/>
              <a:gd fmla="*/ 48 h 128" name="T23"/>
              <a:gd fmla="*/ 52 w 104" name="T24"/>
              <a:gd fmla="*/ 0 h 128" name="T25"/>
              <a:gd fmla="*/ 4 w 104" name="T26"/>
              <a:gd fmla="*/ 48 h 128" name="T27"/>
              <a:gd fmla="*/ 16 w 104" name="T28"/>
              <a:gd fmla="*/ 80 h 128" name="T29"/>
              <a:gd fmla="*/ 0 w 104" name="T30"/>
              <a:gd fmla="*/ 108 h 128" name="T31"/>
              <a:gd fmla="*/ 21 w 104" name="T32"/>
              <a:gd fmla="*/ 112 h 128" name="T33"/>
              <a:gd fmla="*/ 34 w 104" name="T34"/>
              <a:gd fmla="*/ 128 h 128" name="T35"/>
              <a:gd fmla="*/ 52 w 104" name="T36"/>
              <a:gd fmla="*/ 97 h 128" name="T37"/>
              <a:gd fmla="*/ 70 w 104" name="T38"/>
              <a:gd fmla="*/ 128 h 128" name="T39"/>
              <a:gd fmla="*/ 83 w 104" name="T40"/>
              <a:gd fmla="*/ 112 h 128" name="T41"/>
              <a:gd fmla="*/ 104 w 104" name="T42"/>
              <a:gd fmla="*/ 108 h 128" name="T43"/>
              <a:gd fmla="*/ 88 w 104" name="T44"/>
              <a:gd fmla="*/ 80 h 128" name="T45"/>
              <a:gd fmla="*/ 32 w 104" name="T46"/>
              <a:gd fmla="*/ 116 h 128" name="T47"/>
              <a:gd fmla="*/ 26 w 104" name="T48"/>
              <a:gd fmla="*/ 103 h 128" name="T49"/>
              <a:gd fmla="*/ 12 w 104" name="T50"/>
              <a:gd fmla="*/ 104 h 128" name="T51"/>
              <a:gd fmla="*/ 22 w 104" name="T52"/>
              <a:gd fmla="*/ 86 h 128" name="T53"/>
              <a:gd fmla="*/ 44 w 104" name="T54"/>
              <a:gd fmla="*/ 96 h 128" name="T55"/>
              <a:gd fmla="*/ 32 w 104" name="T56"/>
              <a:gd fmla="*/ 116 h 128" name="T57"/>
              <a:gd fmla="*/ 12 w 104" name="T58"/>
              <a:gd fmla="*/ 48 h 128" name="T59"/>
              <a:gd fmla="*/ 52 w 104" name="T60"/>
              <a:gd fmla="*/ 8 h 128" name="T61"/>
              <a:gd fmla="*/ 92 w 104" name="T62"/>
              <a:gd fmla="*/ 48 h 128" name="T63"/>
              <a:gd fmla="*/ 52 w 104" name="T64"/>
              <a:gd fmla="*/ 88 h 128" name="T65"/>
              <a:gd fmla="*/ 12 w 104" name="T66"/>
              <a:gd fmla="*/ 48 h 128" name="T67"/>
              <a:gd fmla="*/ 78 w 104" name="T68"/>
              <a:gd fmla="*/ 103 h 128" name="T69"/>
              <a:gd fmla="*/ 72 w 104" name="T70"/>
              <a:gd fmla="*/ 116 h 128" name="T71"/>
              <a:gd fmla="*/ 60 w 104" name="T72"/>
              <a:gd fmla="*/ 96 h 128" name="T73"/>
              <a:gd fmla="*/ 82 w 104" name="T74"/>
              <a:gd fmla="*/ 86 h 128" name="T75"/>
              <a:gd fmla="*/ 93 w 104" name="T76"/>
              <a:gd fmla="*/ 104 h 128" name="T77"/>
              <a:gd fmla="*/ 78 w 104" name="T78"/>
              <a:gd fmla="*/ 103 h 12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8" w="104">
                <a:moveTo>
                  <a:pt x="52" y="20"/>
                </a:moveTo>
                <a:cubicBezTo>
                  <a:pt x="37" y="20"/>
                  <a:pt x="24" y="33"/>
                  <a:pt x="24" y="48"/>
                </a:cubicBezTo>
                <a:cubicBezTo>
                  <a:pt x="24" y="64"/>
                  <a:pt x="37" y="76"/>
                  <a:pt x="52" y="76"/>
                </a:cubicBezTo>
                <a:cubicBezTo>
                  <a:pt x="68" y="76"/>
                  <a:pt x="80" y="64"/>
                  <a:pt x="80" y="48"/>
                </a:cubicBezTo>
                <a:cubicBezTo>
                  <a:pt x="80" y="33"/>
                  <a:pt x="68" y="20"/>
                  <a:pt x="52" y="20"/>
                </a:cubicBezTo>
                <a:close/>
                <a:moveTo>
                  <a:pt x="52" y="68"/>
                </a:moveTo>
                <a:cubicBezTo>
                  <a:pt x="41" y="68"/>
                  <a:pt x="32" y="59"/>
                  <a:pt x="32" y="48"/>
                </a:cubicBezTo>
                <a:cubicBezTo>
                  <a:pt x="32" y="37"/>
                  <a:pt x="41" y="28"/>
                  <a:pt x="52" y="28"/>
                </a:cubicBezTo>
                <a:cubicBezTo>
                  <a:pt x="63" y="28"/>
                  <a:pt x="72" y="37"/>
                  <a:pt x="72" y="48"/>
                </a:cubicBezTo>
                <a:cubicBezTo>
                  <a:pt x="72" y="59"/>
                  <a:pt x="63" y="68"/>
                  <a:pt x="52" y="68"/>
                </a:cubicBezTo>
                <a:close/>
                <a:moveTo>
                  <a:pt x="88" y="80"/>
                </a:moveTo>
                <a:cubicBezTo>
                  <a:pt x="96" y="72"/>
                  <a:pt x="100" y="61"/>
                  <a:pt x="100" y="48"/>
                </a:cubicBezTo>
                <a:cubicBezTo>
                  <a:pt x="100" y="22"/>
                  <a:pt x="79" y="0"/>
                  <a:pt x="52" y="0"/>
                </a:cubicBezTo>
                <a:cubicBezTo>
                  <a:pt x="26" y="0"/>
                  <a:pt x="4" y="22"/>
                  <a:pt x="4" y="48"/>
                </a:cubicBezTo>
                <a:cubicBezTo>
                  <a:pt x="4" y="61"/>
                  <a:pt x="9" y="72"/>
                  <a:pt x="16" y="80"/>
                </a:cubicBezTo>
                <a:cubicBezTo>
                  <a:pt x="9" y="94"/>
                  <a:pt x="0" y="108"/>
                  <a:pt x="0" y="108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28"/>
                  <a:pt x="44" y="111"/>
                  <a:pt x="52" y="97"/>
                </a:cubicBezTo>
                <a:cubicBezTo>
                  <a:pt x="60" y="111"/>
                  <a:pt x="70" y="128"/>
                  <a:pt x="70" y="128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8"/>
                  <a:pt x="96" y="94"/>
                  <a:pt x="88" y="80"/>
                </a:cubicBezTo>
                <a:close/>
                <a:moveTo>
                  <a:pt x="32" y="116"/>
                </a:moveTo>
                <a:cubicBezTo>
                  <a:pt x="26" y="103"/>
                  <a:pt x="26" y="103"/>
                  <a:pt x="26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17" y="95"/>
                  <a:pt x="22" y="86"/>
                </a:cubicBezTo>
                <a:cubicBezTo>
                  <a:pt x="28" y="91"/>
                  <a:pt x="36" y="94"/>
                  <a:pt x="44" y="96"/>
                </a:cubicBezTo>
                <a:cubicBezTo>
                  <a:pt x="38" y="106"/>
                  <a:pt x="32" y="116"/>
                  <a:pt x="32" y="116"/>
                </a:cubicBezTo>
                <a:close/>
                <a:moveTo>
                  <a:pt x="12" y="48"/>
                </a:moveTo>
                <a:cubicBezTo>
                  <a:pt x="12" y="26"/>
                  <a:pt x="30" y="8"/>
                  <a:pt x="52" y="8"/>
                </a:cubicBezTo>
                <a:cubicBezTo>
                  <a:pt x="74" y="8"/>
                  <a:pt x="92" y="26"/>
                  <a:pt x="92" y="48"/>
                </a:cubicBezTo>
                <a:cubicBezTo>
                  <a:pt x="92" y="70"/>
                  <a:pt x="74" y="88"/>
                  <a:pt x="52" y="88"/>
                </a:cubicBezTo>
                <a:cubicBezTo>
                  <a:pt x="30" y="88"/>
                  <a:pt x="12" y="70"/>
                  <a:pt x="12" y="48"/>
                </a:cubicBezTo>
                <a:close/>
                <a:moveTo>
                  <a:pt x="78" y="103"/>
                </a:move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66" y="106"/>
                  <a:pt x="60" y="96"/>
                </a:cubicBezTo>
                <a:cubicBezTo>
                  <a:pt x="69" y="94"/>
                  <a:pt x="76" y="91"/>
                  <a:pt x="82" y="86"/>
                </a:cubicBezTo>
                <a:cubicBezTo>
                  <a:pt x="88" y="95"/>
                  <a:pt x="93" y="104"/>
                  <a:pt x="93" y="104"/>
                </a:cubicBezTo>
                <a:lnTo>
                  <a:pt x="78" y="103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10243062" y="3316789"/>
            <a:ext cx="179131" cy="204818"/>
          </a:xfrm>
          <a:custGeom>
            <a:gdLst>
              <a:gd fmla="*/ 60 w 112" name="T0"/>
              <a:gd fmla="*/ 61 h 128" name="T1"/>
              <a:gd fmla="*/ 60 w 112" name="T2"/>
              <a:gd fmla="*/ 40 h 128" name="T3"/>
              <a:gd fmla="*/ 56 w 112" name="T4"/>
              <a:gd fmla="*/ 36 h 128" name="T5"/>
              <a:gd fmla="*/ 52 w 112" name="T6"/>
              <a:gd fmla="*/ 40 h 128" name="T7"/>
              <a:gd fmla="*/ 52 w 112" name="T8"/>
              <a:gd fmla="*/ 61 h 128" name="T9"/>
              <a:gd fmla="*/ 44 w 112" name="T10"/>
              <a:gd fmla="*/ 72 h 128" name="T11"/>
              <a:gd fmla="*/ 56 w 112" name="T12"/>
              <a:gd fmla="*/ 84 h 128" name="T13"/>
              <a:gd fmla="*/ 68 w 112" name="T14"/>
              <a:gd fmla="*/ 72 h 128" name="T15"/>
              <a:gd fmla="*/ 60 w 112" name="T16"/>
              <a:gd fmla="*/ 61 h 128" name="T17"/>
              <a:gd fmla="*/ 60 w 112" name="T18"/>
              <a:gd fmla="*/ 17 h 128" name="T19"/>
              <a:gd fmla="*/ 60 w 112" name="T20"/>
              <a:gd fmla="*/ 8 h 128" name="T21"/>
              <a:gd fmla="*/ 72 w 112" name="T22"/>
              <a:gd fmla="*/ 8 h 128" name="T23"/>
              <a:gd fmla="*/ 76 w 112" name="T24"/>
              <a:gd fmla="*/ 4 h 128" name="T25"/>
              <a:gd fmla="*/ 72 w 112" name="T26"/>
              <a:gd fmla="*/ 0 h 128" name="T27"/>
              <a:gd fmla="*/ 40 w 112" name="T28"/>
              <a:gd fmla="*/ 0 h 128" name="T29"/>
              <a:gd fmla="*/ 36 w 112" name="T30"/>
              <a:gd fmla="*/ 4 h 128" name="T31"/>
              <a:gd fmla="*/ 40 w 112" name="T32"/>
              <a:gd fmla="*/ 8 h 128" name="T33"/>
              <a:gd fmla="*/ 52 w 112" name="T34"/>
              <a:gd fmla="*/ 8 h 128" name="T35"/>
              <a:gd fmla="*/ 52 w 112" name="T36"/>
              <a:gd fmla="*/ 17 h 128" name="T37"/>
              <a:gd fmla="*/ 0 w 112" name="T38"/>
              <a:gd fmla="*/ 72 h 128" name="T39"/>
              <a:gd fmla="*/ 56 w 112" name="T40"/>
              <a:gd fmla="*/ 128 h 128" name="T41"/>
              <a:gd fmla="*/ 112 w 112" name="T42"/>
              <a:gd fmla="*/ 72 h 128" name="T43"/>
              <a:gd fmla="*/ 60 w 112" name="T44"/>
              <a:gd fmla="*/ 17 h 128" name="T45"/>
              <a:gd fmla="*/ 56 w 112" name="T46"/>
              <a:gd fmla="*/ 120 h 128" name="T47"/>
              <a:gd fmla="*/ 8 w 112" name="T48"/>
              <a:gd fmla="*/ 72 h 128" name="T49"/>
              <a:gd fmla="*/ 56 w 112" name="T50"/>
              <a:gd fmla="*/ 24 h 128" name="T51"/>
              <a:gd fmla="*/ 104 w 112" name="T52"/>
              <a:gd fmla="*/ 72 h 128" name="T53"/>
              <a:gd fmla="*/ 56 w 112" name="T54"/>
              <a:gd fmla="*/ 120 h 12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28" w="112">
                <a:moveTo>
                  <a:pt x="60" y="61"/>
                </a:moveTo>
                <a:cubicBezTo>
                  <a:pt x="60" y="40"/>
                  <a:pt x="60" y="40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54" y="36"/>
                  <a:pt x="52" y="38"/>
                  <a:pt x="52" y="40"/>
                </a:cubicBezTo>
                <a:cubicBezTo>
                  <a:pt x="52" y="61"/>
                  <a:pt x="52" y="61"/>
                  <a:pt x="52" y="61"/>
                </a:cubicBezTo>
                <a:cubicBezTo>
                  <a:pt x="48" y="63"/>
                  <a:pt x="44" y="67"/>
                  <a:pt x="44" y="72"/>
                </a:cubicBezTo>
                <a:cubicBezTo>
                  <a:pt x="44" y="79"/>
                  <a:pt x="50" y="84"/>
                  <a:pt x="56" y="84"/>
                </a:cubicBezTo>
                <a:cubicBezTo>
                  <a:pt x="63" y="84"/>
                  <a:pt x="68" y="79"/>
                  <a:pt x="68" y="72"/>
                </a:cubicBezTo>
                <a:cubicBezTo>
                  <a:pt x="68" y="67"/>
                  <a:pt x="65" y="63"/>
                  <a:pt x="60" y="61"/>
                </a:cubicBezTo>
                <a:close/>
                <a:moveTo>
                  <a:pt x="60" y="17"/>
                </a:moveTo>
                <a:cubicBezTo>
                  <a:pt x="60" y="8"/>
                  <a:pt x="60" y="8"/>
                  <a:pt x="60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8"/>
                  <a:pt x="76" y="7"/>
                  <a:pt x="76" y="4"/>
                </a:cubicBezTo>
                <a:cubicBezTo>
                  <a:pt x="76" y="2"/>
                  <a:pt x="74" y="0"/>
                  <a:pt x="7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0"/>
                  <a:pt x="36" y="2"/>
                  <a:pt x="36" y="4"/>
                </a:cubicBezTo>
                <a:cubicBezTo>
                  <a:pt x="36" y="7"/>
                  <a:pt x="38" y="8"/>
                  <a:pt x="4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17"/>
                  <a:pt x="52" y="17"/>
                  <a:pt x="52" y="17"/>
                </a:cubicBezTo>
                <a:cubicBezTo>
                  <a:pt x="23" y="19"/>
                  <a:pt x="0" y="43"/>
                  <a:pt x="0" y="72"/>
                </a:cubicBezTo>
                <a:cubicBezTo>
                  <a:pt x="0" y="103"/>
                  <a:pt x="25" y="128"/>
                  <a:pt x="56" y="128"/>
                </a:cubicBezTo>
                <a:cubicBezTo>
                  <a:pt x="87" y="128"/>
                  <a:pt x="112" y="103"/>
                  <a:pt x="112" y="72"/>
                </a:cubicBezTo>
                <a:cubicBezTo>
                  <a:pt x="112" y="43"/>
                  <a:pt x="89" y="19"/>
                  <a:pt x="60" y="17"/>
                </a:cubicBezTo>
                <a:close/>
                <a:moveTo>
                  <a:pt x="56" y="120"/>
                </a:moveTo>
                <a:cubicBezTo>
                  <a:pt x="30" y="120"/>
                  <a:pt x="8" y="99"/>
                  <a:pt x="8" y="72"/>
                </a:cubicBezTo>
                <a:cubicBezTo>
                  <a:pt x="8" y="46"/>
                  <a:pt x="30" y="24"/>
                  <a:pt x="56" y="24"/>
                </a:cubicBezTo>
                <a:cubicBezTo>
                  <a:pt x="83" y="24"/>
                  <a:pt x="104" y="46"/>
                  <a:pt x="104" y="72"/>
                </a:cubicBezTo>
                <a:cubicBezTo>
                  <a:pt x="104" y="99"/>
                  <a:pt x="83" y="120"/>
                  <a:pt x="56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Freeform 18"/>
          <p:cNvSpPr>
            <a:spLocks noEditPoints="1"/>
          </p:cNvSpPr>
          <p:nvPr/>
        </p:nvSpPr>
        <p:spPr bwMode="auto">
          <a:xfrm>
            <a:off x="9661730" y="3316789"/>
            <a:ext cx="204818" cy="204818"/>
          </a:xfrm>
          <a:custGeom>
            <a:gdLst>
              <a:gd fmla="*/ 116 w 128" name="T0"/>
              <a:gd fmla="*/ 97 h 128" name="T1"/>
              <a:gd fmla="*/ 116 w 128" name="T2"/>
              <a:gd fmla="*/ 32 h 128" name="T3"/>
              <a:gd fmla="*/ 128 w 128" name="T4"/>
              <a:gd fmla="*/ 16 h 128" name="T5"/>
              <a:gd fmla="*/ 112 w 128" name="T6"/>
              <a:gd fmla="*/ 0 h 128" name="T7"/>
              <a:gd fmla="*/ 97 w 128" name="T8"/>
              <a:gd fmla="*/ 12 h 128" name="T9"/>
              <a:gd fmla="*/ 32 w 128" name="T10"/>
              <a:gd fmla="*/ 12 h 128" name="T11"/>
              <a:gd fmla="*/ 16 w 128" name="T12"/>
              <a:gd fmla="*/ 0 h 128" name="T13"/>
              <a:gd fmla="*/ 0 w 128" name="T14"/>
              <a:gd fmla="*/ 16 h 128" name="T15"/>
              <a:gd fmla="*/ 12 w 128" name="T16"/>
              <a:gd fmla="*/ 32 h 128" name="T17"/>
              <a:gd fmla="*/ 12 w 128" name="T18"/>
              <a:gd fmla="*/ 97 h 128" name="T19"/>
              <a:gd fmla="*/ 0 w 128" name="T20"/>
              <a:gd fmla="*/ 112 h 128" name="T21"/>
              <a:gd fmla="*/ 16 w 128" name="T22"/>
              <a:gd fmla="*/ 128 h 128" name="T23"/>
              <a:gd fmla="*/ 32 w 128" name="T24"/>
              <a:gd fmla="*/ 116 h 128" name="T25"/>
              <a:gd fmla="*/ 97 w 128" name="T26"/>
              <a:gd fmla="*/ 116 h 128" name="T27"/>
              <a:gd fmla="*/ 112 w 128" name="T28"/>
              <a:gd fmla="*/ 128 h 128" name="T29"/>
              <a:gd fmla="*/ 128 w 128" name="T30"/>
              <a:gd fmla="*/ 112 h 128" name="T31"/>
              <a:gd fmla="*/ 116 w 128" name="T32"/>
              <a:gd fmla="*/ 97 h 128" name="T33"/>
              <a:gd fmla="*/ 112 w 128" name="T34"/>
              <a:gd fmla="*/ 8 h 128" name="T35"/>
              <a:gd fmla="*/ 120 w 128" name="T36"/>
              <a:gd fmla="*/ 16 h 128" name="T37"/>
              <a:gd fmla="*/ 112 w 128" name="T38"/>
              <a:gd fmla="*/ 24 h 128" name="T39"/>
              <a:gd fmla="*/ 104 w 128" name="T40"/>
              <a:gd fmla="*/ 16 h 128" name="T41"/>
              <a:gd fmla="*/ 112 w 128" name="T42"/>
              <a:gd fmla="*/ 8 h 128" name="T43"/>
              <a:gd fmla="*/ 8 w 128" name="T44"/>
              <a:gd fmla="*/ 16 h 128" name="T45"/>
              <a:gd fmla="*/ 16 w 128" name="T46"/>
              <a:gd fmla="*/ 8 h 128" name="T47"/>
              <a:gd fmla="*/ 24 w 128" name="T48"/>
              <a:gd fmla="*/ 16 h 128" name="T49"/>
              <a:gd fmla="*/ 16 w 128" name="T50"/>
              <a:gd fmla="*/ 24 h 128" name="T51"/>
              <a:gd fmla="*/ 8 w 128" name="T52"/>
              <a:gd fmla="*/ 16 h 128" name="T53"/>
              <a:gd fmla="*/ 16 w 128" name="T54"/>
              <a:gd fmla="*/ 120 h 128" name="T55"/>
              <a:gd fmla="*/ 8 w 128" name="T56"/>
              <a:gd fmla="*/ 112 h 128" name="T57"/>
              <a:gd fmla="*/ 16 w 128" name="T58"/>
              <a:gd fmla="*/ 104 h 128" name="T59"/>
              <a:gd fmla="*/ 24 w 128" name="T60"/>
              <a:gd fmla="*/ 112 h 128" name="T61"/>
              <a:gd fmla="*/ 16 w 128" name="T62"/>
              <a:gd fmla="*/ 120 h 128" name="T63"/>
              <a:gd fmla="*/ 97 w 128" name="T64"/>
              <a:gd fmla="*/ 108 h 128" name="T65"/>
              <a:gd fmla="*/ 32 w 128" name="T66"/>
              <a:gd fmla="*/ 108 h 128" name="T67"/>
              <a:gd fmla="*/ 20 w 128" name="T68"/>
              <a:gd fmla="*/ 97 h 128" name="T69"/>
              <a:gd fmla="*/ 20 w 128" name="T70"/>
              <a:gd fmla="*/ 32 h 128" name="T71"/>
              <a:gd fmla="*/ 32 w 128" name="T72"/>
              <a:gd fmla="*/ 20 h 128" name="T73"/>
              <a:gd fmla="*/ 97 w 128" name="T74"/>
              <a:gd fmla="*/ 20 h 128" name="T75"/>
              <a:gd fmla="*/ 108 w 128" name="T76"/>
              <a:gd fmla="*/ 32 h 128" name="T77"/>
              <a:gd fmla="*/ 108 w 128" name="T78"/>
              <a:gd fmla="*/ 97 h 128" name="T79"/>
              <a:gd fmla="*/ 97 w 128" name="T80"/>
              <a:gd fmla="*/ 108 h 128" name="T81"/>
              <a:gd fmla="*/ 112 w 128" name="T82"/>
              <a:gd fmla="*/ 120 h 128" name="T83"/>
              <a:gd fmla="*/ 104 w 128" name="T84"/>
              <a:gd fmla="*/ 112 h 128" name="T85"/>
              <a:gd fmla="*/ 112 w 128" name="T86"/>
              <a:gd fmla="*/ 104 h 128" name="T87"/>
              <a:gd fmla="*/ 120 w 128" name="T88"/>
              <a:gd fmla="*/ 112 h 128" name="T89"/>
              <a:gd fmla="*/ 112 w 128" name="T90"/>
              <a:gd fmla="*/ 120 h 12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28" w="128">
                <a:moveTo>
                  <a:pt x="116" y="97"/>
                </a:moveTo>
                <a:cubicBezTo>
                  <a:pt x="116" y="32"/>
                  <a:pt x="116" y="32"/>
                  <a:pt x="116" y="32"/>
                </a:cubicBezTo>
                <a:cubicBezTo>
                  <a:pt x="123" y="30"/>
                  <a:pt x="128" y="24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ubicBezTo>
                  <a:pt x="105" y="0"/>
                  <a:pt x="99" y="5"/>
                  <a:pt x="97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0" y="5"/>
                  <a:pt x="24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4"/>
                  <a:pt x="5" y="30"/>
                  <a:pt x="12" y="32"/>
                </a:cubicBezTo>
                <a:cubicBezTo>
                  <a:pt x="12" y="97"/>
                  <a:pt x="12" y="97"/>
                  <a:pt x="12" y="97"/>
                </a:cubicBezTo>
                <a:cubicBezTo>
                  <a:pt x="5" y="99"/>
                  <a:pt x="0" y="105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24" y="128"/>
                  <a:pt x="30" y="123"/>
                  <a:pt x="32" y="116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99" y="123"/>
                  <a:pt x="105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05"/>
                  <a:pt x="123" y="99"/>
                  <a:pt x="116" y="97"/>
                </a:cubicBezTo>
                <a:close/>
                <a:moveTo>
                  <a:pt x="112" y="8"/>
                </a:moveTo>
                <a:cubicBezTo>
                  <a:pt x="117" y="8"/>
                  <a:pt x="120" y="12"/>
                  <a:pt x="120" y="16"/>
                </a:cubicBezTo>
                <a:cubicBezTo>
                  <a:pt x="120" y="21"/>
                  <a:pt x="117" y="24"/>
                  <a:pt x="112" y="24"/>
                </a:cubicBezTo>
                <a:cubicBezTo>
                  <a:pt x="108" y="24"/>
                  <a:pt x="104" y="21"/>
                  <a:pt x="104" y="16"/>
                </a:cubicBezTo>
                <a:cubicBezTo>
                  <a:pt x="104" y="12"/>
                  <a:pt x="108" y="8"/>
                  <a:pt x="112" y="8"/>
                </a:cubicBezTo>
                <a:close/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21" y="8"/>
                  <a:pt x="24" y="12"/>
                  <a:pt x="24" y="16"/>
                </a:cubicBezTo>
                <a:cubicBezTo>
                  <a:pt x="24" y="21"/>
                  <a:pt x="21" y="24"/>
                  <a:pt x="16" y="24"/>
                </a:cubicBezTo>
                <a:cubicBezTo>
                  <a:pt x="12" y="24"/>
                  <a:pt x="8" y="21"/>
                  <a:pt x="8" y="16"/>
                </a:cubicBezTo>
                <a:close/>
                <a:moveTo>
                  <a:pt x="16" y="120"/>
                </a:moveTo>
                <a:cubicBezTo>
                  <a:pt x="12" y="120"/>
                  <a:pt x="8" y="117"/>
                  <a:pt x="8" y="112"/>
                </a:cubicBezTo>
                <a:cubicBezTo>
                  <a:pt x="8" y="108"/>
                  <a:pt x="12" y="104"/>
                  <a:pt x="16" y="104"/>
                </a:cubicBezTo>
                <a:cubicBezTo>
                  <a:pt x="21" y="104"/>
                  <a:pt x="24" y="108"/>
                  <a:pt x="24" y="112"/>
                </a:cubicBezTo>
                <a:cubicBezTo>
                  <a:pt x="24" y="117"/>
                  <a:pt x="21" y="120"/>
                  <a:pt x="16" y="120"/>
                </a:cubicBezTo>
                <a:close/>
                <a:moveTo>
                  <a:pt x="97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0" y="103"/>
                  <a:pt x="26" y="98"/>
                  <a:pt x="20" y="97"/>
                </a:cubicBezTo>
                <a:cubicBezTo>
                  <a:pt x="20" y="32"/>
                  <a:pt x="20" y="32"/>
                  <a:pt x="20" y="32"/>
                </a:cubicBezTo>
                <a:cubicBezTo>
                  <a:pt x="26" y="30"/>
                  <a:pt x="30" y="26"/>
                  <a:pt x="32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8" y="26"/>
                  <a:pt x="103" y="30"/>
                  <a:pt x="108" y="32"/>
                </a:cubicBezTo>
                <a:cubicBezTo>
                  <a:pt x="108" y="97"/>
                  <a:pt x="108" y="97"/>
                  <a:pt x="108" y="97"/>
                </a:cubicBezTo>
                <a:cubicBezTo>
                  <a:pt x="103" y="98"/>
                  <a:pt x="98" y="103"/>
                  <a:pt x="97" y="108"/>
                </a:cubicBezTo>
                <a:close/>
                <a:moveTo>
                  <a:pt x="112" y="120"/>
                </a:moveTo>
                <a:cubicBezTo>
                  <a:pt x="108" y="120"/>
                  <a:pt x="104" y="117"/>
                  <a:pt x="104" y="112"/>
                </a:cubicBezTo>
                <a:cubicBezTo>
                  <a:pt x="104" y="108"/>
                  <a:pt x="108" y="104"/>
                  <a:pt x="112" y="104"/>
                </a:cubicBezTo>
                <a:cubicBezTo>
                  <a:pt x="117" y="104"/>
                  <a:pt x="120" y="108"/>
                  <a:pt x="120" y="112"/>
                </a:cubicBezTo>
                <a:cubicBezTo>
                  <a:pt x="120" y="117"/>
                  <a:pt x="117" y="120"/>
                  <a:pt x="112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9086482" y="3316789"/>
            <a:ext cx="204818" cy="204818"/>
          </a:xfrm>
          <a:custGeom>
            <a:gdLst>
              <a:gd fmla="*/ 124 w 128" name="T0"/>
              <a:gd fmla="*/ 60 h 128" name="T1"/>
              <a:gd fmla="*/ 120 w 128" name="T2"/>
              <a:gd fmla="*/ 60 h 128" name="T3"/>
              <a:gd fmla="*/ 68 w 128" name="T4"/>
              <a:gd fmla="*/ 9 h 128" name="T5"/>
              <a:gd fmla="*/ 68 w 128" name="T6"/>
              <a:gd fmla="*/ 4 h 128" name="T7"/>
              <a:gd fmla="*/ 64 w 128" name="T8"/>
              <a:gd fmla="*/ 0 h 128" name="T9"/>
              <a:gd fmla="*/ 60 w 128" name="T10"/>
              <a:gd fmla="*/ 4 h 128" name="T11"/>
              <a:gd fmla="*/ 60 w 128" name="T12"/>
              <a:gd fmla="*/ 9 h 128" name="T13"/>
              <a:gd fmla="*/ 8 w 128" name="T14"/>
              <a:gd fmla="*/ 60 h 128" name="T15"/>
              <a:gd fmla="*/ 4 w 128" name="T16"/>
              <a:gd fmla="*/ 60 h 128" name="T17"/>
              <a:gd fmla="*/ 0 w 128" name="T18"/>
              <a:gd fmla="*/ 64 h 128" name="T19"/>
              <a:gd fmla="*/ 4 w 128" name="T20"/>
              <a:gd fmla="*/ 68 h 128" name="T21"/>
              <a:gd fmla="*/ 8 w 128" name="T22"/>
              <a:gd fmla="*/ 68 h 128" name="T23"/>
              <a:gd fmla="*/ 60 w 128" name="T24"/>
              <a:gd fmla="*/ 120 h 128" name="T25"/>
              <a:gd fmla="*/ 60 w 128" name="T26"/>
              <a:gd fmla="*/ 124 h 128" name="T27"/>
              <a:gd fmla="*/ 64 w 128" name="T28"/>
              <a:gd fmla="*/ 128 h 128" name="T29"/>
              <a:gd fmla="*/ 68 w 128" name="T30"/>
              <a:gd fmla="*/ 124 h 128" name="T31"/>
              <a:gd fmla="*/ 68 w 128" name="T32"/>
              <a:gd fmla="*/ 120 h 128" name="T33"/>
              <a:gd fmla="*/ 120 w 128" name="T34"/>
              <a:gd fmla="*/ 68 h 128" name="T35"/>
              <a:gd fmla="*/ 124 w 128" name="T36"/>
              <a:gd fmla="*/ 68 h 128" name="T37"/>
              <a:gd fmla="*/ 128 w 128" name="T38"/>
              <a:gd fmla="*/ 64 h 128" name="T39"/>
              <a:gd fmla="*/ 124 w 128" name="T40"/>
              <a:gd fmla="*/ 60 h 128" name="T41"/>
              <a:gd fmla="*/ 108 w 128" name="T42"/>
              <a:gd fmla="*/ 68 h 128" name="T43"/>
              <a:gd fmla="*/ 112 w 128" name="T44"/>
              <a:gd fmla="*/ 68 h 128" name="T45"/>
              <a:gd fmla="*/ 68 w 128" name="T46"/>
              <a:gd fmla="*/ 112 h 128" name="T47"/>
              <a:gd fmla="*/ 68 w 128" name="T48"/>
              <a:gd fmla="*/ 108 h 128" name="T49"/>
              <a:gd fmla="*/ 64 w 128" name="T50"/>
              <a:gd fmla="*/ 104 h 128" name="T51"/>
              <a:gd fmla="*/ 60 w 128" name="T52"/>
              <a:gd fmla="*/ 108 h 128" name="T53"/>
              <a:gd fmla="*/ 60 w 128" name="T54"/>
              <a:gd fmla="*/ 112 h 128" name="T55"/>
              <a:gd fmla="*/ 16 w 128" name="T56"/>
              <a:gd fmla="*/ 68 h 128" name="T57"/>
              <a:gd fmla="*/ 20 w 128" name="T58"/>
              <a:gd fmla="*/ 68 h 128" name="T59"/>
              <a:gd fmla="*/ 24 w 128" name="T60"/>
              <a:gd fmla="*/ 64 h 128" name="T61"/>
              <a:gd fmla="*/ 20 w 128" name="T62"/>
              <a:gd fmla="*/ 60 h 128" name="T63"/>
              <a:gd fmla="*/ 16 w 128" name="T64"/>
              <a:gd fmla="*/ 60 h 128" name="T65"/>
              <a:gd fmla="*/ 60 w 128" name="T66"/>
              <a:gd fmla="*/ 17 h 128" name="T67"/>
              <a:gd fmla="*/ 60 w 128" name="T68"/>
              <a:gd fmla="*/ 20 h 128" name="T69"/>
              <a:gd fmla="*/ 64 w 128" name="T70"/>
              <a:gd fmla="*/ 24 h 128" name="T71"/>
              <a:gd fmla="*/ 68 w 128" name="T72"/>
              <a:gd fmla="*/ 20 h 128" name="T73"/>
              <a:gd fmla="*/ 68 w 128" name="T74"/>
              <a:gd fmla="*/ 17 h 128" name="T75"/>
              <a:gd fmla="*/ 112 w 128" name="T76"/>
              <a:gd fmla="*/ 60 h 128" name="T77"/>
              <a:gd fmla="*/ 108 w 128" name="T78"/>
              <a:gd fmla="*/ 60 h 128" name="T79"/>
              <a:gd fmla="*/ 104 w 128" name="T80"/>
              <a:gd fmla="*/ 64 h 128" name="T81"/>
              <a:gd fmla="*/ 108 w 128" name="T82"/>
              <a:gd fmla="*/ 68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24" y="60"/>
                </a:moveTo>
                <a:cubicBezTo>
                  <a:pt x="120" y="60"/>
                  <a:pt x="120" y="60"/>
                  <a:pt x="120" y="60"/>
                </a:cubicBezTo>
                <a:cubicBezTo>
                  <a:pt x="118" y="33"/>
                  <a:pt x="96" y="10"/>
                  <a:pt x="68" y="9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32" y="10"/>
                  <a:pt x="10" y="33"/>
                  <a:pt x="8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4"/>
                </a:cubicBezTo>
                <a:cubicBezTo>
                  <a:pt x="0" y="67"/>
                  <a:pt x="2" y="68"/>
                  <a:pt x="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0" y="96"/>
                  <a:pt x="32" y="118"/>
                  <a:pt x="60" y="120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27"/>
                  <a:pt x="62" y="128"/>
                  <a:pt x="64" y="128"/>
                </a:cubicBezTo>
                <a:cubicBezTo>
                  <a:pt x="66" y="128"/>
                  <a:pt x="68" y="127"/>
                  <a:pt x="68" y="124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96" y="118"/>
                  <a:pt x="118" y="96"/>
                  <a:pt x="120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6" y="68"/>
                  <a:pt x="128" y="67"/>
                  <a:pt x="128" y="64"/>
                </a:cubicBezTo>
                <a:cubicBezTo>
                  <a:pt x="128" y="62"/>
                  <a:pt x="126" y="60"/>
                  <a:pt x="124" y="60"/>
                </a:cubicBezTo>
                <a:close/>
                <a:moveTo>
                  <a:pt x="108" y="68"/>
                </a:moveTo>
                <a:cubicBezTo>
                  <a:pt x="112" y="68"/>
                  <a:pt x="112" y="68"/>
                  <a:pt x="112" y="68"/>
                </a:cubicBezTo>
                <a:cubicBezTo>
                  <a:pt x="110" y="92"/>
                  <a:pt x="91" y="110"/>
                  <a:pt x="68" y="112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06"/>
                  <a:pt x="66" y="104"/>
                  <a:pt x="64" y="104"/>
                </a:cubicBezTo>
                <a:cubicBezTo>
                  <a:pt x="62" y="104"/>
                  <a:pt x="60" y="106"/>
                  <a:pt x="60" y="108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37" y="110"/>
                  <a:pt x="18" y="92"/>
                  <a:pt x="1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2" y="68"/>
                  <a:pt x="24" y="67"/>
                  <a:pt x="24" y="64"/>
                </a:cubicBezTo>
                <a:cubicBezTo>
                  <a:pt x="24" y="62"/>
                  <a:pt x="22" y="60"/>
                  <a:pt x="20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8" y="37"/>
                  <a:pt x="37" y="18"/>
                  <a:pt x="60" y="17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3"/>
                  <a:pt x="62" y="24"/>
                  <a:pt x="64" y="24"/>
                </a:cubicBezTo>
                <a:cubicBezTo>
                  <a:pt x="66" y="24"/>
                  <a:pt x="68" y="23"/>
                  <a:pt x="68" y="20"/>
                </a:cubicBezTo>
                <a:cubicBezTo>
                  <a:pt x="68" y="17"/>
                  <a:pt x="68" y="17"/>
                  <a:pt x="68" y="17"/>
                </a:cubicBezTo>
                <a:cubicBezTo>
                  <a:pt x="91" y="18"/>
                  <a:pt x="110" y="37"/>
                  <a:pt x="112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6" y="60"/>
                  <a:pt x="104" y="62"/>
                  <a:pt x="104" y="64"/>
                </a:cubicBezTo>
                <a:cubicBezTo>
                  <a:pt x="104" y="67"/>
                  <a:pt x="106" y="68"/>
                  <a:pt x="108" y="6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Freeform 20"/>
          <p:cNvSpPr>
            <a:spLocks noEditPoints="1"/>
          </p:cNvSpPr>
          <p:nvPr/>
        </p:nvSpPr>
        <p:spPr bwMode="auto">
          <a:xfrm>
            <a:off x="11367873" y="2747625"/>
            <a:ext cx="204818" cy="204818"/>
          </a:xfrm>
          <a:custGeom>
            <a:gdLst>
              <a:gd fmla="*/ 104 w 128" name="T0"/>
              <a:gd fmla="*/ 16 h 128" name="T1"/>
              <a:gd fmla="*/ 104 w 128" name="T2"/>
              <a:gd fmla="*/ 8 h 128" name="T3"/>
              <a:gd fmla="*/ 96 w 128" name="T4"/>
              <a:gd fmla="*/ 0 h 128" name="T5"/>
              <a:gd fmla="*/ 32 w 128" name="T6"/>
              <a:gd fmla="*/ 0 h 128" name="T7"/>
              <a:gd fmla="*/ 24 w 128" name="T8"/>
              <a:gd fmla="*/ 8 h 128" name="T9"/>
              <a:gd fmla="*/ 24 w 128" name="T10"/>
              <a:gd fmla="*/ 16 h 128" name="T11"/>
              <a:gd fmla="*/ 0 w 128" name="T12"/>
              <a:gd fmla="*/ 42 h 128" name="T13"/>
              <a:gd fmla="*/ 24 w 128" name="T14"/>
              <a:gd fmla="*/ 68 h 128" name="T15"/>
              <a:gd fmla="*/ 25 w 128" name="T16"/>
              <a:gd fmla="*/ 68 h 128" name="T17"/>
              <a:gd fmla="*/ 60 w 128" name="T18"/>
              <a:gd fmla="*/ 100 h 128" name="T19"/>
              <a:gd fmla="*/ 60 w 128" name="T20"/>
              <a:gd fmla="*/ 120 h 128" name="T21"/>
              <a:gd fmla="*/ 44 w 128" name="T22"/>
              <a:gd fmla="*/ 120 h 128" name="T23"/>
              <a:gd fmla="*/ 40 w 128" name="T24"/>
              <a:gd fmla="*/ 124 h 128" name="T25"/>
              <a:gd fmla="*/ 44 w 128" name="T26"/>
              <a:gd fmla="*/ 128 h 128" name="T27"/>
              <a:gd fmla="*/ 84 w 128" name="T28"/>
              <a:gd fmla="*/ 128 h 128" name="T29"/>
              <a:gd fmla="*/ 88 w 128" name="T30"/>
              <a:gd fmla="*/ 124 h 128" name="T31"/>
              <a:gd fmla="*/ 84 w 128" name="T32"/>
              <a:gd fmla="*/ 120 h 128" name="T33"/>
              <a:gd fmla="*/ 68 w 128" name="T34"/>
              <a:gd fmla="*/ 120 h 128" name="T35"/>
              <a:gd fmla="*/ 68 w 128" name="T36"/>
              <a:gd fmla="*/ 100 h 128" name="T37"/>
              <a:gd fmla="*/ 103 w 128" name="T38"/>
              <a:gd fmla="*/ 68 h 128" name="T39"/>
              <a:gd fmla="*/ 104 w 128" name="T40"/>
              <a:gd fmla="*/ 68 h 128" name="T41"/>
              <a:gd fmla="*/ 128 w 128" name="T42"/>
              <a:gd fmla="*/ 42 h 128" name="T43"/>
              <a:gd fmla="*/ 104 w 128" name="T44"/>
              <a:gd fmla="*/ 16 h 128" name="T45"/>
              <a:gd fmla="*/ 24 w 128" name="T46"/>
              <a:gd fmla="*/ 60 h 128" name="T47"/>
              <a:gd fmla="*/ 8 w 128" name="T48"/>
              <a:gd fmla="*/ 42 h 128" name="T49"/>
              <a:gd fmla="*/ 24 w 128" name="T50"/>
              <a:gd fmla="*/ 24 h 128" name="T51"/>
              <a:gd fmla="*/ 24 w 128" name="T52"/>
              <a:gd fmla="*/ 60 h 128" name="T53"/>
              <a:gd fmla="*/ 96 w 128" name="T54"/>
              <a:gd fmla="*/ 59 h 128" name="T55"/>
              <a:gd fmla="*/ 64 w 128" name="T56"/>
              <a:gd fmla="*/ 92 h 128" name="T57"/>
              <a:gd fmla="*/ 32 w 128" name="T58"/>
              <a:gd fmla="*/ 59 h 128" name="T59"/>
              <a:gd fmla="*/ 32 w 128" name="T60"/>
              <a:gd fmla="*/ 16 h 128" name="T61"/>
              <a:gd fmla="*/ 40 w 128" name="T62"/>
              <a:gd fmla="*/ 8 h 128" name="T63"/>
              <a:gd fmla="*/ 88 w 128" name="T64"/>
              <a:gd fmla="*/ 8 h 128" name="T65"/>
              <a:gd fmla="*/ 96 w 128" name="T66"/>
              <a:gd fmla="*/ 16 h 128" name="T67"/>
              <a:gd fmla="*/ 96 w 128" name="T68"/>
              <a:gd fmla="*/ 59 h 128" name="T69"/>
              <a:gd fmla="*/ 104 w 128" name="T70"/>
              <a:gd fmla="*/ 60 h 128" name="T71"/>
              <a:gd fmla="*/ 104 w 128" name="T72"/>
              <a:gd fmla="*/ 24 h 128" name="T73"/>
              <a:gd fmla="*/ 120 w 128" name="T74"/>
              <a:gd fmla="*/ 42 h 128" name="T75"/>
              <a:gd fmla="*/ 104 w 128" name="T76"/>
              <a:gd fmla="*/ 60 h 12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28" w="128">
                <a:moveTo>
                  <a:pt x="104" y="16"/>
                </a:moveTo>
                <a:cubicBezTo>
                  <a:pt x="104" y="8"/>
                  <a:pt x="104" y="8"/>
                  <a:pt x="104" y="8"/>
                </a:cubicBezTo>
                <a:cubicBezTo>
                  <a:pt x="104" y="4"/>
                  <a:pt x="101" y="0"/>
                  <a:pt x="9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16"/>
                  <a:pt x="24" y="16"/>
                  <a:pt x="24" y="16"/>
                </a:cubicBezTo>
                <a:cubicBezTo>
                  <a:pt x="11" y="16"/>
                  <a:pt x="0" y="28"/>
                  <a:pt x="0" y="42"/>
                </a:cubicBezTo>
                <a:cubicBezTo>
                  <a:pt x="0" y="57"/>
                  <a:pt x="11" y="68"/>
                  <a:pt x="24" y="68"/>
                </a:cubicBezTo>
                <a:cubicBezTo>
                  <a:pt x="24" y="68"/>
                  <a:pt x="25" y="68"/>
                  <a:pt x="25" y="68"/>
                </a:cubicBezTo>
                <a:cubicBezTo>
                  <a:pt x="28" y="85"/>
                  <a:pt x="43" y="98"/>
                  <a:pt x="60" y="10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2" y="120"/>
                  <a:pt x="40" y="122"/>
                  <a:pt x="40" y="124"/>
                </a:cubicBezTo>
                <a:cubicBezTo>
                  <a:pt x="40" y="127"/>
                  <a:pt x="42" y="128"/>
                  <a:pt x="44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7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6" y="98"/>
                  <a:pt x="100" y="85"/>
                  <a:pt x="103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17" y="68"/>
                  <a:pt x="128" y="57"/>
                  <a:pt x="128" y="42"/>
                </a:cubicBezTo>
                <a:cubicBezTo>
                  <a:pt x="128" y="28"/>
                  <a:pt x="117" y="16"/>
                  <a:pt x="104" y="16"/>
                </a:cubicBezTo>
                <a:close/>
                <a:moveTo>
                  <a:pt x="24" y="60"/>
                </a:moveTo>
                <a:cubicBezTo>
                  <a:pt x="15" y="60"/>
                  <a:pt x="8" y="52"/>
                  <a:pt x="8" y="42"/>
                </a:cubicBezTo>
                <a:cubicBezTo>
                  <a:pt x="8" y="32"/>
                  <a:pt x="15" y="24"/>
                  <a:pt x="24" y="24"/>
                </a:cubicBezTo>
                <a:lnTo>
                  <a:pt x="24" y="60"/>
                </a:lnTo>
                <a:close/>
                <a:moveTo>
                  <a:pt x="96" y="59"/>
                </a:moveTo>
                <a:cubicBezTo>
                  <a:pt x="96" y="78"/>
                  <a:pt x="82" y="92"/>
                  <a:pt x="64" y="92"/>
                </a:cubicBezTo>
                <a:cubicBezTo>
                  <a:pt x="47" y="92"/>
                  <a:pt x="32" y="78"/>
                  <a:pt x="32" y="5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2"/>
                  <a:pt x="36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3" y="8"/>
                  <a:pt x="96" y="12"/>
                  <a:pt x="96" y="16"/>
                </a:cubicBezTo>
                <a:lnTo>
                  <a:pt x="96" y="59"/>
                </a:lnTo>
                <a:close/>
                <a:moveTo>
                  <a:pt x="104" y="60"/>
                </a:moveTo>
                <a:cubicBezTo>
                  <a:pt x="104" y="24"/>
                  <a:pt x="104" y="24"/>
                  <a:pt x="104" y="24"/>
                </a:cubicBezTo>
                <a:cubicBezTo>
                  <a:pt x="113" y="24"/>
                  <a:pt x="120" y="32"/>
                  <a:pt x="120" y="42"/>
                </a:cubicBezTo>
                <a:cubicBezTo>
                  <a:pt x="120" y="52"/>
                  <a:pt x="113" y="60"/>
                  <a:pt x="104" y="6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10831154" y="2747625"/>
            <a:ext cx="140601" cy="204818"/>
          </a:xfrm>
          <a:custGeom>
            <a:gdLst>
              <a:gd fmla="*/ 88 w 88" name="T0"/>
              <a:gd fmla="*/ 76 h 128" name="T1"/>
              <a:gd fmla="*/ 84 w 88" name="T2"/>
              <a:gd fmla="*/ 72 h 128" name="T3"/>
              <a:gd fmla="*/ 80 w 88" name="T4"/>
              <a:gd fmla="*/ 76 h 128" name="T5"/>
              <a:gd fmla="*/ 44 w 88" name="T6"/>
              <a:gd fmla="*/ 104 h 128" name="T7"/>
              <a:gd fmla="*/ 8 w 88" name="T8"/>
              <a:gd fmla="*/ 76 h 128" name="T9"/>
              <a:gd fmla="*/ 4 w 88" name="T10"/>
              <a:gd fmla="*/ 72 h 128" name="T11"/>
              <a:gd fmla="*/ 0 w 88" name="T12"/>
              <a:gd fmla="*/ 76 h 128" name="T13"/>
              <a:gd fmla="*/ 40 w 88" name="T14"/>
              <a:gd fmla="*/ 112 h 128" name="T15"/>
              <a:gd fmla="*/ 40 w 88" name="T16"/>
              <a:gd fmla="*/ 120 h 128" name="T17"/>
              <a:gd fmla="*/ 36 w 88" name="T18"/>
              <a:gd fmla="*/ 120 h 128" name="T19"/>
              <a:gd fmla="*/ 32 w 88" name="T20"/>
              <a:gd fmla="*/ 124 h 128" name="T21"/>
              <a:gd fmla="*/ 36 w 88" name="T22"/>
              <a:gd fmla="*/ 128 h 128" name="T23"/>
              <a:gd fmla="*/ 40 w 88" name="T24"/>
              <a:gd fmla="*/ 128 h 128" name="T25"/>
              <a:gd fmla="*/ 48 w 88" name="T26"/>
              <a:gd fmla="*/ 128 h 128" name="T27"/>
              <a:gd fmla="*/ 52 w 88" name="T28"/>
              <a:gd fmla="*/ 128 h 128" name="T29"/>
              <a:gd fmla="*/ 56 w 88" name="T30"/>
              <a:gd fmla="*/ 124 h 128" name="T31"/>
              <a:gd fmla="*/ 52 w 88" name="T32"/>
              <a:gd fmla="*/ 120 h 128" name="T33"/>
              <a:gd fmla="*/ 48 w 88" name="T34"/>
              <a:gd fmla="*/ 120 h 128" name="T35"/>
              <a:gd fmla="*/ 48 w 88" name="T36"/>
              <a:gd fmla="*/ 112 h 128" name="T37"/>
              <a:gd fmla="*/ 88 w 88" name="T38"/>
              <a:gd fmla="*/ 76 h 128" name="T39"/>
              <a:gd fmla="*/ 44 w 88" name="T40"/>
              <a:gd fmla="*/ 96 h 128" name="T41"/>
              <a:gd fmla="*/ 72 w 88" name="T42"/>
              <a:gd fmla="*/ 68 h 128" name="T43"/>
              <a:gd fmla="*/ 72 w 88" name="T44"/>
              <a:gd fmla="*/ 28 h 128" name="T45"/>
              <a:gd fmla="*/ 44 w 88" name="T46"/>
              <a:gd fmla="*/ 0 h 128" name="T47"/>
              <a:gd fmla="*/ 16 w 88" name="T48"/>
              <a:gd fmla="*/ 28 h 128" name="T49"/>
              <a:gd fmla="*/ 16 w 88" name="T50"/>
              <a:gd fmla="*/ 68 h 128" name="T51"/>
              <a:gd fmla="*/ 44 w 88" name="T52"/>
              <a:gd fmla="*/ 96 h 128" name="T53"/>
              <a:gd fmla="*/ 24 w 88" name="T54"/>
              <a:gd fmla="*/ 28 h 128" name="T55"/>
              <a:gd fmla="*/ 44 w 88" name="T56"/>
              <a:gd fmla="*/ 8 h 128" name="T57"/>
              <a:gd fmla="*/ 64 w 88" name="T58"/>
              <a:gd fmla="*/ 28 h 128" name="T59"/>
              <a:gd fmla="*/ 64 w 88" name="T60"/>
              <a:gd fmla="*/ 68 h 128" name="T61"/>
              <a:gd fmla="*/ 44 w 88" name="T62"/>
              <a:gd fmla="*/ 88 h 128" name="T63"/>
              <a:gd fmla="*/ 24 w 88" name="T64"/>
              <a:gd fmla="*/ 68 h 128" name="T65"/>
              <a:gd fmla="*/ 24 w 88" name="T66"/>
              <a:gd fmla="*/ 28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8" y="74"/>
                  <a:pt x="86" y="72"/>
                  <a:pt x="84" y="72"/>
                </a:cubicBezTo>
                <a:cubicBezTo>
                  <a:pt x="82" y="72"/>
                  <a:pt x="80" y="74"/>
                  <a:pt x="80" y="76"/>
                </a:cubicBezTo>
                <a:cubicBezTo>
                  <a:pt x="77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8" y="74"/>
                  <a:pt x="6" y="72"/>
                  <a:pt x="4" y="72"/>
                </a:cubicBezTo>
                <a:cubicBezTo>
                  <a:pt x="2" y="72"/>
                  <a:pt x="0" y="74"/>
                  <a:pt x="0" y="76"/>
                </a:cubicBezTo>
                <a:cubicBezTo>
                  <a:pt x="4" y="96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7"/>
                  <a:pt x="34" y="128"/>
                  <a:pt x="36" y="128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7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5" y="96"/>
                  <a:pt x="88" y="76"/>
                </a:cubicBezTo>
                <a:close/>
                <a:moveTo>
                  <a:pt x="44" y="96"/>
                </a:moveTo>
                <a:cubicBezTo>
                  <a:pt x="60" y="96"/>
                  <a:pt x="72" y="84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60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4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10230219" y="2747625"/>
            <a:ext cx="204818" cy="204818"/>
          </a:xfrm>
          <a:custGeom>
            <a:gdLst>
              <a:gd fmla="*/ 24 w 128" name="T0"/>
              <a:gd fmla="*/ 48 h 128" name="T1"/>
              <a:gd fmla="*/ 16 w 128" name="T2"/>
              <a:gd fmla="*/ 104 h 128" name="T3"/>
              <a:gd fmla="*/ 72 w 128" name="T4"/>
              <a:gd fmla="*/ 112 h 128" name="T5"/>
              <a:gd fmla="*/ 80 w 128" name="T6"/>
              <a:gd fmla="*/ 56 h 128" name="T7"/>
              <a:gd fmla="*/ 72 w 128" name="T8"/>
              <a:gd fmla="*/ 100 h 128" name="T9"/>
              <a:gd fmla="*/ 28 w 128" name="T10"/>
              <a:gd fmla="*/ 104 h 128" name="T11"/>
              <a:gd fmla="*/ 24 w 128" name="T12"/>
              <a:gd fmla="*/ 60 h 128" name="T13"/>
              <a:gd fmla="*/ 68 w 128" name="T14"/>
              <a:gd fmla="*/ 56 h 128" name="T15"/>
              <a:gd fmla="*/ 72 w 128" name="T16"/>
              <a:gd fmla="*/ 100 h 128" name="T17"/>
              <a:gd fmla="*/ 92 w 128" name="T18"/>
              <a:gd fmla="*/ 104 h 128" name="T19"/>
              <a:gd fmla="*/ 92 w 128" name="T20"/>
              <a:gd fmla="*/ 112 h 128" name="T21"/>
              <a:gd fmla="*/ 112 w 128" name="T22"/>
              <a:gd fmla="*/ 108 h 128" name="T23"/>
              <a:gd fmla="*/ 108 w 128" name="T24"/>
              <a:gd fmla="*/ 92 h 128" name="T25"/>
              <a:gd fmla="*/ 88 w 128" name="T26"/>
              <a:gd fmla="*/ 96 h 128" name="T27"/>
              <a:gd fmla="*/ 108 w 128" name="T28"/>
              <a:gd fmla="*/ 100 h 128" name="T29"/>
              <a:gd fmla="*/ 108 w 128" name="T30"/>
              <a:gd fmla="*/ 92 h 128" name="T31"/>
              <a:gd fmla="*/ 88 w 128" name="T32"/>
              <a:gd fmla="*/ 60 h 128" name="T33"/>
              <a:gd fmla="*/ 112 w 128" name="T34"/>
              <a:gd fmla="*/ 60 h 128" name="T35"/>
              <a:gd fmla="*/ 100 w 128" name="T36"/>
              <a:gd fmla="*/ 64 h 128" name="T37"/>
              <a:gd fmla="*/ 100 w 128" name="T38"/>
              <a:gd fmla="*/ 56 h 128" name="T39"/>
              <a:gd fmla="*/ 100 w 128" name="T40"/>
              <a:gd fmla="*/ 64 h 128" name="T41"/>
              <a:gd fmla="*/ 82 w 128" name="T42"/>
              <a:gd fmla="*/ 32 h 128" name="T43"/>
              <a:gd fmla="*/ 107 w 128" name="T44"/>
              <a:gd fmla="*/ 2 h 128" name="T45"/>
              <a:gd fmla="*/ 74 w 128" name="T46"/>
              <a:gd fmla="*/ 29 h 128" name="T47"/>
              <a:gd fmla="*/ 41 w 128" name="T48"/>
              <a:gd fmla="*/ 1 h 128" name="T49"/>
              <a:gd fmla="*/ 67 w 128" name="T50"/>
              <a:gd fmla="*/ 32 h 128" name="T51"/>
              <a:gd fmla="*/ 0 w 128" name="T52"/>
              <a:gd fmla="*/ 44 h 128" name="T53"/>
              <a:gd fmla="*/ 12 w 128" name="T54"/>
              <a:gd fmla="*/ 128 h 128" name="T55"/>
              <a:gd fmla="*/ 128 w 128" name="T56"/>
              <a:gd fmla="*/ 116 h 128" name="T57"/>
              <a:gd fmla="*/ 116 w 128" name="T58"/>
              <a:gd fmla="*/ 32 h 128" name="T59"/>
              <a:gd fmla="*/ 112 w 128" name="T60"/>
              <a:gd fmla="*/ 120 h 128" name="T61"/>
              <a:gd fmla="*/ 8 w 128" name="T62"/>
              <a:gd fmla="*/ 112 h 128" name="T63"/>
              <a:gd fmla="*/ 16 w 128" name="T64"/>
              <a:gd fmla="*/ 40 h 128" name="T65"/>
              <a:gd fmla="*/ 120 w 128" name="T66"/>
              <a:gd fmla="*/ 48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128">
                <a:moveTo>
                  <a:pt x="7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0" y="48"/>
                  <a:pt x="16" y="52"/>
                  <a:pt x="16" y="5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9"/>
                  <a:pt x="20" y="112"/>
                  <a:pt x="24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7" y="112"/>
                  <a:pt x="80" y="109"/>
                  <a:pt x="80" y="104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7" y="48"/>
                  <a:pt x="72" y="48"/>
                </a:cubicBezTo>
                <a:close/>
                <a:moveTo>
                  <a:pt x="72" y="100"/>
                </a:moveTo>
                <a:cubicBezTo>
                  <a:pt x="72" y="103"/>
                  <a:pt x="70" y="104"/>
                  <a:pt x="6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3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8"/>
                  <a:pt x="26" y="56"/>
                  <a:pt x="2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0" y="56"/>
                  <a:pt x="72" y="58"/>
                  <a:pt x="72" y="60"/>
                </a:cubicBezTo>
                <a:lnTo>
                  <a:pt x="72" y="100"/>
                </a:lnTo>
                <a:close/>
                <a:moveTo>
                  <a:pt x="108" y="104"/>
                </a:moveTo>
                <a:cubicBezTo>
                  <a:pt x="92" y="104"/>
                  <a:pt x="92" y="104"/>
                  <a:pt x="92" y="104"/>
                </a:cubicBezTo>
                <a:cubicBezTo>
                  <a:pt x="90" y="104"/>
                  <a:pt x="88" y="106"/>
                  <a:pt x="88" y="108"/>
                </a:cubicBezTo>
                <a:cubicBezTo>
                  <a:pt x="88" y="111"/>
                  <a:pt x="90" y="112"/>
                  <a:pt x="92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0" y="112"/>
                  <a:pt x="112" y="111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  <a:close/>
                <a:moveTo>
                  <a:pt x="108" y="92"/>
                </a:moveTo>
                <a:cubicBezTo>
                  <a:pt x="92" y="92"/>
                  <a:pt x="92" y="92"/>
                  <a:pt x="92" y="92"/>
                </a:cubicBezTo>
                <a:cubicBezTo>
                  <a:pt x="90" y="92"/>
                  <a:pt x="88" y="94"/>
                  <a:pt x="88" y="96"/>
                </a:cubicBezTo>
                <a:cubicBezTo>
                  <a:pt x="88" y="99"/>
                  <a:pt x="90" y="100"/>
                  <a:pt x="92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10" y="100"/>
                  <a:pt x="112" y="99"/>
                  <a:pt x="112" y="96"/>
                </a:cubicBezTo>
                <a:cubicBezTo>
                  <a:pt x="112" y="94"/>
                  <a:pt x="110" y="92"/>
                  <a:pt x="108" y="92"/>
                </a:cubicBezTo>
                <a:close/>
                <a:moveTo>
                  <a:pt x="100" y="48"/>
                </a:moveTo>
                <a:cubicBezTo>
                  <a:pt x="94" y="48"/>
                  <a:pt x="88" y="54"/>
                  <a:pt x="88" y="60"/>
                </a:cubicBezTo>
                <a:cubicBezTo>
                  <a:pt x="88" y="67"/>
                  <a:pt x="94" y="72"/>
                  <a:pt x="100" y="72"/>
                </a:cubicBezTo>
                <a:cubicBezTo>
                  <a:pt x="107" y="72"/>
                  <a:pt x="112" y="67"/>
                  <a:pt x="112" y="60"/>
                </a:cubicBezTo>
                <a:cubicBezTo>
                  <a:pt x="112" y="54"/>
                  <a:pt x="107" y="48"/>
                  <a:pt x="100" y="48"/>
                </a:cubicBezTo>
                <a:close/>
                <a:moveTo>
                  <a:pt x="100" y="64"/>
                </a:moveTo>
                <a:cubicBezTo>
                  <a:pt x="98" y="64"/>
                  <a:pt x="96" y="63"/>
                  <a:pt x="96" y="60"/>
                </a:cubicBezTo>
                <a:cubicBezTo>
                  <a:pt x="96" y="58"/>
                  <a:pt x="98" y="56"/>
                  <a:pt x="100" y="56"/>
                </a:cubicBezTo>
                <a:cubicBezTo>
                  <a:pt x="102" y="56"/>
                  <a:pt x="104" y="58"/>
                  <a:pt x="104" y="60"/>
                </a:cubicBezTo>
                <a:cubicBezTo>
                  <a:pt x="104" y="63"/>
                  <a:pt x="102" y="64"/>
                  <a:pt x="100" y="64"/>
                </a:cubicBezTo>
                <a:close/>
                <a:moveTo>
                  <a:pt x="116" y="32"/>
                </a:moveTo>
                <a:cubicBezTo>
                  <a:pt x="82" y="32"/>
                  <a:pt x="82" y="32"/>
                  <a:pt x="82" y="32"/>
                </a:cubicBezTo>
                <a:cubicBezTo>
                  <a:pt x="107" y="7"/>
                  <a:pt x="107" y="7"/>
                  <a:pt x="107" y="7"/>
                </a:cubicBezTo>
                <a:cubicBezTo>
                  <a:pt x="108" y="6"/>
                  <a:pt x="108" y="3"/>
                  <a:pt x="107" y="2"/>
                </a:cubicBezTo>
                <a:cubicBezTo>
                  <a:pt x="105" y="0"/>
                  <a:pt x="103" y="0"/>
                  <a:pt x="101" y="2"/>
                </a:cubicBezTo>
                <a:cubicBezTo>
                  <a:pt x="74" y="29"/>
                  <a:pt x="74" y="29"/>
                  <a:pt x="74" y="29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3" y="0"/>
                  <a:pt x="41" y="1"/>
                </a:cubicBezTo>
                <a:cubicBezTo>
                  <a:pt x="40" y="3"/>
                  <a:pt x="40" y="6"/>
                  <a:pt x="41" y="7"/>
                </a:cubicBezTo>
                <a:cubicBezTo>
                  <a:pt x="67" y="32"/>
                  <a:pt x="67" y="32"/>
                  <a:pt x="67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6" y="32"/>
                  <a:pt x="0" y="38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8"/>
                  <a:pt x="123" y="32"/>
                  <a:pt x="116" y="32"/>
                </a:cubicBezTo>
                <a:close/>
                <a:moveTo>
                  <a:pt x="120" y="112"/>
                </a:moveTo>
                <a:cubicBezTo>
                  <a:pt x="120" y="117"/>
                  <a:pt x="117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7" y="40"/>
                  <a:pt x="120" y="44"/>
                  <a:pt x="120" y="48"/>
                </a:cubicBezTo>
                <a:lnTo>
                  <a:pt x="120" y="112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Freeform 23"/>
          <p:cNvSpPr>
            <a:spLocks noEditPoints="1"/>
          </p:cNvSpPr>
          <p:nvPr/>
        </p:nvSpPr>
        <p:spPr bwMode="auto">
          <a:xfrm>
            <a:off x="9680657" y="2747625"/>
            <a:ext cx="166288" cy="204818"/>
          </a:xfrm>
          <a:custGeom>
            <a:gdLst>
              <a:gd fmla="*/ 84 w 104" name="T0"/>
              <a:gd fmla="*/ 20 h 128" name="T1"/>
              <a:gd fmla="*/ 72 w 104" name="T2"/>
              <a:gd fmla="*/ 12 h 128" name="T3"/>
              <a:gd fmla="*/ 64 w 104" name="T4"/>
              <a:gd fmla="*/ 0 h 128" name="T5"/>
              <a:gd fmla="*/ 32 w 104" name="T6"/>
              <a:gd fmla="*/ 8 h 128" name="T7"/>
              <a:gd fmla="*/ 28 w 104" name="T8"/>
              <a:gd fmla="*/ 12 h 128" name="T9"/>
              <a:gd fmla="*/ 12 w 104" name="T10"/>
              <a:gd fmla="*/ 20 h 128" name="T11"/>
              <a:gd fmla="*/ 0 w 104" name="T12"/>
              <a:gd fmla="*/ 116 h 128" name="T13"/>
              <a:gd fmla="*/ 92 w 104" name="T14"/>
              <a:gd fmla="*/ 128 h 128" name="T15"/>
              <a:gd fmla="*/ 104 w 104" name="T16"/>
              <a:gd fmla="*/ 32 h 128" name="T17"/>
              <a:gd fmla="*/ 34 w 104" name="T18"/>
              <a:gd fmla="*/ 20 h 128" name="T19"/>
              <a:gd fmla="*/ 40 w 104" name="T20"/>
              <a:gd fmla="*/ 16 h 128" name="T21"/>
              <a:gd fmla="*/ 56 w 104" name="T22"/>
              <a:gd fmla="*/ 8 h 128" name="T23"/>
              <a:gd fmla="*/ 64 w 104" name="T24"/>
              <a:gd fmla="*/ 20 h 128" name="T25"/>
              <a:gd fmla="*/ 76 w 104" name="T26"/>
              <a:gd fmla="*/ 26 h 128" name="T27"/>
              <a:gd fmla="*/ 34 w 104" name="T28"/>
              <a:gd fmla="*/ 32 h 128" name="T29"/>
              <a:gd fmla="*/ 34 w 104" name="T30"/>
              <a:gd fmla="*/ 20 h 128" name="T31"/>
              <a:gd fmla="*/ 88 w 104" name="T32"/>
              <a:gd fmla="*/ 120 h 128" name="T33"/>
              <a:gd fmla="*/ 8 w 104" name="T34"/>
              <a:gd fmla="*/ 112 h 128" name="T35"/>
              <a:gd fmla="*/ 16 w 104" name="T36"/>
              <a:gd fmla="*/ 28 h 128" name="T37"/>
              <a:gd fmla="*/ 20 w 104" name="T38"/>
              <a:gd fmla="*/ 32 h 128" name="T39"/>
              <a:gd fmla="*/ 76 w 104" name="T40"/>
              <a:gd fmla="*/ 40 h 128" name="T41"/>
              <a:gd fmla="*/ 84 w 104" name="T42"/>
              <a:gd fmla="*/ 28 h 128" name="T43"/>
              <a:gd fmla="*/ 96 w 104" name="T44"/>
              <a:gd fmla="*/ 36 h 128" name="T45"/>
              <a:gd fmla="*/ 76 w 104" name="T46"/>
              <a:gd fmla="*/ 96 h 128" name="T47"/>
              <a:gd fmla="*/ 24 w 104" name="T48"/>
              <a:gd fmla="*/ 100 h 128" name="T49"/>
              <a:gd fmla="*/ 76 w 104" name="T50"/>
              <a:gd fmla="*/ 104 h 128" name="T51"/>
              <a:gd fmla="*/ 76 w 104" name="T52"/>
              <a:gd fmla="*/ 96 h 128" name="T53"/>
              <a:gd fmla="*/ 28 w 104" name="T54"/>
              <a:gd fmla="*/ 56 h 128" name="T55"/>
              <a:gd fmla="*/ 28 w 104" name="T56"/>
              <a:gd fmla="*/ 64 h 128" name="T57"/>
              <a:gd fmla="*/ 80 w 104" name="T58"/>
              <a:gd fmla="*/ 60 h 128" name="T59"/>
              <a:gd fmla="*/ 76 w 104" name="T60"/>
              <a:gd fmla="*/ 76 h 128" name="T61"/>
              <a:gd fmla="*/ 24 w 104" name="T62"/>
              <a:gd fmla="*/ 80 h 128" name="T63"/>
              <a:gd fmla="*/ 76 w 104" name="T64"/>
              <a:gd fmla="*/ 84 h 128" name="T65"/>
              <a:gd fmla="*/ 76 w 104" name="T66"/>
              <a:gd fmla="*/ 76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104">
                <a:moveTo>
                  <a:pt x="92" y="20"/>
                </a:moveTo>
                <a:cubicBezTo>
                  <a:pt x="84" y="20"/>
                  <a:pt x="84" y="20"/>
                  <a:pt x="84" y="20"/>
                </a:cubicBezTo>
                <a:cubicBezTo>
                  <a:pt x="84" y="16"/>
                  <a:pt x="81" y="12"/>
                  <a:pt x="76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4" y="12"/>
                  <a:pt x="20" y="16"/>
                  <a:pt x="20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6" y="20"/>
                  <a:pt x="0" y="26"/>
                  <a:pt x="0" y="3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9" y="128"/>
                  <a:pt x="104" y="123"/>
                  <a:pt x="104" y="1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6"/>
                  <a:pt x="99" y="20"/>
                  <a:pt x="92" y="20"/>
                </a:cubicBezTo>
                <a:close/>
                <a:moveTo>
                  <a:pt x="34" y="20"/>
                </a:moveTo>
                <a:cubicBezTo>
                  <a:pt x="40" y="20"/>
                  <a:pt x="40" y="20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1" y="8"/>
                  <a:pt x="64" y="12"/>
                  <a:pt x="64" y="16"/>
                </a:cubicBezTo>
                <a:cubicBezTo>
                  <a:pt x="64" y="20"/>
                  <a:pt x="64" y="20"/>
                  <a:pt x="64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4" y="20"/>
                  <a:pt x="76" y="23"/>
                  <a:pt x="76" y="26"/>
                </a:cubicBezTo>
                <a:cubicBezTo>
                  <a:pt x="76" y="30"/>
                  <a:pt x="74" y="32"/>
                  <a:pt x="70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1" y="32"/>
                  <a:pt x="28" y="30"/>
                  <a:pt x="28" y="26"/>
                </a:cubicBezTo>
                <a:cubicBezTo>
                  <a:pt x="28" y="23"/>
                  <a:pt x="31" y="20"/>
                  <a:pt x="34" y="20"/>
                </a:cubicBezTo>
                <a:close/>
                <a:moveTo>
                  <a:pt x="96" y="112"/>
                </a:moveTo>
                <a:cubicBezTo>
                  <a:pt x="96" y="117"/>
                  <a:pt x="93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2"/>
                  <a:pt x="12" y="28"/>
                  <a:pt x="16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7"/>
                  <a:pt x="24" y="40"/>
                  <a:pt x="28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81" y="40"/>
                  <a:pt x="83" y="36"/>
                  <a:pt x="84" y="32"/>
                </a:cubicBezTo>
                <a:cubicBezTo>
                  <a:pt x="84" y="31"/>
                  <a:pt x="84" y="29"/>
                  <a:pt x="84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93" y="28"/>
                  <a:pt x="96" y="32"/>
                  <a:pt x="96" y="36"/>
                </a:cubicBezTo>
                <a:lnTo>
                  <a:pt x="96" y="112"/>
                </a:lnTo>
                <a:close/>
                <a:moveTo>
                  <a:pt x="76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3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3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lose/>
                <a:moveTo>
                  <a:pt x="76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3"/>
                  <a:pt x="26" y="64"/>
                  <a:pt x="28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8" y="64"/>
                  <a:pt x="80" y="63"/>
                  <a:pt x="80" y="60"/>
                </a:cubicBezTo>
                <a:cubicBezTo>
                  <a:pt x="80" y="58"/>
                  <a:pt x="78" y="56"/>
                  <a:pt x="76" y="56"/>
                </a:cubicBezTo>
                <a:close/>
                <a:moveTo>
                  <a:pt x="76" y="76"/>
                </a:move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4" y="83"/>
                  <a:pt x="26" y="84"/>
                  <a:pt x="2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8" y="84"/>
                  <a:pt x="80" y="83"/>
                  <a:pt x="80" y="80"/>
                </a:cubicBezTo>
                <a:cubicBezTo>
                  <a:pt x="80" y="78"/>
                  <a:pt x="78" y="76"/>
                  <a:pt x="76" y="7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Freeform 24"/>
          <p:cNvSpPr>
            <a:spLocks noEditPoints="1"/>
          </p:cNvSpPr>
          <p:nvPr/>
        </p:nvSpPr>
        <p:spPr bwMode="auto">
          <a:xfrm>
            <a:off x="9099325" y="2747625"/>
            <a:ext cx="198059" cy="204818"/>
          </a:xfrm>
          <a:custGeom>
            <a:gdLst>
              <a:gd fmla="*/ 100 w 124" name="T0"/>
              <a:gd fmla="*/ 80 h 128" name="T1"/>
              <a:gd fmla="*/ 80 w 124" name="T2"/>
              <a:gd fmla="*/ 91 h 128" name="T3"/>
              <a:gd fmla="*/ 46 w 124" name="T4"/>
              <a:gd fmla="*/ 75 h 128" name="T5"/>
              <a:gd fmla="*/ 48 w 124" name="T6"/>
              <a:gd fmla="*/ 64 h 128" name="T7"/>
              <a:gd fmla="*/ 46 w 124" name="T8"/>
              <a:gd fmla="*/ 54 h 128" name="T9"/>
              <a:gd fmla="*/ 81 w 124" name="T10"/>
              <a:gd fmla="*/ 38 h 128" name="T11"/>
              <a:gd fmla="*/ 100 w 124" name="T12"/>
              <a:gd fmla="*/ 48 h 128" name="T13"/>
              <a:gd fmla="*/ 124 w 124" name="T14"/>
              <a:gd fmla="*/ 24 h 128" name="T15"/>
              <a:gd fmla="*/ 100 w 124" name="T16"/>
              <a:gd fmla="*/ 0 h 128" name="T17"/>
              <a:gd fmla="*/ 76 w 124" name="T18"/>
              <a:gd fmla="*/ 24 h 128" name="T19"/>
              <a:gd fmla="*/ 77 w 124" name="T20"/>
              <a:gd fmla="*/ 31 h 128" name="T21"/>
              <a:gd fmla="*/ 41 w 124" name="T22"/>
              <a:gd fmla="*/ 47 h 128" name="T23"/>
              <a:gd fmla="*/ 24 w 124" name="T24"/>
              <a:gd fmla="*/ 40 h 128" name="T25"/>
              <a:gd fmla="*/ 0 w 124" name="T26"/>
              <a:gd fmla="*/ 64 h 128" name="T27"/>
              <a:gd fmla="*/ 24 w 124" name="T28"/>
              <a:gd fmla="*/ 88 h 128" name="T29"/>
              <a:gd fmla="*/ 41 w 124" name="T30"/>
              <a:gd fmla="*/ 82 h 128" name="T31"/>
              <a:gd fmla="*/ 77 w 124" name="T32"/>
              <a:gd fmla="*/ 99 h 128" name="T33"/>
              <a:gd fmla="*/ 76 w 124" name="T34"/>
              <a:gd fmla="*/ 104 h 128" name="T35"/>
              <a:gd fmla="*/ 100 w 124" name="T36"/>
              <a:gd fmla="*/ 128 h 128" name="T37"/>
              <a:gd fmla="*/ 124 w 124" name="T38"/>
              <a:gd fmla="*/ 104 h 128" name="T39"/>
              <a:gd fmla="*/ 100 w 124" name="T40"/>
              <a:gd fmla="*/ 80 h 128" name="T41"/>
              <a:gd fmla="*/ 100 w 124" name="T42"/>
              <a:gd fmla="*/ 8 h 128" name="T43"/>
              <a:gd fmla="*/ 116 w 124" name="T44"/>
              <a:gd fmla="*/ 24 h 128" name="T45"/>
              <a:gd fmla="*/ 100 w 124" name="T46"/>
              <a:gd fmla="*/ 40 h 128" name="T47"/>
              <a:gd fmla="*/ 84 w 124" name="T48"/>
              <a:gd fmla="*/ 24 h 128" name="T49"/>
              <a:gd fmla="*/ 100 w 124" name="T50"/>
              <a:gd fmla="*/ 8 h 128" name="T51"/>
              <a:gd fmla="*/ 24 w 124" name="T52"/>
              <a:gd fmla="*/ 80 h 128" name="T53"/>
              <a:gd fmla="*/ 8 w 124" name="T54"/>
              <a:gd fmla="*/ 64 h 128" name="T55"/>
              <a:gd fmla="*/ 24 w 124" name="T56"/>
              <a:gd fmla="*/ 48 h 128" name="T57"/>
              <a:gd fmla="*/ 40 w 124" name="T58"/>
              <a:gd fmla="*/ 64 h 128" name="T59"/>
              <a:gd fmla="*/ 24 w 124" name="T60"/>
              <a:gd fmla="*/ 80 h 128" name="T61"/>
              <a:gd fmla="*/ 100 w 124" name="T62"/>
              <a:gd fmla="*/ 120 h 128" name="T63"/>
              <a:gd fmla="*/ 84 w 124" name="T64"/>
              <a:gd fmla="*/ 104 h 128" name="T65"/>
              <a:gd fmla="*/ 100 w 124" name="T66"/>
              <a:gd fmla="*/ 88 h 128" name="T67"/>
              <a:gd fmla="*/ 116 w 124" name="T68"/>
              <a:gd fmla="*/ 104 h 128" name="T69"/>
              <a:gd fmla="*/ 100 w 124" name="T70"/>
              <a:gd fmla="*/ 120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4">
                <a:moveTo>
                  <a:pt x="100" y="80"/>
                </a:moveTo>
                <a:cubicBezTo>
                  <a:pt x="92" y="80"/>
                  <a:pt x="85" y="85"/>
                  <a:pt x="80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47" y="72"/>
                  <a:pt x="48" y="68"/>
                  <a:pt x="48" y="64"/>
                </a:cubicBezTo>
                <a:cubicBezTo>
                  <a:pt x="48" y="61"/>
                  <a:pt x="47" y="57"/>
                  <a:pt x="46" y="54"/>
                </a:cubicBezTo>
                <a:cubicBezTo>
                  <a:pt x="81" y="38"/>
                  <a:pt x="81" y="38"/>
                  <a:pt x="81" y="38"/>
                </a:cubicBezTo>
                <a:cubicBezTo>
                  <a:pt x="85" y="44"/>
                  <a:pt x="92" y="48"/>
                  <a:pt x="100" y="48"/>
                </a:cubicBezTo>
                <a:cubicBezTo>
                  <a:pt x="113" y="48"/>
                  <a:pt x="124" y="38"/>
                  <a:pt x="124" y="24"/>
                </a:cubicBezTo>
                <a:cubicBezTo>
                  <a:pt x="124" y="11"/>
                  <a:pt x="113" y="0"/>
                  <a:pt x="100" y="0"/>
                </a:cubicBezTo>
                <a:cubicBezTo>
                  <a:pt x="87" y="0"/>
                  <a:pt x="76" y="11"/>
                  <a:pt x="76" y="24"/>
                </a:cubicBezTo>
                <a:cubicBezTo>
                  <a:pt x="76" y="27"/>
                  <a:pt x="77" y="29"/>
                  <a:pt x="77" y="31"/>
                </a:cubicBezTo>
                <a:cubicBezTo>
                  <a:pt x="41" y="47"/>
                  <a:pt x="41" y="47"/>
                  <a:pt x="41" y="47"/>
                </a:cubicBezTo>
                <a:cubicBezTo>
                  <a:pt x="37" y="43"/>
                  <a:pt x="31" y="40"/>
                  <a:pt x="24" y="40"/>
                </a:cubicBezTo>
                <a:cubicBezTo>
                  <a:pt x="11" y="40"/>
                  <a:pt x="0" y="51"/>
                  <a:pt x="0" y="64"/>
                </a:cubicBezTo>
                <a:cubicBezTo>
                  <a:pt x="0" y="78"/>
                  <a:pt x="11" y="88"/>
                  <a:pt x="24" y="88"/>
                </a:cubicBezTo>
                <a:cubicBezTo>
                  <a:pt x="31" y="88"/>
                  <a:pt x="36" y="86"/>
                  <a:pt x="41" y="82"/>
                </a:cubicBezTo>
                <a:cubicBezTo>
                  <a:pt x="77" y="99"/>
                  <a:pt x="77" y="99"/>
                  <a:pt x="77" y="99"/>
                </a:cubicBezTo>
                <a:cubicBezTo>
                  <a:pt x="76" y="100"/>
                  <a:pt x="76" y="102"/>
                  <a:pt x="76" y="104"/>
                </a:cubicBezTo>
                <a:cubicBezTo>
                  <a:pt x="76" y="118"/>
                  <a:pt x="87" y="128"/>
                  <a:pt x="100" y="128"/>
                </a:cubicBezTo>
                <a:cubicBezTo>
                  <a:pt x="113" y="128"/>
                  <a:pt x="124" y="118"/>
                  <a:pt x="124" y="104"/>
                </a:cubicBezTo>
                <a:cubicBezTo>
                  <a:pt x="124" y="91"/>
                  <a:pt x="113" y="80"/>
                  <a:pt x="100" y="80"/>
                </a:cubicBezTo>
                <a:close/>
                <a:moveTo>
                  <a:pt x="100" y="8"/>
                </a:moveTo>
                <a:cubicBezTo>
                  <a:pt x="109" y="8"/>
                  <a:pt x="116" y="15"/>
                  <a:pt x="116" y="24"/>
                </a:cubicBezTo>
                <a:cubicBezTo>
                  <a:pt x="116" y="33"/>
                  <a:pt x="109" y="40"/>
                  <a:pt x="100" y="40"/>
                </a:cubicBezTo>
                <a:cubicBezTo>
                  <a:pt x="91" y="40"/>
                  <a:pt x="84" y="33"/>
                  <a:pt x="84" y="24"/>
                </a:cubicBezTo>
                <a:cubicBezTo>
                  <a:pt x="84" y="15"/>
                  <a:pt x="91" y="8"/>
                  <a:pt x="100" y="8"/>
                </a:cubicBezTo>
                <a:close/>
                <a:moveTo>
                  <a:pt x="24" y="80"/>
                </a:moveTo>
                <a:cubicBezTo>
                  <a:pt x="15" y="80"/>
                  <a:pt x="8" y="73"/>
                  <a:pt x="8" y="64"/>
                </a:cubicBezTo>
                <a:cubicBezTo>
                  <a:pt x="8" y="55"/>
                  <a:pt x="15" y="48"/>
                  <a:pt x="24" y="48"/>
                </a:cubicBezTo>
                <a:cubicBezTo>
                  <a:pt x="33" y="48"/>
                  <a:pt x="40" y="55"/>
                  <a:pt x="40" y="64"/>
                </a:cubicBezTo>
                <a:cubicBezTo>
                  <a:pt x="40" y="73"/>
                  <a:pt x="33" y="80"/>
                  <a:pt x="24" y="80"/>
                </a:cubicBezTo>
                <a:close/>
                <a:moveTo>
                  <a:pt x="100" y="120"/>
                </a:moveTo>
                <a:cubicBezTo>
                  <a:pt x="91" y="120"/>
                  <a:pt x="84" y="113"/>
                  <a:pt x="84" y="104"/>
                </a:cubicBezTo>
                <a:cubicBezTo>
                  <a:pt x="84" y="95"/>
                  <a:pt x="91" y="88"/>
                  <a:pt x="100" y="88"/>
                </a:cubicBezTo>
                <a:cubicBezTo>
                  <a:pt x="109" y="88"/>
                  <a:pt x="116" y="95"/>
                  <a:pt x="116" y="104"/>
                </a:cubicBezTo>
                <a:cubicBezTo>
                  <a:pt x="116" y="113"/>
                  <a:pt x="109" y="120"/>
                  <a:pt x="100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2" name="Freeform 25"/>
          <p:cNvSpPr/>
          <p:nvPr/>
        </p:nvSpPr>
        <p:spPr bwMode="auto">
          <a:xfrm>
            <a:off x="11369901" y="2178460"/>
            <a:ext cx="189947" cy="204142"/>
          </a:xfrm>
          <a:custGeom>
            <a:gdLst>
              <a:gd fmla="*/ 60 w 119" name="T0"/>
              <a:gd fmla="*/ 113 h 128" name="T1"/>
              <a:gd fmla="*/ 39 w 119" name="T2"/>
              <a:gd fmla="*/ 121 h 128" name="T3"/>
              <a:gd fmla="*/ 19 w 119" name="T4"/>
              <a:gd fmla="*/ 113 h 128" name="T5"/>
              <a:gd fmla="*/ 10 w 119" name="T6"/>
              <a:gd fmla="*/ 93 h 128" name="T7"/>
              <a:gd fmla="*/ 19 w 119" name="T8"/>
              <a:gd fmla="*/ 72 h 128" name="T9"/>
              <a:gd fmla="*/ 79 w 119" name="T10"/>
              <a:gd fmla="*/ 13 h 128" name="T11"/>
              <a:gd fmla="*/ 79 w 119" name="T12"/>
              <a:gd fmla="*/ 13 h 128" name="T13"/>
              <a:gd fmla="*/ 92 w 119" name="T14"/>
              <a:gd fmla="*/ 7 h 128" name="T15"/>
              <a:gd fmla="*/ 106 w 119" name="T16"/>
              <a:gd fmla="*/ 13 h 128" name="T17"/>
              <a:gd fmla="*/ 112 w 119" name="T18"/>
              <a:gd fmla="*/ 27 h 128" name="T19"/>
              <a:gd fmla="*/ 107 w 119" name="T20"/>
              <a:gd fmla="*/ 40 h 128" name="T21"/>
              <a:gd fmla="*/ 107 w 119" name="T22"/>
              <a:gd fmla="*/ 40 h 128" name="T23"/>
              <a:gd fmla="*/ 107 w 119" name="T24"/>
              <a:gd fmla="*/ 40 h 128" name="T25"/>
              <a:gd fmla="*/ 106 w 119" name="T26"/>
              <a:gd fmla="*/ 41 h 128" name="T27"/>
              <a:gd fmla="*/ 106 w 119" name="T28"/>
              <a:gd fmla="*/ 41 h 128" name="T29"/>
              <a:gd fmla="*/ 48 w 119" name="T30"/>
              <a:gd fmla="*/ 98 h 128" name="T31"/>
              <a:gd fmla="*/ 34 w 119" name="T32"/>
              <a:gd fmla="*/ 98 h 128" name="T33"/>
              <a:gd fmla="*/ 31 w 119" name="T34"/>
              <a:gd fmla="*/ 91 h 128" name="T35"/>
              <a:gd fmla="*/ 34 w 119" name="T36"/>
              <a:gd fmla="*/ 84 h 128" name="T37"/>
              <a:gd fmla="*/ 72 w 119" name="T38"/>
              <a:gd fmla="*/ 46 h 128" name="T39"/>
              <a:gd fmla="*/ 67 w 119" name="T40"/>
              <a:gd fmla="*/ 41 h 128" name="T41"/>
              <a:gd fmla="*/ 29 w 119" name="T42"/>
              <a:gd fmla="*/ 79 h 128" name="T43"/>
              <a:gd fmla="*/ 29 w 119" name="T44"/>
              <a:gd fmla="*/ 103 h 128" name="T45"/>
              <a:gd fmla="*/ 41 w 119" name="T46"/>
              <a:gd fmla="*/ 108 h 128" name="T47"/>
              <a:gd fmla="*/ 53 w 119" name="T48"/>
              <a:gd fmla="*/ 103 h 128" name="T49"/>
              <a:gd fmla="*/ 54 w 119" name="T50"/>
              <a:gd fmla="*/ 102 h 128" name="T51"/>
              <a:gd fmla="*/ 54 w 119" name="T52"/>
              <a:gd fmla="*/ 102 h 128" name="T53"/>
              <a:gd fmla="*/ 111 w 119" name="T54"/>
              <a:gd fmla="*/ 46 h 128" name="T55"/>
              <a:gd fmla="*/ 119 w 119" name="T56"/>
              <a:gd fmla="*/ 27 h 128" name="T57"/>
              <a:gd fmla="*/ 111 w 119" name="T58"/>
              <a:gd fmla="*/ 8 h 128" name="T59"/>
              <a:gd fmla="*/ 92 w 119" name="T60"/>
              <a:gd fmla="*/ 0 h 128" name="T61"/>
              <a:gd fmla="*/ 73 w 119" name="T62"/>
              <a:gd fmla="*/ 8 h 128" name="T63"/>
              <a:gd fmla="*/ 14 w 119" name="T64"/>
              <a:gd fmla="*/ 67 h 128" name="T65"/>
              <a:gd fmla="*/ 14 w 119" name="T66"/>
              <a:gd fmla="*/ 67 h 128" name="T67"/>
              <a:gd fmla="*/ 14 w 119" name="T68"/>
              <a:gd fmla="*/ 118 h 128" name="T69"/>
              <a:gd fmla="*/ 39 w 119" name="T70"/>
              <a:gd fmla="*/ 128 h 128" name="T71"/>
              <a:gd fmla="*/ 65 w 119" name="T72"/>
              <a:gd fmla="*/ 118 h 128" name="T73"/>
              <a:gd fmla="*/ 66 w 119" name="T74"/>
              <a:gd fmla="*/ 117 h 128" name="T75"/>
              <a:gd fmla="*/ 66 w 119" name="T76"/>
              <a:gd fmla="*/ 117 h 128" name="T77"/>
              <a:gd fmla="*/ 117 w 119" name="T78"/>
              <a:gd fmla="*/ 66 h 128" name="T79"/>
              <a:gd fmla="*/ 112 w 119" name="T80"/>
              <a:gd fmla="*/ 61 h 128" name="T81"/>
              <a:gd fmla="*/ 60 w 119" name="T82"/>
              <a:gd fmla="*/ 113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19">
                <a:moveTo>
                  <a:pt x="60" y="113"/>
                </a:moveTo>
                <a:cubicBezTo>
                  <a:pt x="54" y="118"/>
                  <a:pt x="47" y="121"/>
                  <a:pt x="39" y="121"/>
                </a:cubicBezTo>
                <a:cubicBezTo>
                  <a:pt x="32" y="121"/>
                  <a:pt x="24" y="118"/>
                  <a:pt x="19" y="113"/>
                </a:cubicBezTo>
                <a:cubicBezTo>
                  <a:pt x="13" y="107"/>
                  <a:pt x="10" y="100"/>
                  <a:pt x="10" y="93"/>
                </a:cubicBezTo>
                <a:cubicBezTo>
                  <a:pt x="10" y="85"/>
                  <a:pt x="13" y="78"/>
                  <a:pt x="19" y="72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82" y="9"/>
                  <a:pt x="87" y="7"/>
                  <a:pt x="92" y="7"/>
                </a:cubicBezTo>
                <a:cubicBezTo>
                  <a:pt x="98" y="7"/>
                  <a:pt x="103" y="9"/>
                  <a:pt x="106" y="13"/>
                </a:cubicBezTo>
                <a:cubicBezTo>
                  <a:pt x="110" y="17"/>
                  <a:pt x="112" y="22"/>
                  <a:pt x="112" y="27"/>
                </a:cubicBezTo>
                <a:cubicBezTo>
                  <a:pt x="112" y="32"/>
                  <a:pt x="110" y="36"/>
                  <a:pt x="107" y="40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0"/>
                  <a:pt x="106" y="41"/>
                  <a:pt x="106" y="41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48" y="98"/>
                  <a:pt x="48" y="98"/>
                  <a:pt x="48" y="98"/>
                </a:cubicBezTo>
                <a:cubicBezTo>
                  <a:pt x="44" y="102"/>
                  <a:pt x="37" y="102"/>
                  <a:pt x="34" y="98"/>
                </a:cubicBezTo>
                <a:cubicBezTo>
                  <a:pt x="32" y="96"/>
                  <a:pt x="31" y="94"/>
                  <a:pt x="31" y="91"/>
                </a:cubicBezTo>
                <a:cubicBezTo>
                  <a:pt x="31" y="88"/>
                  <a:pt x="32" y="86"/>
                  <a:pt x="34" y="84"/>
                </a:cubicBezTo>
                <a:cubicBezTo>
                  <a:pt x="72" y="46"/>
                  <a:pt x="72" y="46"/>
                  <a:pt x="72" y="46"/>
                </a:cubicBezTo>
                <a:cubicBezTo>
                  <a:pt x="67" y="41"/>
                  <a:pt x="67" y="41"/>
                  <a:pt x="67" y="41"/>
                </a:cubicBezTo>
                <a:cubicBezTo>
                  <a:pt x="29" y="79"/>
                  <a:pt x="29" y="79"/>
                  <a:pt x="29" y="79"/>
                </a:cubicBezTo>
                <a:cubicBezTo>
                  <a:pt x="22" y="86"/>
                  <a:pt x="22" y="96"/>
                  <a:pt x="29" y="103"/>
                </a:cubicBezTo>
                <a:cubicBezTo>
                  <a:pt x="32" y="106"/>
                  <a:pt x="36" y="108"/>
                  <a:pt x="41" y="108"/>
                </a:cubicBezTo>
                <a:cubicBezTo>
                  <a:pt x="45" y="108"/>
                  <a:pt x="50" y="106"/>
                  <a:pt x="53" y="103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6" y="41"/>
                  <a:pt x="119" y="34"/>
                  <a:pt x="119" y="27"/>
                </a:cubicBezTo>
                <a:cubicBezTo>
                  <a:pt x="119" y="20"/>
                  <a:pt x="116" y="13"/>
                  <a:pt x="111" y="8"/>
                </a:cubicBezTo>
                <a:cubicBezTo>
                  <a:pt x="106" y="3"/>
                  <a:pt x="99" y="0"/>
                  <a:pt x="92" y="0"/>
                </a:cubicBezTo>
                <a:cubicBezTo>
                  <a:pt x="85" y="0"/>
                  <a:pt x="78" y="3"/>
                  <a:pt x="73" y="8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0" y="81"/>
                  <a:pt x="0" y="104"/>
                  <a:pt x="14" y="118"/>
                </a:cubicBezTo>
                <a:cubicBezTo>
                  <a:pt x="21" y="125"/>
                  <a:pt x="30" y="128"/>
                  <a:pt x="39" y="128"/>
                </a:cubicBezTo>
                <a:cubicBezTo>
                  <a:pt x="49" y="128"/>
                  <a:pt x="58" y="125"/>
                  <a:pt x="65" y="118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2" y="61"/>
                  <a:pt x="112" y="61"/>
                  <a:pt x="112" y="61"/>
                </a:cubicBezTo>
                <a:lnTo>
                  <a:pt x="60" y="113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10799384" y="2175080"/>
            <a:ext cx="204142" cy="207522"/>
          </a:xfrm>
          <a:custGeom>
            <a:gdLst>
              <a:gd fmla="*/ 52 w 128" name="T0"/>
              <a:gd fmla="*/ 90 h 130" name="T1"/>
              <a:gd fmla="*/ 44 w 128" name="T2"/>
              <a:gd fmla="*/ 90 h 130" name="T3"/>
              <a:gd fmla="*/ 44 w 128" name="T4"/>
              <a:gd fmla="*/ 82 h 130" name="T5"/>
              <a:gd fmla="*/ 40 w 128" name="T6"/>
              <a:gd fmla="*/ 78 h 130" name="T7"/>
              <a:gd fmla="*/ 36 w 128" name="T8"/>
              <a:gd fmla="*/ 82 h 130" name="T9"/>
              <a:gd fmla="*/ 36 w 128" name="T10"/>
              <a:gd fmla="*/ 90 h 130" name="T11"/>
              <a:gd fmla="*/ 28 w 128" name="T12"/>
              <a:gd fmla="*/ 90 h 130" name="T13"/>
              <a:gd fmla="*/ 24 w 128" name="T14"/>
              <a:gd fmla="*/ 94 h 130" name="T15"/>
              <a:gd fmla="*/ 28 w 128" name="T16"/>
              <a:gd fmla="*/ 98 h 130" name="T17"/>
              <a:gd fmla="*/ 36 w 128" name="T18"/>
              <a:gd fmla="*/ 98 h 130" name="T19"/>
              <a:gd fmla="*/ 36 w 128" name="T20"/>
              <a:gd fmla="*/ 106 h 130" name="T21"/>
              <a:gd fmla="*/ 40 w 128" name="T22"/>
              <a:gd fmla="*/ 110 h 130" name="T23"/>
              <a:gd fmla="*/ 44 w 128" name="T24"/>
              <a:gd fmla="*/ 106 h 130" name="T25"/>
              <a:gd fmla="*/ 44 w 128" name="T26"/>
              <a:gd fmla="*/ 98 h 130" name="T27"/>
              <a:gd fmla="*/ 52 w 128" name="T28"/>
              <a:gd fmla="*/ 98 h 130" name="T29"/>
              <a:gd fmla="*/ 56 w 128" name="T30"/>
              <a:gd fmla="*/ 94 h 130" name="T31"/>
              <a:gd fmla="*/ 52 w 128" name="T32"/>
              <a:gd fmla="*/ 90 h 130" name="T33"/>
              <a:gd fmla="*/ 82 w 128" name="T34"/>
              <a:gd fmla="*/ 94 h 130" name="T35"/>
              <a:gd fmla="*/ 76 w 128" name="T36"/>
              <a:gd fmla="*/ 100 h 130" name="T37"/>
              <a:gd fmla="*/ 82 w 128" name="T38"/>
              <a:gd fmla="*/ 106 h 130" name="T39"/>
              <a:gd fmla="*/ 88 w 128" name="T40"/>
              <a:gd fmla="*/ 100 h 130" name="T41"/>
              <a:gd fmla="*/ 82 w 128" name="T42"/>
              <a:gd fmla="*/ 94 h 130" name="T43"/>
              <a:gd fmla="*/ 116 w 128" name="T44"/>
              <a:gd fmla="*/ 58 h 130" name="T45"/>
              <a:gd fmla="*/ 52 w 128" name="T46"/>
              <a:gd fmla="*/ 58 h 130" name="T47"/>
              <a:gd fmla="*/ 73 w 128" name="T48"/>
              <a:gd fmla="*/ 34 h 130" name="T49"/>
              <a:gd fmla="*/ 96 w 128" name="T50"/>
              <a:gd fmla="*/ 6 h 130" name="T51"/>
              <a:gd fmla="*/ 87 w 128" name="T52"/>
              <a:gd fmla="*/ 6 h 130" name="T53"/>
              <a:gd fmla="*/ 68 w 128" name="T54"/>
              <a:gd fmla="*/ 29 h 130" name="T55"/>
              <a:gd fmla="*/ 44 w 128" name="T56"/>
              <a:gd fmla="*/ 58 h 130" name="T57"/>
              <a:gd fmla="*/ 12 w 128" name="T58"/>
              <a:gd fmla="*/ 58 h 130" name="T59"/>
              <a:gd fmla="*/ 0 w 128" name="T60"/>
              <a:gd fmla="*/ 70 h 130" name="T61"/>
              <a:gd fmla="*/ 0 w 128" name="T62"/>
              <a:gd fmla="*/ 118 h 130" name="T63"/>
              <a:gd fmla="*/ 12 w 128" name="T64"/>
              <a:gd fmla="*/ 130 h 130" name="T65"/>
              <a:gd fmla="*/ 116 w 128" name="T66"/>
              <a:gd fmla="*/ 130 h 130" name="T67"/>
              <a:gd fmla="*/ 128 w 128" name="T68"/>
              <a:gd fmla="*/ 118 h 130" name="T69"/>
              <a:gd fmla="*/ 128 w 128" name="T70"/>
              <a:gd fmla="*/ 70 h 130" name="T71"/>
              <a:gd fmla="*/ 116 w 128" name="T72"/>
              <a:gd fmla="*/ 58 h 130" name="T73"/>
              <a:gd fmla="*/ 120 w 128" name="T74"/>
              <a:gd fmla="*/ 114 h 130" name="T75"/>
              <a:gd fmla="*/ 112 w 128" name="T76"/>
              <a:gd fmla="*/ 122 h 130" name="T77"/>
              <a:gd fmla="*/ 16 w 128" name="T78"/>
              <a:gd fmla="*/ 122 h 130" name="T79"/>
              <a:gd fmla="*/ 8 w 128" name="T80"/>
              <a:gd fmla="*/ 114 h 130" name="T81"/>
              <a:gd fmla="*/ 8 w 128" name="T82"/>
              <a:gd fmla="*/ 74 h 130" name="T83"/>
              <a:gd fmla="*/ 16 w 128" name="T84"/>
              <a:gd fmla="*/ 66 h 130" name="T85"/>
              <a:gd fmla="*/ 112 w 128" name="T86"/>
              <a:gd fmla="*/ 66 h 130" name="T87"/>
              <a:gd fmla="*/ 120 w 128" name="T88"/>
              <a:gd fmla="*/ 74 h 130" name="T89"/>
              <a:gd fmla="*/ 120 w 128" name="T90"/>
              <a:gd fmla="*/ 114 h 130" name="T91"/>
              <a:gd fmla="*/ 98 w 128" name="T92"/>
              <a:gd fmla="*/ 82 h 130" name="T93"/>
              <a:gd fmla="*/ 92 w 128" name="T94"/>
              <a:gd fmla="*/ 88 h 130" name="T95"/>
              <a:gd fmla="*/ 98 w 128" name="T96"/>
              <a:gd fmla="*/ 94 h 130" name="T97"/>
              <a:gd fmla="*/ 104 w 128" name="T98"/>
              <a:gd fmla="*/ 88 h 130" name="T99"/>
              <a:gd fmla="*/ 98 w 128" name="T100"/>
              <a:gd fmla="*/ 82 h 130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30" w="128">
                <a:moveTo>
                  <a:pt x="52" y="90"/>
                </a:moveTo>
                <a:cubicBezTo>
                  <a:pt x="44" y="90"/>
                  <a:pt x="44" y="90"/>
                  <a:pt x="44" y="90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0"/>
                  <a:pt x="42" y="78"/>
                  <a:pt x="40" y="78"/>
                </a:cubicBezTo>
                <a:cubicBezTo>
                  <a:pt x="38" y="78"/>
                  <a:pt x="36" y="80"/>
                  <a:pt x="36" y="82"/>
                </a:cubicBezTo>
                <a:cubicBezTo>
                  <a:pt x="36" y="90"/>
                  <a:pt x="36" y="90"/>
                  <a:pt x="36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90"/>
                  <a:pt x="24" y="92"/>
                  <a:pt x="24" y="94"/>
                </a:cubicBezTo>
                <a:cubicBezTo>
                  <a:pt x="24" y="97"/>
                  <a:pt x="26" y="98"/>
                  <a:pt x="28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9"/>
                  <a:pt x="38" y="110"/>
                  <a:pt x="40" y="110"/>
                </a:cubicBezTo>
                <a:cubicBezTo>
                  <a:pt x="42" y="110"/>
                  <a:pt x="44" y="109"/>
                  <a:pt x="44" y="106"/>
                </a:cubicBezTo>
                <a:cubicBezTo>
                  <a:pt x="44" y="98"/>
                  <a:pt x="44" y="98"/>
                  <a:pt x="44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4" y="98"/>
                  <a:pt x="56" y="97"/>
                  <a:pt x="56" y="94"/>
                </a:cubicBezTo>
                <a:cubicBezTo>
                  <a:pt x="56" y="92"/>
                  <a:pt x="54" y="90"/>
                  <a:pt x="52" y="90"/>
                </a:cubicBezTo>
                <a:close/>
                <a:moveTo>
                  <a:pt x="82" y="94"/>
                </a:moveTo>
                <a:cubicBezTo>
                  <a:pt x="79" y="94"/>
                  <a:pt x="76" y="97"/>
                  <a:pt x="76" y="100"/>
                </a:cubicBezTo>
                <a:cubicBezTo>
                  <a:pt x="76" y="104"/>
                  <a:pt x="79" y="106"/>
                  <a:pt x="82" y="106"/>
                </a:cubicBezTo>
                <a:cubicBezTo>
                  <a:pt x="86" y="106"/>
                  <a:pt x="88" y="104"/>
                  <a:pt x="88" y="100"/>
                </a:cubicBezTo>
                <a:cubicBezTo>
                  <a:pt x="88" y="97"/>
                  <a:pt x="86" y="94"/>
                  <a:pt x="82" y="94"/>
                </a:cubicBezTo>
                <a:close/>
                <a:moveTo>
                  <a:pt x="116" y="58"/>
                </a:moveTo>
                <a:cubicBezTo>
                  <a:pt x="52" y="58"/>
                  <a:pt x="52" y="58"/>
                  <a:pt x="52" y="58"/>
                </a:cubicBezTo>
                <a:cubicBezTo>
                  <a:pt x="52" y="45"/>
                  <a:pt x="62" y="40"/>
                  <a:pt x="73" y="34"/>
                </a:cubicBezTo>
                <a:cubicBezTo>
                  <a:pt x="84" y="27"/>
                  <a:pt x="93" y="20"/>
                  <a:pt x="96" y="6"/>
                </a:cubicBezTo>
                <a:cubicBezTo>
                  <a:pt x="96" y="1"/>
                  <a:pt x="88" y="0"/>
                  <a:pt x="87" y="6"/>
                </a:cubicBezTo>
                <a:cubicBezTo>
                  <a:pt x="85" y="17"/>
                  <a:pt x="78" y="23"/>
                  <a:pt x="68" y="29"/>
                </a:cubicBezTo>
                <a:cubicBezTo>
                  <a:pt x="56" y="36"/>
                  <a:pt x="44" y="42"/>
                  <a:pt x="44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6" y="58"/>
                  <a:pt x="0" y="64"/>
                  <a:pt x="0" y="7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5"/>
                  <a:pt x="6" y="130"/>
                  <a:pt x="12" y="130"/>
                </a:cubicBezTo>
                <a:cubicBezTo>
                  <a:pt x="116" y="130"/>
                  <a:pt x="116" y="130"/>
                  <a:pt x="116" y="130"/>
                </a:cubicBezTo>
                <a:cubicBezTo>
                  <a:pt x="123" y="130"/>
                  <a:pt x="128" y="125"/>
                  <a:pt x="128" y="118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8" y="64"/>
                  <a:pt x="123" y="58"/>
                  <a:pt x="116" y="58"/>
                </a:cubicBezTo>
                <a:close/>
                <a:moveTo>
                  <a:pt x="120" y="114"/>
                </a:moveTo>
                <a:cubicBezTo>
                  <a:pt x="120" y="119"/>
                  <a:pt x="117" y="122"/>
                  <a:pt x="112" y="122"/>
                </a:cubicBezTo>
                <a:cubicBezTo>
                  <a:pt x="16" y="122"/>
                  <a:pt x="16" y="122"/>
                  <a:pt x="16" y="122"/>
                </a:cubicBezTo>
                <a:cubicBezTo>
                  <a:pt x="12" y="122"/>
                  <a:pt x="8" y="119"/>
                  <a:pt x="8" y="114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0"/>
                  <a:pt x="12" y="66"/>
                  <a:pt x="16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7" y="66"/>
                  <a:pt x="120" y="70"/>
                  <a:pt x="120" y="74"/>
                </a:cubicBezTo>
                <a:lnTo>
                  <a:pt x="120" y="114"/>
                </a:lnTo>
                <a:close/>
                <a:moveTo>
                  <a:pt x="98" y="82"/>
                </a:moveTo>
                <a:cubicBezTo>
                  <a:pt x="95" y="82"/>
                  <a:pt x="92" y="85"/>
                  <a:pt x="92" y="88"/>
                </a:cubicBezTo>
                <a:cubicBezTo>
                  <a:pt x="92" y="92"/>
                  <a:pt x="95" y="94"/>
                  <a:pt x="98" y="94"/>
                </a:cubicBezTo>
                <a:cubicBezTo>
                  <a:pt x="102" y="94"/>
                  <a:pt x="104" y="92"/>
                  <a:pt x="104" y="88"/>
                </a:cubicBezTo>
                <a:cubicBezTo>
                  <a:pt x="104" y="85"/>
                  <a:pt x="102" y="82"/>
                  <a:pt x="98" y="82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Freeform 27"/>
          <p:cNvSpPr>
            <a:spLocks noEditPoints="1"/>
          </p:cNvSpPr>
          <p:nvPr/>
        </p:nvSpPr>
        <p:spPr bwMode="auto">
          <a:xfrm>
            <a:off x="10230219" y="2178460"/>
            <a:ext cx="204818" cy="204142"/>
          </a:xfrm>
          <a:custGeom>
            <a:gdLst>
              <a:gd fmla="*/ 44 w 128" name="T0"/>
              <a:gd fmla="*/ 64 h 128" name="T1"/>
              <a:gd fmla="*/ 84 w 128" name="T2"/>
              <a:gd fmla="*/ 64 h 128" name="T3"/>
              <a:gd fmla="*/ 64 w 128" name="T4"/>
              <a:gd fmla="*/ 76 h 128" name="T5"/>
              <a:gd fmla="*/ 64 w 128" name="T6"/>
              <a:gd fmla="*/ 52 h 128" name="T7"/>
              <a:gd fmla="*/ 64 w 128" name="T8"/>
              <a:gd fmla="*/ 76 h 128" name="T9"/>
              <a:gd fmla="*/ 114 w 128" name="T10"/>
              <a:gd fmla="*/ 46 h 128" name="T11"/>
              <a:gd fmla="*/ 113 w 128" name="T12"/>
              <a:gd fmla="*/ 41 h 128" name="T13"/>
              <a:gd fmla="*/ 112 w 128" name="T14"/>
              <a:gd fmla="*/ 22 h 128" name="T15"/>
              <a:gd fmla="*/ 97 w 128" name="T16"/>
              <a:gd fmla="*/ 12 h 128" name="T17"/>
              <a:gd fmla="*/ 87 w 128" name="T18"/>
              <a:gd fmla="*/ 16 h 128" name="T19"/>
              <a:gd fmla="*/ 82 w 128" name="T20"/>
              <a:gd fmla="*/ 13 h 128" name="T21"/>
              <a:gd fmla="*/ 61 w 128" name="T22"/>
              <a:gd fmla="*/ 0 h 128" name="T23"/>
              <a:gd fmla="*/ 46 w 128" name="T24"/>
              <a:gd fmla="*/ 14 h 128" name="T25"/>
              <a:gd fmla="*/ 41 w 128" name="T26"/>
              <a:gd fmla="*/ 16 h 128" name="T27"/>
              <a:gd fmla="*/ 21 w 128" name="T28"/>
              <a:gd fmla="*/ 17 h 128" name="T29"/>
              <a:gd fmla="*/ 12 w 128" name="T30"/>
              <a:gd fmla="*/ 32 h 128" name="T31"/>
              <a:gd fmla="*/ 16 w 128" name="T32"/>
              <a:gd fmla="*/ 42 h 128" name="T33"/>
              <a:gd fmla="*/ 13 w 128" name="T34"/>
              <a:gd fmla="*/ 47 h 128" name="T35"/>
              <a:gd fmla="*/ 0 w 128" name="T36"/>
              <a:gd fmla="*/ 68 h 128" name="T37"/>
              <a:gd fmla="*/ 14 w 128" name="T38"/>
              <a:gd fmla="*/ 82 h 128" name="T39"/>
              <a:gd fmla="*/ 16 w 128" name="T40"/>
              <a:gd fmla="*/ 88 h 128" name="T41"/>
              <a:gd fmla="*/ 16 w 128" name="T42"/>
              <a:gd fmla="*/ 107 h 128" name="T43"/>
              <a:gd fmla="*/ 32 w 128" name="T44"/>
              <a:gd fmla="*/ 116 h 128" name="T45"/>
              <a:gd fmla="*/ 41 w 128" name="T46"/>
              <a:gd fmla="*/ 113 h 128" name="T47"/>
              <a:gd fmla="*/ 46 w 128" name="T48"/>
              <a:gd fmla="*/ 115 h 128" name="T49"/>
              <a:gd fmla="*/ 68 w 128" name="T50"/>
              <a:gd fmla="*/ 128 h 128" name="T51"/>
              <a:gd fmla="*/ 82 w 128" name="T52"/>
              <a:gd fmla="*/ 114 h 128" name="T53"/>
              <a:gd fmla="*/ 88 w 128" name="T54"/>
              <a:gd fmla="*/ 113 h 128" name="T55"/>
              <a:gd fmla="*/ 107 w 128" name="T56"/>
              <a:gd fmla="*/ 112 h 128" name="T57"/>
              <a:gd fmla="*/ 116 w 128" name="T58"/>
              <a:gd fmla="*/ 97 h 128" name="T59"/>
              <a:gd fmla="*/ 112 w 128" name="T60"/>
              <a:gd fmla="*/ 87 h 128" name="T61"/>
              <a:gd fmla="*/ 115 w 128" name="T62"/>
              <a:gd fmla="*/ 82 h 128" name="T63"/>
              <a:gd fmla="*/ 128 w 128" name="T64"/>
              <a:gd fmla="*/ 61 h 128" name="T65"/>
              <a:gd fmla="*/ 120 w 128" name="T66"/>
              <a:gd fmla="*/ 68 h 128" name="T67"/>
              <a:gd fmla="*/ 108 w 128" name="T68"/>
              <a:gd fmla="*/ 77 h 128" name="T69"/>
              <a:gd fmla="*/ 106 w 128" name="T70"/>
              <a:gd fmla="*/ 92 h 128" name="T71"/>
              <a:gd fmla="*/ 101 w 128" name="T72"/>
              <a:gd fmla="*/ 106 h 128" name="T73"/>
              <a:gd fmla="*/ 91 w 128" name="T74"/>
              <a:gd fmla="*/ 106 h 128" name="T75"/>
              <a:gd fmla="*/ 76 w 128" name="T76"/>
              <a:gd fmla="*/ 108 h 128" name="T77"/>
              <a:gd fmla="*/ 68 w 128" name="T78"/>
              <a:gd fmla="*/ 120 h 128" name="T79"/>
              <a:gd fmla="*/ 54 w 128" name="T80"/>
              <a:gd fmla="*/ 113 h 128" name="T81"/>
              <a:gd fmla="*/ 42 w 128" name="T82"/>
              <a:gd fmla="*/ 104 h 128" name="T83"/>
              <a:gd fmla="*/ 32 w 128" name="T84"/>
              <a:gd fmla="*/ 108 h 128" name="T85"/>
              <a:gd fmla="*/ 22 w 128" name="T86"/>
              <a:gd fmla="*/ 101 h 128" name="T87"/>
              <a:gd fmla="*/ 25 w 128" name="T88"/>
              <a:gd fmla="*/ 87 h 128" name="T89"/>
              <a:gd fmla="*/ 15 w 128" name="T90"/>
              <a:gd fmla="*/ 75 h 128" name="T91"/>
              <a:gd fmla="*/ 8 w 128" name="T92"/>
              <a:gd fmla="*/ 61 h 128" name="T93"/>
              <a:gd fmla="*/ 20 w 128" name="T94"/>
              <a:gd fmla="*/ 52 h 128" name="T95"/>
              <a:gd fmla="*/ 22 w 128" name="T96"/>
              <a:gd fmla="*/ 37 h 128" name="T97"/>
              <a:gd fmla="*/ 27 w 128" name="T98"/>
              <a:gd fmla="*/ 22 h 128" name="T99"/>
              <a:gd fmla="*/ 37 w 128" name="T100"/>
              <a:gd fmla="*/ 22 h 128" name="T101"/>
              <a:gd fmla="*/ 52 w 128" name="T102"/>
              <a:gd fmla="*/ 20 h 128" name="T103"/>
              <a:gd fmla="*/ 61 w 128" name="T104"/>
              <a:gd fmla="*/ 8 h 128" name="T105"/>
              <a:gd fmla="*/ 75 w 128" name="T106"/>
              <a:gd fmla="*/ 15 h 128" name="T107"/>
              <a:gd fmla="*/ 87 w 128" name="T108"/>
              <a:gd fmla="*/ 25 h 128" name="T109"/>
              <a:gd fmla="*/ 97 w 128" name="T110"/>
              <a:gd fmla="*/ 20 h 128" name="T111"/>
              <a:gd fmla="*/ 106 w 128" name="T112"/>
              <a:gd fmla="*/ 27 h 128" name="T113"/>
              <a:gd fmla="*/ 104 w 128" name="T114"/>
              <a:gd fmla="*/ 42 h 128" name="T115"/>
              <a:gd fmla="*/ 113 w 128" name="T116"/>
              <a:gd fmla="*/ 54 h 128" name="T117"/>
              <a:gd fmla="*/ 120 w 128" name="T118"/>
              <a:gd fmla="*/ 68 h 12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8" w="128">
                <a:moveTo>
                  <a:pt x="64" y="44"/>
                </a:moveTo>
                <a:cubicBezTo>
                  <a:pt x="53" y="44"/>
                  <a:pt x="44" y="53"/>
                  <a:pt x="44" y="64"/>
                </a:cubicBezTo>
                <a:cubicBezTo>
                  <a:pt x="44" y="75"/>
                  <a:pt x="53" y="84"/>
                  <a:pt x="64" y="84"/>
                </a:cubicBezTo>
                <a:cubicBezTo>
                  <a:pt x="75" y="84"/>
                  <a:pt x="84" y="75"/>
                  <a:pt x="84" y="64"/>
                </a:cubicBezTo>
                <a:cubicBezTo>
                  <a:pt x="84" y="53"/>
                  <a:pt x="75" y="44"/>
                  <a:pt x="64" y="44"/>
                </a:cubicBezTo>
                <a:close/>
                <a:moveTo>
                  <a:pt x="64" y="76"/>
                </a:moveTo>
                <a:cubicBezTo>
                  <a:pt x="58" y="76"/>
                  <a:pt x="52" y="71"/>
                  <a:pt x="52" y="64"/>
                </a:cubicBezTo>
                <a:cubicBezTo>
                  <a:pt x="52" y="58"/>
                  <a:pt x="58" y="52"/>
                  <a:pt x="64" y="52"/>
                </a:cubicBezTo>
                <a:cubicBezTo>
                  <a:pt x="71" y="52"/>
                  <a:pt x="76" y="58"/>
                  <a:pt x="76" y="64"/>
                </a:cubicBezTo>
                <a:cubicBezTo>
                  <a:pt x="76" y="71"/>
                  <a:pt x="71" y="76"/>
                  <a:pt x="64" y="76"/>
                </a:cubicBezTo>
                <a:close/>
                <a:moveTo>
                  <a:pt x="115" y="47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45"/>
                  <a:pt x="113" y="43"/>
                  <a:pt x="112" y="42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5" y="38"/>
                  <a:pt x="116" y="35"/>
                  <a:pt x="116" y="32"/>
                </a:cubicBezTo>
                <a:cubicBezTo>
                  <a:pt x="116" y="28"/>
                  <a:pt x="115" y="24"/>
                  <a:pt x="112" y="22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4" y="14"/>
                  <a:pt x="101" y="12"/>
                  <a:pt x="97" y="12"/>
                </a:cubicBezTo>
                <a:cubicBezTo>
                  <a:pt x="94" y="12"/>
                  <a:pt x="90" y="14"/>
                  <a:pt x="88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5"/>
                  <a:pt x="84" y="15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6"/>
                  <a:pt x="75" y="0"/>
                  <a:pt x="68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3" y="0"/>
                  <a:pt x="47" y="6"/>
                  <a:pt x="46" y="13"/>
                </a:cubicBezTo>
                <a:cubicBezTo>
                  <a:pt x="46" y="14"/>
                  <a:pt x="46" y="14"/>
                  <a:pt x="46" y="14"/>
                </a:cubicBezTo>
                <a:cubicBezTo>
                  <a:pt x="45" y="15"/>
                  <a:pt x="43" y="15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38" y="14"/>
                  <a:pt x="35" y="12"/>
                  <a:pt x="32" y="12"/>
                </a:cubicBezTo>
                <a:cubicBezTo>
                  <a:pt x="28" y="12"/>
                  <a:pt x="24" y="14"/>
                  <a:pt x="21" y="17"/>
                </a:cubicBezTo>
                <a:cubicBezTo>
                  <a:pt x="16" y="22"/>
                  <a:pt x="16" y="22"/>
                  <a:pt x="16" y="22"/>
                </a:cubicBezTo>
                <a:cubicBezTo>
                  <a:pt x="14" y="24"/>
                  <a:pt x="12" y="28"/>
                  <a:pt x="12" y="32"/>
                </a:cubicBezTo>
                <a:cubicBezTo>
                  <a:pt x="12" y="35"/>
                  <a:pt x="13" y="38"/>
                  <a:pt x="16" y="41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3"/>
                  <a:pt x="15" y="45"/>
                  <a:pt x="14" y="46"/>
                </a:cubicBezTo>
                <a:cubicBezTo>
                  <a:pt x="13" y="47"/>
                  <a:pt x="13" y="47"/>
                  <a:pt x="13" y="47"/>
                </a:cubicBezTo>
                <a:cubicBezTo>
                  <a:pt x="6" y="47"/>
                  <a:pt x="0" y="53"/>
                  <a:pt x="0" y="6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1"/>
                  <a:pt x="13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5" y="84"/>
                  <a:pt x="15" y="86"/>
                  <a:pt x="16" y="87"/>
                </a:cubicBezTo>
                <a:cubicBezTo>
                  <a:pt x="16" y="88"/>
                  <a:pt x="16" y="88"/>
                  <a:pt x="16" y="88"/>
                </a:cubicBezTo>
                <a:cubicBezTo>
                  <a:pt x="13" y="90"/>
                  <a:pt x="12" y="94"/>
                  <a:pt x="12" y="97"/>
                </a:cubicBezTo>
                <a:cubicBezTo>
                  <a:pt x="12" y="101"/>
                  <a:pt x="14" y="104"/>
                  <a:pt x="16" y="107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15"/>
                  <a:pt x="28" y="116"/>
                  <a:pt x="32" y="116"/>
                </a:cubicBezTo>
                <a:cubicBezTo>
                  <a:pt x="35" y="116"/>
                  <a:pt x="38" y="115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3" y="113"/>
                  <a:pt x="45" y="114"/>
                  <a:pt x="46" y="114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23"/>
                  <a:pt x="53" y="128"/>
                  <a:pt x="61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1" y="123"/>
                  <a:pt x="82" y="115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4" y="114"/>
                  <a:pt x="85" y="113"/>
                  <a:pt x="87" y="113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5"/>
                  <a:pt x="94" y="116"/>
                  <a:pt x="97" y="116"/>
                </a:cubicBezTo>
                <a:cubicBezTo>
                  <a:pt x="101" y="116"/>
                  <a:pt x="104" y="115"/>
                  <a:pt x="107" y="112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5" y="104"/>
                  <a:pt x="116" y="101"/>
                  <a:pt x="116" y="97"/>
                </a:cubicBezTo>
                <a:cubicBezTo>
                  <a:pt x="116" y="94"/>
                  <a:pt x="115" y="90"/>
                  <a:pt x="113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3" y="86"/>
                  <a:pt x="114" y="84"/>
                  <a:pt x="114" y="82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3" y="81"/>
                  <a:pt x="128" y="75"/>
                  <a:pt x="128" y="68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53"/>
                  <a:pt x="123" y="47"/>
                  <a:pt x="115" y="47"/>
                </a:cubicBezTo>
                <a:close/>
                <a:moveTo>
                  <a:pt x="120" y="68"/>
                </a:moveTo>
                <a:cubicBezTo>
                  <a:pt x="120" y="72"/>
                  <a:pt x="117" y="75"/>
                  <a:pt x="113" y="75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7" y="80"/>
                  <a:pt x="106" y="84"/>
                  <a:pt x="104" y="87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9" y="94"/>
                  <a:pt x="109" y="99"/>
                  <a:pt x="106" y="101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0" y="108"/>
                  <a:pt x="98" y="108"/>
                  <a:pt x="96" y="108"/>
                </a:cubicBezTo>
                <a:cubicBezTo>
                  <a:pt x="95" y="108"/>
                  <a:pt x="93" y="108"/>
                  <a:pt x="91" y="106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3" y="106"/>
                  <a:pt x="80" y="107"/>
                  <a:pt x="76" y="108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5" y="117"/>
                  <a:pt x="72" y="120"/>
                  <a:pt x="68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0"/>
                  <a:pt x="54" y="117"/>
                  <a:pt x="54" y="113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8" y="107"/>
                  <a:pt x="45" y="106"/>
                  <a:pt x="42" y="104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6" y="108"/>
                  <a:pt x="34" y="108"/>
                  <a:pt x="32" y="108"/>
                </a:cubicBezTo>
                <a:cubicBezTo>
                  <a:pt x="30" y="108"/>
                  <a:pt x="28" y="108"/>
                  <a:pt x="27" y="106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9" y="99"/>
                  <a:pt x="19" y="94"/>
                  <a:pt x="22" y="92"/>
                </a:cubicBezTo>
                <a:cubicBezTo>
                  <a:pt x="25" y="87"/>
                  <a:pt x="25" y="87"/>
                  <a:pt x="25" y="87"/>
                </a:cubicBezTo>
                <a:cubicBezTo>
                  <a:pt x="23" y="84"/>
                  <a:pt x="21" y="80"/>
                  <a:pt x="20" y="77"/>
                </a:cubicBezTo>
                <a:cubicBezTo>
                  <a:pt x="15" y="75"/>
                  <a:pt x="15" y="75"/>
                  <a:pt x="15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7"/>
                  <a:pt x="11" y="54"/>
                  <a:pt x="15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49"/>
                  <a:pt x="23" y="45"/>
                  <a:pt x="25" y="42"/>
                </a:cubicBezTo>
                <a:cubicBezTo>
                  <a:pt x="22" y="37"/>
                  <a:pt x="22" y="37"/>
                  <a:pt x="22" y="37"/>
                </a:cubicBezTo>
                <a:cubicBezTo>
                  <a:pt x="19" y="34"/>
                  <a:pt x="19" y="30"/>
                  <a:pt x="22" y="27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30" y="20"/>
                  <a:pt x="32" y="20"/>
                </a:cubicBezTo>
                <a:cubicBezTo>
                  <a:pt x="34" y="20"/>
                  <a:pt x="35" y="20"/>
                  <a:pt x="37" y="22"/>
                </a:cubicBezTo>
                <a:cubicBezTo>
                  <a:pt x="42" y="24"/>
                  <a:pt x="42" y="24"/>
                  <a:pt x="42" y="24"/>
                </a:cubicBezTo>
                <a:cubicBezTo>
                  <a:pt x="45" y="22"/>
                  <a:pt x="48" y="21"/>
                  <a:pt x="52" y="20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1"/>
                  <a:pt x="57" y="8"/>
                  <a:pt x="61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2" y="8"/>
                  <a:pt x="75" y="11"/>
                  <a:pt x="75" y="15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2"/>
                  <a:pt x="83" y="23"/>
                  <a:pt x="87" y="25"/>
                </a:cubicBezTo>
                <a:cubicBezTo>
                  <a:pt x="91" y="22"/>
                  <a:pt x="91" y="22"/>
                  <a:pt x="91" y="22"/>
                </a:cubicBezTo>
                <a:cubicBezTo>
                  <a:pt x="93" y="21"/>
                  <a:pt x="95" y="20"/>
                  <a:pt x="97" y="20"/>
                </a:cubicBezTo>
                <a:cubicBezTo>
                  <a:pt x="99" y="20"/>
                  <a:pt x="100" y="21"/>
                  <a:pt x="101" y="22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30"/>
                  <a:pt x="109" y="34"/>
                  <a:pt x="106" y="37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6" y="45"/>
                  <a:pt x="107" y="49"/>
                  <a:pt x="108" y="52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4"/>
                  <a:pt x="120" y="57"/>
                  <a:pt x="120" y="61"/>
                </a:cubicBezTo>
                <a:lnTo>
                  <a:pt x="120" y="68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Freeform 28"/>
          <p:cNvSpPr>
            <a:spLocks noEditPoints="1"/>
          </p:cNvSpPr>
          <p:nvPr/>
        </p:nvSpPr>
        <p:spPr bwMode="auto">
          <a:xfrm>
            <a:off x="9661730" y="2178460"/>
            <a:ext cx="204818" cy="204142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70 w 128" name="T20"/>
              <a:gd fmla="*/ 61 h 128" name="T21"/>
              <a:gd fmla="*/ 58 w 128" name="T22"/>
              <a:gd fmla="*/ 55 h 128" name="T23"/>
              <a:gd fmla="*/ 64 w 128" name="T24"/>
              <a:gd fmla="*/ 51 h 128" name="T25"/>
              <a:gd fmla="*/ 69 w 128" name="T26"/>
              <a:gd fmla="*/ 53 h 128" name="T27"/>
              <a:gd fmla="*/ 70 w 128" name="T28"/>
              <a:gd fmla="*/ 55 h 128" name="T29"/>
              <a:gd fmla="*/ 72 w 128" name="T30"/>
              <a:gd fmla="*/ 56 h 128" name="T31"/>
              <a:gd fmla="*/ 77 w 128" name="T32"/>
              <a:gd fmla="*/ 56 h 128" name="T33"/>
              <a:gd fmla="*/ 79 w 128" name="T34"/>
              <a:gd fmla="*/ 55 h 128" name="T35"/>
              <a:gd fmla="*/ 68 w 128" name="T36"/>
              <a:gd fmla="*/ 43 h 128" name="T37"/>
              <a:gd fmla="*/ 68 w 128" name="T38"/>
              <a:gd fmla="*/ 38 h 128" name="T39"/>
              <a:gd fmla="*/ 67 w 128" name="T40"/>
              <a:gd fmla="*/ 36 h 128" name="T41"/>
              <a:gd fmla="*/ 62 w 128" name="T42"/>
              <a:gd fmla="*/ 36 h 128" name="T43"/>
              <a:gd fmla="*/ 60 w 128" name="T44"/>
              <a:gd fmla="*/ 38 h 128" name="T45"/>
              <a:gd fmla="*/ 60 w 128" name="T46"/>
              <a:gd fmla="*/ 43 h 128" name="T47"/>
              <a:gd fmla="*/ 49 w 128" name="T48"/>
              <a:gd fmla="*/ 55 h 128" name="T49"/>
              <a:gd fmla="*/ 60 w 128" name="T50"/>
              <a:gd fmla="*/ 68 h 128" name="T51"/>
              <a:gd fmla="*/ 71 w 128" name="T52"/>
              <a:gd fmla="*/ 73 h 128" name="T53"/>
              <a:gd fmla="*/ 65 w 128" name="T54"/>
              <a:gd fmla="*/ 77 h 128" name="T55"/>
              <a:gd fmla="*/ 59 w 128" name="T56"/>
              <a:gd fmla="*/ 75 h 128" name="T57"/>
              <a:gd fmla="*/ 58 w 128" name="T58"/>
              <a:gd fmla="*/ 73 h 128" name="T59"/>
              <a:gd fmla="*/ 56 w 128" name="T60"/>
              <a:gd fmla="*/ 71 h 128" name="T61"/>
              <a:gd fmla="*/ 50 w 128" name="T62"/>
              <a:gd fmla="*/ 71 h 128" name="T63"/>
              <a:gd fmla="*/ 48 w 128" name="T64"/>
              <a:gd fmla="*/ 73 h 128" name="T65"/>
              <a:gd fmla="*/ 60 w 128" name="T66"/>
              <a:gd fmla="*/ 86 h 128" name="T67"/>
              <a:gd fmla="*/ 60 w 128" name="T68"/>
              <a:gd fmla="*/ 90 h 128" name="T69"/>
              <a:gd fmla="*/ 62 w 128" name="T70"/>
              <a:gd fmla="*/ 92 h 128" name="T71"/>
              <a:gd fmla="*/ 67 w 128" name="T72"/>
              <a:gd fmla="*/ 92 h 128" name="T73"/>
              <a:gd fmla="*/ 68 w 128" name="T74"/>
              <a:gd fmla="*/ 90 h 128" name="T75"/>
              <a:gd fmla="*/ 68 w 128" name="T76"/>
              <a:gd fmla="*/ 86 h 128" name="T77"/>
              <a:gd fmla="*/ 80 w 128" name="T78"/>
              <a:gd fmla="*/ 73 h 128" name="T79"/>
              <a:gd fmla="*/ 70 w 128" name="T80"/>
              <a:gd fmla="*/ 61 h 128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70" y="61"/>
                </a:moveTo>
                <a:cubicBezTo>
                  <a:pt x="67" y="60"/>
                  <a:pt x="58" y="59"/>
                  <a:pt x="58" y="55"/>
                </a:cubicBezTo>
                <a:cubicBezTo>
                  <a:pt x="58" y="52"/>
                  <a:pt x="62" y="51"/>
                  <a:pt x="64" y="51"/>
                </a:cubicBezTo>
                <a:cubicBezTo>
                  <a:pt x="65" y="51"/>
                  <a:pt x="68" y="52"/>
                  <a:pt x="69" y="53"/>
                </a:cubicBezTo>
                <a:cubicBezTo>
                  <a:pt x="69" y="53"/>
                  <a:pt x="70" y="54"/>
                  <a:pt x="70" y="55"/>
                </a:cubicBezTo>
                <a:cubicBezTo>
                  <a:pt x="70" y="56"/>
                  <a:pt x="70" y="56"/>
                  <a:pt x="72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9" y="56"/>
                  <a:pt x="79" y="56"/>
                  <a:pt x="79" y="55"/>
                </a:cubicBezTo>
                <a:cubicBezTo>
                  <a:pt x="79" y="48"/>
                  <a:pt x="74" y="44"/>
                  <a:pt x="68" y="43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7"/>
                  <a:pt x="68" y="36"/>
                  <a:pt x="67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0" y="36"/>
                  <a:pt x="60" y="37"/>
                  <a:pt x="60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54" y="44"/>
                  <a:pt x="49" y="48"/>
                  <a:pt x="49" y="55"/>
                </a:cubicBezTo>
                <a:cubicBezTo>
                  <a:pt x="49" y="63"/>
                  <a:pt x="54" y="66"/>
                  <a:pt x="60" y="68"/>
                </a:cubicBezTo>
                <a:cubicBezTo>
                  <a:pt x="65" y="69"/>
                  <a:pt x="71" y="69"/>
                  <a:pt x="71" y="73"/>
                </a:cubicBezTo>
                <a:cubicBezTo>
                  <a:pt x="71" y="77"/>
                  <a:pt x="68" y="77"/>
                  <a:pt x="65" y="77"/>
                </a:cubicBezTo>
                <a:cubicBezTo>
                  <a:pt x="63" y="77"/>
                  <a:pt x="60" y="77"/>
                  <a:pt x="59" y="75"/>
                </a:cubicBezTo>
                <a:cubicBezTo>
                  <a:pt x="58" y="74"/>
                  <a:pt x="58" y="73"/>
                  <a:pt x="58" y="73"/>
                </a:cubicBezTo>
                <a:cubicBezTo>
                  <a:pt x="58" y="71"/>
                  <a:pt x="57" y="71"/>
                  <a:pt x="56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49" y="71"/>
                  <a:pt x="48" y="71"/>
                  <a:pt x="48" y="73"/>
                </a:cubicBezTo>
                <a:cubicBezTo>
                  <a:pt x="48" y="80"/>
                  <a:pt x="54" y="84"/>
                  <a:pt x="60" y="86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92"/>
                  <a:pt x="60" y="92"/>
                  <a:pt x="62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8" y="92"/>
                  <a:pt x="68" y="92"/>
                  <a:pt x="68" y="90"/>
                </a:cubicBezTo>
                <a:cubicBezTo>
                  <a:pt x="68" y="86"/>
                  <a:pt x="68" y="86"/>
                  <a:pt x="68" y="86"/>
                </a:cubicBezTo>
                <a:cubicBezTo>
                  <a:pt x="75" y="85"/>
                  <a:pt x="80" y="80"/>
                  <a:pt x="80" y="73"/>
                </a:cubicBezTo>
                <a:cubicBezTo>
                  <a:pt x="80" y="64"/>
                  <a:pt x="74" y="62"/>
                  <a:pt x="70" y="61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9093241" y="2178460"/>
            <a:ext cx="204142" cy="204142"/>
          </a:xfrm>
          <a:custGeom>
            <a:gdLst>
              <a:gd fmla="*/ 30 w 128" name="T0"/>
              <a:gd fmla="*/ 89 h 128" name="T1"/>
              <a:gd fmla="*/ 28 w 128" name="T2"/>
              <a:gd fmla="*/ 92 h 128" name="T3"/>
              <a:gd fmla="*/ 33 w 128" name="T4"/>
              <a:gd fmla="*/ 96 h 128" name="T5"/>
              <a:gd fmla="*/ 55 w 128" name="T6"/>
              <a:gd fmla="*/ 96 h 128" name="T7"/>
              <a:gd fmla="*/ 60 w 128" name="T8"/>
              <a:gd fmla="*/ 92 h 128" name="T9"/>
              <a:gd fmla="*/ 55 w 128" name="T10"/>
              <a:gd fmla="*/ 88 h 128" name="T11"/>
              <a:gd fmla="*/ 43 w 128" name="T12"/>
              <a:gd fmla="*/ 88 h 128" name="T13"/>
              <a:gd fmla="*/ 59 w 128" name="T14"/>
              <a:gd fmla="*/ 65 h 128" name="T15"/>
              <a:gd fmla="*/ 44 w 128" name="T16"/>
              <a:gd fmla="*/ 52 h 128" name="T17"/>
              <a:gd fmla="*/ 29 w 128" name="T18"/>
              <a:gd fmla="*/ 66 h 128" name="T19"/>
              <a:gd fmla="*/ 33 w 128" name="T20"/>
              <a:gd fmla="*/ 71 h 128" name="T21"/>
              <a:gd fmla="*/ 44 w 128" name="T22"/>
              <a:gd fmla="*/ 61 h 128" name="T23"/>
              <a:gd fmla="*/ 49 w 128" name="T24"/>
              <a:gd fmla="*/ 65 h 128" name="T25"/>
              <a:gd fmla="*/ 46 w 128" name="T26"/>
              <a:gd fmla="*/ 71 h 128" name="T27"/>
              <a:gd fmla="*/ 30 w 128" name="T28"/>
              <a:gd fmla="*/ 89 h 128" name="T29"/>
              <a:gd fmla="*/ 116 w 128" name="T30"/>
              <a:gd fmla="*/ 0 h 128" name="T31"/>
              <a:gd fmla="*/ 12 w 128" name="T32"/>
              <a:gd fmla="*/ 0 h 128" name="T33"/>
              <a:gd fmla="*/ 0 w 128" name="T34"/>
              <a:gd fmla="*/ 12 h 128" name="T35"/>
              <a:gd fmla="*/ 0 w 128" name="T36"/>
              <a:gd fmla="*/ 116 h 128" name="T37"/>
              <a:gd fmla="*/ 12 w 128" name="T38"/>
              <a:gd fmla="*/ 128 h 128" name="T39"/>
              <a:gd fmla="*/ 116 w 128" name="T40"/>
              <a:gd fmla="*/ 128 h 128" name="T41"/>
              <a:gd fmla="*/ 128 w 128" name="T42"/>
              <a:gd fmla="*/ 116 h 128" name="T43"/>
              <a:gd fmla="*/ 128 w 128" name="T44"/>
              <a:gd fmla="*/ 12 h 128" name="T45"/>
              <a:gd fmla="*/ 116 w 128" name="T46"/>
              <a:gd fmla="*/ 0 h 128" name="T47"/>
              <a:gd fmla="*/ 120 w 128" name="T48"/>
              <a:gd fmla="*/ 112 h 128" name="T49"/>
              <a:gd fmla="*/ 112 w 128" name="T50"/>
              <a:gd fmla="*/ 120 h 128" name="T51"/>
              <a:gd fmla="*/ 16 w 128" name="T52"/>
              <a:gd fmla="*/ 120 h 128" name="T53"/>
              <a:gd fmla="*/ 8 w 128" name="T54"/>
              <a:gd fmla="*/ 112 h 128" name="T55"/>
              <a:gd fmla="*/ 8 w 128" name="T56"/>
              <a:gd fmla="*/ 28 h 128" name="T57"/>
              <a:gd fmla="*/ 120 w 128" name="T58"/>
              <a:gd fmla="*/ 28 h 128" name="T59"/>
              <a:gd fmla="*/ 120 w 128" name="T60"/>
              <a:gd fmla="*/ 112 h 128" name="T61"/>
              <a:gd fmla="*/ 120 w 128" name="T62"/>
              <a:gd fmla="*/ 20 h 128" name="T63"/>
              <a:gd fmla="*/ 8 w 128" name="T64"/>
              <a:gd fmla="*/ 20 h 128" name="T65"/>
              <a:gd fmla="*/ 8 w 128" name="T66"/>
              <a:gd fmla="*/ 16 h 128" name="T67"/>
              <a:gd fmla="*/ 16 w 128" name="T68"/>
              <a:gd fmla="*/ 8 h 128" name="T69"/>
              <a:gd fmla="*/ 112 w 128" name="T70"/>
              <a:gd fmla="*/ 8 h 128" name="T71"/>
              <a:gd fmla="*/ 120 w 128" name="T72"/>
              <a:gd fmla="*/ 16 h 128" name="T73"/>
              <a:gd fmla="*/ 120 w 128" name="T74"/>
              <a:gd fmla="*/ 20 h 128" name="T75"/>
              <a:gd fmla="*/ 84 w 128" name="T76"/>
              <a:gd fmla="*/ 96 h 128" name="T77"/>
              <a:gd fmla="*/ 100 w 128" name="T78"/>
              <a:gd fmla="*/ 83 h 128" name="T79"/>
              <a:gd fmla="*/ 92 w 128" name="T80"/>
              <a:gd fmla="*/ 72 h 128" name="T81"/>
              <a:gd fmla="*/ 98 w 128" name="T82"/>
              <a:gd fmla="*/ 63 h 128" name="T83"/>
              <a:gd fmla="*/ 84 w 128" name="T84"/>
              <a:gd fmla="*/ 52 h 128" name="T85"/>
              <a:gd fmla="*/ 69 w 128" name="T86"/>
              <a:gd fmla="*/ 62 h 128" name="T87"/>
              <a:gd fmla="*/ 74 w 128" name="T88"/>
              <a:gd fmla="*/ 66 h 128" name="T89"/>
              <a:gd fmla="*/ 83 w 128" name="T90"/>
              <a:gd fmla="*/ 61 h 128" name="T91"/>
              <a:gd fmla="*/ 88 w 128" name="T92"/>
              <a:gd fmla="*/ 65 h 128" name="T93"/>
              <a:gd fmla="*/ 79 w 128" name="T94"/>
              <a:gd fmla="*/ 73 h 128" name="T95"/>
              <a:gd fmla="*/ 90 w 128" name="T96"/>
              <a:gd fmla="*/ 82 h 128" name="T97"/>
              <a:gd fmla="*/ 84 w 128" name="T98"/>
              <a:gd fmla="*/ 88 h 128" name="T99"/>
              <a:gd fmla="*/ 73 w 128" name="T100"/>
              <a:gd fmla="*/ 81 h 128" name="T101"/>
              <a:gd fmla="*/ 68 w 128" name="T102"/>
              <a:gd fmla="*/ 85 h 128" name="T103"/>
              <a:gd fmla="*/ 84 w 128" name="T104"/>
              <a:gd fmla="*/ 96 h 12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28" w="128">
                <a:moveTo>
                  <a:pt x="30" y="89"/>
                </a:moveTo>
                <a:cubicBezTo>
                  <a:pt x="29" y="90"/>
                  <a:pt x="28" y="91"/>
                  <a:pt x="28" y="92"/>
                </a:cubicBezTo>
                <a:cubicBezTo>
                  <a:pt x="28" y="95"/>
                  <a:pt x="30" y="96"/>
                  <a:pt x="33" y="96"/>
                </a:cubicBezTo>
                <a:cubicBezTo>
                  <a:pt x="55" y="96"/>
                  <a:pt x="55" y="96"/>
                  <a:pt x="55" y="96"/>
                </a:cubicBezTo>
                <a:cubicBezTo>
                  <a:pt x="58" y="96"/>
                  <a:pt x="60" y="95"/>
                  <a:pt x="60" y="92"/>
                </a:cubicBezTo>
                <a:cubicBezTo>
                  <a:pt x="60" y="89"/>
                  <a:pt x="58" y="88"/>
                  <a:pt x="55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9" y="82"/>
                  <a:pt x="59" y="73"/>
                  <a:pt x="59" y="65"/>
                </a:cubicBezTo>
                <a:cubicBezTo>
                  <a:pt x="59" y="57"/>
                  <a:pt x="52" y="52"/>
                  <a:pt x="44" y="52"/>
                </a:cubicBezTo>
                <a:cubicBezTo>
                  <a:pt x="36" y="52"/>
                  <a:pt x="29" y="58"/>
                  <a:pt x="29" y="66"/>
                </a:cubicBezTo>
                <a:cubicBezTo>
                  <a:pt x="29" y="68"/>
                  <a:pt x="30" y="71"/>
                  <a:pt x="33" y="71"/>
                </a:cubicBezTo>
                <a:cubicBezTo>
                  <a:pt x="40" y="71"/>
                  <a:pt x="36" y="61"/>
                  <a:pt x="44" y="61"/>
                </a:cubicBezTo>
                <a:cubicBezTo>
                  <a:pt x="46" y="61"/>
                  <a:pt x="49" y="63"/>
                  <a:pt x="49" y="65"/>
                </a:cubicBezTo>
                <a:cubicBezTo>
                  <a:pt x="49" y="68"/>
                  <a:pt x="47" y="69"/>
                  <a:pt x="46" y="71"/>
                </a:cubicBezTo>
                <a:cubicBezTo>
                  <a:pt x="41" y="78"/>
                  <a:pt x="35" y="83"/>
                  <a:pt x="30" y="89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6"/>
                  <a:pt x="123" y="0"/>
                  <a:pt x="116" y="0"/>
                </a:cubicBezTo>
                <a:close/>
                <a:moveTo>
                  <a:pt x="120" y="112"/>
                </a:moveTo>
                <a:cubicBezTo>
                  <a:pt x="120" y="117"/>
                  <a:pt x="117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28"/>
                  <a:pt x="8" y="28"/>
                  <a:pt x="8" y="28"/>
                </a:cubicBezTo>
                <a:cubicBezTo>
                  <a:pt x="120" y="28"/>
                  <a:pt x="120" y="28"/>
                  <a:pt x="120" y="28"/>
                </a:cubicBezTo>
                <a:lnTo>
                  <a:pt x="120" y="112"/>
                </a:lnTo>
                <a:close/>
                <a:moveTo>
                  <a:pt x="120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120" y="20"/>
                </a:lnTo>
                <a:close/>
                <a:moveTo>
                  <a:pt x="84" y="96"/>
                </a:moveTo>
                <a:cubicBezTo>
                  <a:pt x="93" y="96"/>
                  <a:pt x="100" y="90"/>
                  <a:pt x="100" y="83"/>
                </a:cubicBezTo>
                <a:cubicBezTo>
                  <a:pt x="100" y="78"/>
                  <a:pt x="97" y="74"/>
                  <a:pt x="92" y="72"/>
                </a:cubicBezTo>
                <a:cubicBezTo>
                  <a:pt x="96" y="70"/>
                  <a:pt x="98" y="67"/>
                  <a:pt x="98" y="63"/>
                </a:cubicBezTo>
                <a:cubicBezTo>
                  <a:pt x="98" y="59"/>
                  <a:pt x="93" y="52"/>
                  <a:pt x="84" y="52"/>
                </a:cubicBezTo>
                <a:cubicBezTo>
                  <a:pt x="76" y="52"/>
                  <a:pt x="69" y="57"/>
                  <a:pt x="69" y="62"/>
                </a:cubicBezTo>
                <a:cubicBezTo>
                  <a:pt x="69" y="64"/>
                  <a:pt x="71" y="66"/>
                  <a:pt x="74" y="66"/>
                </a:cubicBezTo>
                <a:cubicBezTo>
                  <a:pt x="78" y="66"/>
                  <a:pt x="77" y="61"/>
                  <a:pt x="83" y="61"/>
                </a:cubicBezTo>
                <a:cubicBezTo>
                  <a:pt x="86" y="61"/>
                  <a:pt x="88" y="62"/>
                  <a:pt x="88" y="65"/>
                </a:cubicBezTo>
                <a:cubicBezTo>
                  <a:pt x="88" y="71"/>
                  <a:pt x="79" y="67"/>
                  <a:pt x="79" y="73"/>
                </a:cubicBezTo>
                <a:cubicBezTo>
                  <a:pt x="79" y="80"/>
                  <a:pt x="90" y="74"/>
                  <a:pt x="90" y="82"/>
                </a:cubicBezTo>
                <a:cubicBezTo>
                  <a:pt x="90" y="86"/>
                  <a:pt x="87" y="88"/>
                  <a:pt x="84" y="88"/>
                </a:cubicBezTo>
                <a:cubicBezTo>
                  <a:pt x="77" y="88"/>
                  <a:pt x="78" y="81"/>
                  <a:pt x="73" y="81"/>
                </a:cubicBezTo>
                <a:cubicBezTo>
                  <a:pt x="71" y="81"/>
                  <a:pt x="68" y="83"/>
                  <a:pt x="68" y="85"/>
                </a:cubicBezTo>
                <a:cubicBezTo>
                  <a:pt x="68" y="90"/>
                  <a:pt x="74" y="96"/>
                  <a:pt x="84" y="9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Freeform 30"/>
          <p:cNvSpPr>
            <a:spLocks noEditPoints="1"/>
          </p:cNvSpPr>
          <p:nvPr/>
        </p:nvSpPr>
        <p:spPr bwMode="auto">
          <a:xfrm>
            <a:off x="8549763" y="4455795"/>
            <a:ext cx="204818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63 w 128" name="T20"/>
              <a:gd fmla="*/ 79 h 128" name="T21"/>
              <a:gd fmla="*/ 60 w 128" name="T22"/>
              <a:gd fmla="*/ 80 h 128" name="T23"/>
              <a:gd fmla="*/ 58 w 128" name="T24"/>
              <a:gd fmla="*/ 84 h 128" name="T25"/>
              <a:gd fmla="*/ 60 w 128" name="T26"/>
              <a:gd fmla="*/ 87 h 128" name="T27"/>
              <a:gd fmla="*/ 63 w 128" name="T28"/>
              <a:gd fmla="*/ 88 h 128" name="T29"/>
              <a:gd fmla="*/ 67 w 128" name="T30"/>
              <a:gd fmla="*/ 87 h 128" name="T31"/>
              <a:gd fmla="*/ 68 w 128" name="T32"/>
              <a:gd fmla="*/ 84 h 128" name="T33"/>
              <a:gd fmla="*/ 67 w 128" name="T34"/>
              <a:gd fmla="*/ 80 h 128" name="T35"/>
              <a:gd fmla="*/ 63 w 128" name="T36"/>
              <a:gd fmla="*/ 79 h 128" name="T37"/>
              <a:gd fmla="*/ 72 w 128" name="T38"/>
              <a:gd fmla="*/ 41 h 128" name="T39"/>
              <a:gd fmla="*/ 64 w 128" name="T40"/>
              <a:gd fmla="*/ 40 h 128" name="T41"/>
              <a:gd fmla="*/ 55 w 128" name="T42"/>
              <a:gd fmla="*/ 42 h 128" name="T43"/>
              <a:gd fmla="*/ 50 w 128" name="T44"/>
              <a:gd fmla="*/ 46 h 128" name="T45"/>
              <a:gd fmla="*/ 48 w 128" name="T46"/>
              <a:gd fmla="*/ 52 h 128" name="T47"/>
              <a:gd fmla="*/ 49 w 128" name="T48"/>
              <a:gd fmla="*/ 54 h 128" name="T49"/>
              <a:gd fmla="*/ 52 w 128" name="T50"/>
              <a:gd fmla="*/ 56 h 128" name="T51"/>
              <a:gd fmla="*/ 56 w 128" name="T52"/>
              <a:gd fmla="*/ 52 h 128" name="T53"/>
              <a:gd fmla="*/ 59 w 128" name="T54"/>
              <a:gd fmla="*/ 48 h 128" name="T55"/>
              <a:gd fmla="*/ 64 w 128" name="T56"/>
              <a:gd fmla="*/ 46 h 128" name="T57"/>
              <a:gd fmla="*/ 69 w 128" name="T58"/>
              <a:gd fmla="*/ 48 h 128" name="T59"/>
              <a:gd fmla="*/ 71 w 128" name="T60"/>
              <a:gd fmla="*/ 52 h 128" name="T61"/>
              <a:gd fmla="*/ 70 w 128" name="T62"/>
              <a:gd fmla="*/ 54 h 128" name="T63"/>
              <a:gd fmla="*/ 69 w 128" name="T64"/>
              <a:gd fmla="*/ 56 h 128" name="T65"/>
              <a:gd fmla="*/ 66 w 128" name="T66"/>
              <a:gd fmla="*/ 58 h 128" name="T67"/>
              <a:gd fmla="*/ 62 w 128" name="T68"/>
              <a:gd fmla="*/ 61 h 128" name="T69"/>
              <a:gd fmla="*/ 60 w 128" name="T70"/>
              <a:gd fmla="*/ 64 h 128" name="T71"/>
              <a:gd fmla="*/ 59 w 128" name="T72"/>
              <a:gd fmla="*/ 69 h 128" name="T73"/>
              <a:gd fmla="*/ 60 w 128" name="T74"/>
              <a:gd fmla="*/ 72 h 128" name="T75"/>
              <a:gd fmla="*/ 63 w 128" name="T76"/>
              <a:gd fmla="*/ 73 h 128" name="T77"/>
              <a:gd fmla="*/ 67 w 128" name="T78"/>
              <a:gd fmla="*/ 70 h 128" name="T79"/>
              <a:gd fmla="*/ 67 w 128" name="T80"/>
              <a:gd fmla="*/ 68 h 128" name="T81"/>
              <a:gd fmla="*/ 68 w 128" name="T82"/>
              <a:gd fmla="*/ 66 h 128" name="T83"/>
              <a:gd fmla="*/ 69 w 128" name="T84"/>
              <a:gd fmla="*/ 65 h 128" name="T85"/>
              <a:gd fmla="*/ 71 w 128" name="T86"/>
              <a:gd fmla="*/ 64 h 128" name="T87"/>
              <a:gd fmla="*/ 76 w 128" name="T88"/>
              <a:gd fmla="*/ 59 h 128" name="T89"/>
              <a:gd fmla="*/ 79 w 128" name="T90"/>
              <a:gd fmla="*/ 56 h 128" name="T91"/>
              <a:gd fmla="*/ 80 w 128" name="T92"/>
              <a:gd fmla="*/ 51 h 128" name="T93"/>
              <a:gd fmla="*/ 78 w 128" name="T94"/>
              <a:gd fmla="*/ 46 h 128" name="T95"/>
              <a:gd fmla="*/ 72 w 128" name="T96"/>
              <a:gd fmla="*/ 41 h 12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63" y="79"/>
                </a:moveTo>
                <a:cubicBezTo>
                  <a:pt x="62" y="79"/>
                  <a:pt x="61" y="80"/>
                  <a:pt x="60" y="80"/>
                </a:cubicBezTo>
                <a:cubicBezTo>
                  <a:pt x="59" y="81"/>
                  <a:pt x="58" y="82"/>
                  <a:pt x="58" y="84"/>
                </a:cubicBezTo>
                <a:cubicBezTo>
                  <a:pt x="58" y="85"/>
                  <a:pt x="59" y="86"/>
                  <a:pt x="60" y="87"/>
                </a:cubicBezTo>
                <a:cubicBezTo>
                  <a:pt x="61" y="87"/>
                  <a:pt x="62" y="88"/>
                  <a:pt x="63" y="88"/>
                </a:cubicBezTo>
                <a:cubicBezTo>
                  <a:pt x="65" y="88"/>
                  <a:pt x="66" y="87"/>
                  <a:pt x="67" y="87"/>
                </a:cubicBezTo>
                <a:cubicBezTo>
                  <a:pt x="68" y="86"/>
                  <a:pt x="68" y="85"/>
                  <a:pt x="68" y="84"/>
                </a:cubicBezTo>
                <a:cubicBezTo>
                  <a:pt x="68" y="82"/>
                  <a:pt x="68" y="81"/>
                  <a:pt x="67" y="80"/>
                </a:cubicBezTo>
                <a:cubicBezTo>
                  <a:pt x="66" y="80"/>
                  <a:pt x="65" y="79"/>
                  <a:pt x="63" y="79"/>
                </a:cubicBezTo>
                <a:close/>
                <a:moveTo>
                  <a:pt x="72" y="41"/>
                </a:moveTo>
                <a:cubicBezTo>
                  <a:pt x="70" y="40"/>
                  <a:pt x="67" y="40"/>
                  <a:pt x="64" y="40"/>
                </a:cubicBezTo>
                <a:cubicBezTo>
                  <a:pt x="61" y="40"/>
                  <a:pt x="58" y="40"/>
                  <a:pt x="55" y="42"/>
                </a:cubicBezTo>
                <a:cubicBezTo>
                  <a:pt x="53" y="43"/>
                  <a:pt x="51" y="45"/>
                  <a:pt x="50" y="46"/>
                </a:cubicBezTo>
                <a:cubicBezTo>
                  <a:pt x="48" y="48"/>
                  <a:pt x="48" y="50"/>
                  <a:pt x="48" y="52"/>
                </a:cubicBezTo>
                <a:cubicBezTo>
                  <a:pt x="48" y="53"/>
                  <a:pt x="48" y="54"/>
                  <a:pt x="49" y="54"/>
                </a:cubicBezTo>
                <a:cubicBezTo>
                  <a:pt x="50" y="55"/>
                  <a:pt x="51" y="56"/>
                  <a:pt x="52" y="56"/>
                </a:cubicBezTo>
                <a:cubicBezTo>
                  <a:pt x="54" y="56"/>
                  <a:pt x="55" y="55"/>
                  <a:pt x="56" y="52"/>
                </a:cubicBezTo>
                <a:cubicBezTo>
                  <a:pt x="57" y="50"/>
                  <a:pt x="58" y="49"/>
                  <a:pt x="59" y="48"/>
                </a:cubicBezTo>
                <a:cubicBezTo>
                  <a:pt x="60" y="47"/>
                  <a:pt x="62" y="46"/>
                  <a:pt x="64" y="46"/>
                </a:cubicBezTo>
                <a:cubicBezTo>
                  <a:pt x="66" y="46"/>
                  <a:pt x="68" y="47"/>
                  <a:pt x="69" y="48"/>
                </a:cubicBezTo>
                <a:cubicBezTo>
                  <a:pt x="70" y="49"/>
                  <a:pt x="71" y="50"/>
                  <a:pt x="71" y="52"/>
                </a:cubicBezTo>
                <a:cubicBezTo>
                  <a:pt x="71" y="52"/>
                  <a:pt x="71" y="53"/>
                  <a:pt x="70" y="54"/>
                </a:cubicBezTo>
                <a:cubicBezTo>
                  <a:pt x="70" y="54"/>
                  <a:pt x="69" y="55"/>
                  <a:pt x="69" y="56"/>
                </a:cubicBezTo>
                <a:cubicBezTo>
                  <a:pt x="68" y="56"/>
                  <a:pt x="67" y="57"/>
                  <a:pt x="66" y="58"/>
                </a:cubicBezTo>
                <a:cubicBezTo>
                  <a:pt x="64" y="59"/>
                  <a:pt x="63" y="60"/>
                  <a:pt x="62" y="61"/>
                </a:cubicBezTo>
                <a:cubicBezTo>
                  <a:pt x="61" y="62"/>
                  <a:pt x="60" y="63"/>
                  <a:pt x="60" y="64"/>
                </a:cubicBezTo>
                <a:cubicBezTo>
                  <a:pt x="59" y="66"/>
                  <a:pt x="59" y="67"/>
                  <a:pt x="59" y="69"/>
                </a:cubicBezTo>
                <a:cubicBezTo>
                  <a:pt x="59" y="70"/>
                  <a:pt x="59" y="71"/>
                  <a:pt x="60" y="72"/>
                </a:cubicBezTo>
                <a:cubicBezTo>
                  <a:pt x="61" y="72"/>
                  <a:pt x="62" y="73"/>
                  <a:pt x="63" y="73"/>
                </a:cubicBezTo>
                <a:cubicBezTo>
                  <a:pt x="65" y="73"/>
                  <a:pt x="66" y="72"/>
                  <a:pt x="67" y="70"/>
                </a:cubicBezTo>
                <a:cubicBezTo>
                  <a:pt x="67" y="69"/>
                  <a:pt x="67" y="68"/>
                  <a:pt x="67" y="68"/>
                </a:cubicBezTo>
                <a:cubicBezTo>
                  <a:pt x="67" y="67"/>
                  <a:pt x="68" y="67"/>
                  <a:pt x="68" y="66"/>
                </a:cubicBezTo>
                <a:cubicBezTo>
                  <a:pt x="68" y="66"/>
                  <a:pt x="68" y="66"/>
                  <a:pt x="69" y="65"/>
                </a:cubicBezTo>
                <a:cubicBezTo>
                  <a:pt x="69" y="65"/>
                  <a:pt x="70" y="64"/>
                  <a:pt x="71" y="64"/>
                </a:cubicBezTo>
                <a:cubicBezTo>
                  <a:pt x="73" y="61"/>
                  <a:pt x="75" y="60"/>
                  <a:pt x="76" y="59"/>
                </a:cubicBezTo>
                <a:cubicBezTo>
                  <a:pt x="77" y="58"/>
                  <a:pt x="78" y="57"/>
                  <a:pt x="79" y="56"/>
                </a:cubicBezTo>
                <a:cubicBezTo>
                  <a:pt x="79" y="55"/>
                  <a:pt x="80" y="53"/>
                  <a:pt x="80" y="51"/>
                </a:cubicBezTo>
                <a:cubicBezTo>
                  <a:pt x="80" y="49"/>
                  <a:pt x="79" y="47"/>
                  <a:pt x="78" y="46"/>
                </a:cubicBezTo>
                <a:cubicBezTo>
                  <a:pt x="76" y="44"/>
                  <a:pt x="75" y="42"/>
                  <a:pt x="72" y="41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Freeform 31"/>
          <p:cNvSpPr>
            <a:spLocks noEditPoints="1"/>
          </p:cNvSpPr>
          <p:nvPr/>
        </p:nvSpPr>
        <p:spPr bwMode="auto">
          <a:xfrm>
            <a:off x="7981274" y="4455795"/>
            <a:ext cx="204142" cy="204818"/>
          </a:xfrm>
          <a:custGeom>
            <a:gdLst>
              <a:gd fmla="*/ 64 w 128" name="T0"/>
              <a:gd fmla="*/ 80 h 128" name="T1"/>
              <a:gd fmla="*/ 61 w 128" name="T2"/>
              <a:gd fmla="*/ 81 h 128" name="T3"/>
              <a:gd fmla="*/ 60 w 128" name="T4"/>
              <a:gd fmla="*/ 84 h 128" name="T5"/>
              <a:gd fmla="*/ 61 w 128" name="T6"/>
              <a:gd fmla="*/ 87 h 128" name="T7"/>
              <a:gd fmla="*/ 64 w 128" name="T8"/>
              <a:gd fmla="*/ 88 h 128" name="T9"/>
              <a:gd fmla="*/ 67 w 128" name="T10"/>
              <a:gd fmla="*/ 87 h 128" name="T11"/>
              <a:gd fmla="*/ 68 w 128" name="T12"/>
              <a:gd fmla="*/ 84 h 128" name="T13"/>
              <a:gd fmla="*/ 67 w 128" name="T14"/>
              <a:gd fmla="*/ 81 h 128" name="T15"/>
              <a:gd fmla="*/ 64 w 128" name="T16"/>
              <a:gd fmla="*/ 80 h 128" name="T17"/>
              <a:gd fmla="*/ 64 w 128" name="T18"/>
              <a:gd fmla="*/ 0 h 128" name="T19"/>
              <a:gd fmla="*/ 0 w 128" name="T20"/>
              <a:gd fmla="*/ 64 h 128" name="T21"/>
              <a:gd fmla="*/ 64 w 128" name="T22"/>
              <a:gd fmla="*/ 128 h 128" name="T23"/>
              <a:gd fmla="*/ 128 w 128" name="T24"/>
              <a:gd fmla="*/ 64 h 128" name="T25"/>
              <a:gd fmla="*/ 64 w 128" name="T26"/>
              <a:gd fmla="*/ 0 h 128" name="T27"/>
              <a:gd fmla="*/ 64 w 128" name="T28"/>
              <a:gd fmla="*/ 120 h 128" name="T29"/>
              <a:gd fmla="*/ 8 w 128" name="T30"/>
              <a:gd fmla="*/ 64 h 128" name="T31"/>
              <a:gd fmla="*/ 64 w 128" name="T32"/>
              <a:gd fmla="*/ 8 h 128" name="T33"/>
              <a:gd fmla="*/ 120 w 128" name="T34"/>
              <a:gd fmla="*/ 64 h 128" name="T35"/>
              <a:gd fmla="*/ 64 w 128" name="T36"/>
              <a:gd fmla="*/ 120 h 128" name="T37"/>
              <a:gd fmla="*/ 64 w 128" name="T38"/>
              <a:gd fmla="*/ 72 h 128" name="T39"/>
              <a:gd fmla="*/ 68 w 128" name="T40"/>
              <a:gd fmla="*/ 68 h 128" name="T41"/>
              <a:gd fmla="*/ 68 w 128" name="T42"/>
              <a:gd fmla="*/ 44 h 128" name="T43"/>
              <a:gd fmla="*/ 64 w 128" name="T44"/>
              <a:gd fmla="*/ 40 h 128" name="T45"/>
              <a:gd fmla="*/ 60 w 128" name="T46"/>
              <a:gd fmla="*/ 44 h 128" name="T47"/>
              <a:gd fmla="*/ 60 w 128" name="T48"/>
              <a:gd fmla="*/ 68 h 128" name="T49"/>
              <a:gd fmla="*/ 64 w 128" name="T50"/>
              <a:gd fmla="*/ 72 h 12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28" w="128">
                <a:moveTo>
                  <a:pt x="64" y="80"/>
                </a:moveTo>
                <a:cubicBezTo>
                  <a:pt x="63" y="80"/>
                  <a:pt x="62" y="80"/>
                  <a:pt x="61" y="81"/>
                </a:cubicBezTo>
                <a:cubicBezTo>
                  <a:pt x="60" y="82"/>
                  <a:pt x="60" y="83"/>
                  <a:pt x="60" y="84"/>
                </a:cubicBezTo>
                <a:cubicBezTo>
                  <a:pt x="60" y="85"/>
                  <a:pt x="60" y="86"/>
                  <a:pt x="61" y="87"/>
                </a:cubicBezTo>
                <a:cubicBezTo>
                  <a:pt x="62" y="88"/>
                  <a:pt x="63" y="88"/>
                  <a:pt x="64" y="88"/>
                </a:cubicBezTo>
                <a:cubicBezTo>
                  <a:pt x="65" y="88"/>
                  <a:pt x="66" y="88"/>
                  <a:pt x="67" y="87"/>
                </a:cubicBezTo>
                <a:cubicBezTo>
                  <a:pt x="67" y="86"/>
                  <a:pt x="68" y="85"/>
                  <a:pt x="68" y="84"/>
                </a:cubicBezTo>
                <a:cubicBezTo>
                  <a:pt x="68" y="83"/>
                  <a:pt x="67" y="82"/>
                  <a:pt x="67" y="81"/>
                </a:cubicBezTo>
                <a:cubicBezTo>
                  <a:pt x="66" y="80"/>
                  <a:pt x="65" y="80"/>
                  <a:pt x="64" y="80"/>
                </a:cubicBezTo>
                <a:close/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64" y="72"/>
                </a:moveTo>
                <a:cubicBezTo>
                  <a:pt x="66" y="72"/>
                  <a:pt x="68" y="70"/>
                  <a:pt x="68" y="6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2"/>
                  <a:pt x="66" y="40"/>
                  <a:pt x="64" y="40"/>
                </a:cubicBezTo>
                <a:cubicBezTo>
                  <a:pt x="61" y="40"/>
                  <a:pt x="60" y="42"/>
                  <a:pt x="60" y="44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70"/>
                  <a:pt x="61" y="72"/>
                  <a:pt x="64" y="72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Freeform 32"/>
          <p:cNvSpPr>
            <a:spLocks noEditPoints="1"/>
          </p:cNvSpPr>
          <p:nvPr/>
        </p:nvSpPr>
        <p:spPr bwMode="auto">
          <a:xfrm>
            <a:off x="7412109" y="4455795"/>
            <a:ext cx="204818" cy="204818"/>
          </a:xfrm>
          <a:custGeom>
            <a:gdLst>
              <a:gd fmla="*/ 45 w 128" name="T0"/>
              <a:gd fmla="*/ 77 h 128" name="T1"/>
              <a:gd fmla="*/ 34 w 128" name="T2"/>
              <a:gd fmla="*/ 77 h 128" name="T3"/>
              <a:gd fmla="*/ 29 w 128" name="T4"/>
              <a:gd fmla="*/ 82 h 128" name="T5"/>
              <a:gd fmla="*/ 29 w 128" name="T6"/>
              <a:gd fmla="*/ 93 h 128" name="T7"/>
              <a:gd fmla="*/ 34 w 128" name="T8"/>
              <a:gd fmla="*/ 99 h 128" name="T9"/>
              <a:gd fmla="*/ 45 w 128" name="T10"/>
              <a:gd fmla="*/ 99 h 128" name="T11"/>
              <a:gd fmla="*/ 51 w 128" name="T12"/>
              <a:gd fmla="*/ 93 h 128" name="T13"/>
              <a:gd fmla="*/ 51 w 128" name="T14"/>
              <a:gd fmla="*/ 82 h 128" name="T15"/>
              <a:gd fmla="*/ 52 w 128" name="T16"/>
              <a:gd fmla="*/ 36 h 128" name="T17"/>
              <a:gd fmla="*/ 44 w 128" name="T18"/>
              <a:gd fmla="*/ 28 h 128" name="T19"/>
              <a:gd fmla="*/ 36 w 128" name="T20"/>
              <a:gd fmla="*/ 28 h 128" name="T21"/>
              <a:gd fmla="*/ 28 w 128" name="T22"/>
              <a:gd fmla="*/ 36 h 128" name="T23"/>
              <a:gd fmla="*/ 28 w 128" name="T24"/>
              <a:gd fmla="*/ 44 h 128" name="T25"/>
              <a:gd fmla="*/ 36 w 128" name="T26"/>
              <a:gd fmla="*/ 52 h 128" name="T27"/>
              <a:gd fmla="*/ 44 w 128" name="T28"/>
              <a:gd fmla="*/ 52 h 128" name="T29"/>
              <a:gd fmla="*/ 52 w 128" name="T30"/>
              <a:gd fmla="*/ 44 h 128" name="T31"/>
              <a:gd fmla="*/ 52 w 128" name="T32"/>
              <a:gd fmla="*/ 36 h 128" name="T33"/>
              <a:gd fmla="*/ 12 w 128" name="T34"/>
              <a:gd fmla="*/ 0 h 128" name="T35"/>
              <a:gd fmla="*/ 0 w 128" name="T36"/>
              <a:gd fmla="*/ 116 h 128" name="T37"/>
              <a:gd fmla="*/ 116 w 128" name="T38"/>
              <a:gd fmla="*/ 128 h 128" name="T39"/>
              <a:gd fmla="*/ 128 w 128" name="T40"/>
              <a:gd fmla="*/ 12 h 128" name="T41"/>
              <a:gd fmla="*/ 120 w 128" name="T42"/>
              <a:gd fmla="*/ 112 h 128" name="T43"/>
              <a:gd fmla="*/ 16 w 128" name="T44"/>
              <a:gd fmla="*/ 120 h 128" name="T45"/>
              <a:gd fmla="*/ 8 w 128" name="T46"/>
              <a:gd fmla="*/ 16 h 128" name="T47"/>
              <a:gd fmla="*/ 112 w 128" name="T48"/>
              <a:gd fmla="*/ 8 h 128" name="T49"/>
              <a:gd fmla="*/ 120 w 128" name="T50"/>
              <a:gd fmla="*/ 112 h 128" name="T51"/>
              <a:gd fmla="*/ 76 w 128" name="T52"/>
              <a:gd fmla="*/ 36 h 128" name="T53"/>
              <a:gd fmla="*/ 76 w 128" name="T54"/>
              <a:gd fmla="*/ 44 h 128" name="T55"/>
              <a:gd fmla="*/ 104 w 128" name="T56"/>
              <a:gd fmla="*/ 40 h 128" name="T57"/>
              <a:gd fmla="*/ 100 w 128" name="T58"/>
              <a:gd fmla="*/ 76 h 128" name="T59"/>
              <a:gd fmla="*/ 72 w 128" name="T60"/>
              <a:gd fmla="*/ 80 h 128" name="T61"/>
              <a:gd fmla="*/ 100 w 128" name="T62"/>
              <a:gd fmla="*/ 84 h 128" name="T63"/>
              <a:gd fmla="*/ 100 w 128" name="T64"/>
              <a:gd fmla="*/ 76 h 128" name="T65"/>
              <a:gd fmla="*/ 76 w 128" name="T66"/>
              <a:gd fmla="*/ 92 h 128" name="T67"/>
              <a:gd fmla="*/ 76 w 128" name="T68"/>
              <a:gd fmla="*/ 100 h 128" name="T69"/>
              <a:gd fmla="*/ 104 w 128" name="T70"/>
              <a:gd fmla="*/ 96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51" y="77"/>
                </a:moveTo>
                <a:cubicBezTo>
                  <a:pt x="49" y="75"/>
                  <a:pt x="47" y="75"/>
                  <a:pt x="45" y="77"/>
                </a:cubicBezTo>
                <a:cubicBezTo>
                  <a:pt x="40" y="82"/>
                  <a:pt x="40" y="82"/>
                  <a:pt x="40" y="82"/>
                </a:cubicBezTo>
                <a:cubicBezTo>
                  <a:pt x="34" y="77"/>
                  <a:pt x="34" y="77"/>
                  <a:pt x="34" y="77"/>
                </a:cubicBezTo>
                <a:cubicBezTo>
                  <a:pt x="33" y="75"/>
                  <a:pt x="30" y="75"/>
                  <a:pt x="29" y="77"/>
                </a:cubicBezTo>
                <a:cubicBezTo>
                  <a:pt x="27" y="78"/>
                  <a:pt x="27" y="81"/>
                  <a:pt x="29" y="82"/>
                </a:cubicBezTo>
                <a:cubicBezTo>
                  <a:pt x="34" y="88"/>
                  <a:pt x="34" y="88"/>
                  <a:pt x="34" y="88"/>
                </a:cubicBezTo>
                <a:cubicBezTo>
                  <a:pt x="29" y="93"/>
                  <a:pt x="29" y="93"/>
                  <a:pt x="29" y="93"/>
                </a:cubicBezTo>
                <a:cubicBezTo>
                  <a:pt x="27" y="95"/>
                  <a:pt x="27" y="97"/>
                  <a:pt x="29" y="99"/>
                </a:cubicBezTo>
                <a:cubicBezTo>
                  <a:pt x="30" y="100"/>
                  <a:pt x="33" y="100"/>
                  <a:pt x="34" y="99"/>
                </a:cubicBezTo>
                <a:cubicBezTo>
                  <a:pt x="40" y="93"/>
                  <a:pt x="40" y="93"/>
                  <a:pt x="40" y="93"/>
                </a:cubicBezTo>
                <a:cubicBezTo>
                  <a:pt x="45" y="99"/>
                  <a:pt x="45" y="99"/>
                  <a:pt x="45" y="99"/>
                </a:cubicBezTo>
                <a:cubicBezTo>
                  <a:pt x="47" y="100"/>
                  <a:pt x="49" y="100"/>
                  <a:pt x="51" y="99"/>
                </a:cubicBezTo>
                <a:cubicBezTo>
                  <a:pt x="52" y="97"/>
                  <a:pt x="52" y="95"/>
                  <a:pt x="51" y="93"/>
                </a:cubicBezTo>
                <a:cubicBezTo>
                  <a:pt x="45" y="88"/>
                  <a:pt x="45" y="88"/>
                  <a:pt x="45" y="88"/>
                </a:cubicBezTo>
                <a:cubicBezTo>
                  <a:pt x="51" y="82"/>
                  <a:pt x="51" y="82"/>
                  <a:pt x="51" y="82"/>
                </a:cubicBezTo>
                <a:cubicBezTo>
                  <a:pt x="52" y="81"/>
                  <a:pt x="52" y="78"/>
                  <a:pt x="51" y="77"/>
                </a:cubicBezTo>
                <a:close/>
                <a:moveTo>
                  <a:pt x="52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6"/>
                  <a:pt x="42" y="24"/>
                  <a:pt x="40" y="24"/>
                </a:cubicBezTo>
                <a:cubicBezTo>
                  <a:pt x="37" y="24"/>
                  <a:pt x="36" y="26"/>
                  <a:pt x="36" y="28"/>
                </a:cubicBezTo>
                <a:cubicBezTo>
                  <a:pt x="36" y="36"/>
                  <a:pt x="36" y="36"/>
                  <a:pt x="36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5" y="36"/>
                  <a:pt x="24" y="38"/>
                  <a:pt x="24" y="40"/>
                </a:cubicBezTo>
                <a:cubicBezTo>
                  <a:pt x="24" y="42"/>
                  <a:pt x="25" y="44"/>
                  <a:pt x="28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4"/>
                  <a:pt x="37" y="56"/>
                  <a:pt x="40" y="56"/>
                </a:cubicBezTo>
                <a:cubicBezTo>
                  <a:pt x="42" y="56"/>
                  <a:pt x="44" y="54"/>
                  <a:pt x="44" y="52"/>
                </a:cubicBezTo>
                <a:cubicBezTo>
                  <a:pt x="44" y="44"/>
                  <a:pt x="44" y="44"/>
                  <a:pt x="44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38"/>
                  <a:pt x="54" y="36"/>
                  <a:pt x="52" y="36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112"/>
                </a:lnTo>
                <a:close/>
                <a:moveTo>
                  <a:pt x="100" y="36"/>
                </a:moveTo>
                <a:cubicBezTo>
                  <a:pt x="76" y="36"/>
                  <a:pt x="76" y="36"/>
                  <a:pt x="76" y="36"/>
                </a:cubicBezTo>
                <a:cubicBezTo>
                  <a:pt x="73" y="36"/>
                  <a:pt x="72" y="38"/>
                  <a:pt x="72" y="40"/>
                </a:cubicBezTo>
                <a:cubicBezTo>
                  <a:pt x="72" y="42"/>
                  <a:pt x="73" y="44"/>
                  <a:pt x="76" y="44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2" y="44"/>
                  <a:pt x="104" y="42"/>
                  <a:pt x="104" y="40"/>
                </a:cubicBezTo>
                <a:cubicBezTo>
                  <a:pt x="104" y="38"/>
                  <a:pt x="102" y="36"/>
                  <a:pt x="100" y="36"/>
                </a:cubicBezTo>
                <a:close/>
                <a:moveTo>
                  <a:pt x="100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73" y="76"/>
                  <a:pt x="72" y="78"/>
                  <a:pt x="72" y="80"/>
                </a:cubicBezTo>
                <a:cubicBezTo>
                  <a:pt x="72" y="82"/>
                  <a:pt x="73" y="84"/>
                  <a:pt x="76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2" y="84"/>
                  <a:pt x="104" y="82"/>
                  <a:pt x="104" y="80"/>
                </a:cubicBezTo>
                <a:cubicBezTo>
                  <a:pt x="104" y="78"/>
                  <a:pt x="102" y="76"/>
                  <a:pt x="100" y="76"/>
                </a:cubicBezTo>
                <a:close/>
                <a:moveTo>
                  <a:pt x="100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3" y="92"/>
                  <a:pt x="72" y="94"/>
                  <a:pt x="72" y="96"/>
                </a:cubicBezTo>
                <a:cubicBezTo>
                  <a:pt x="72" y="98"/>
                  <a:pt x="73" y="100"/>
                  <a:pt x="76" y="100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2" y="100"/>
                  <a:pt x="104" y="98"/>
                  <a:pt x="104" y="96"/>
                </a:cubicBezTo>
                <a:cubicBezTo>
                  <a:pt x="104" y="94"/>
                  <a:pt x="102" y="92"/>
                  <a:pt x="100" y="92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Freeform 33"/>
          <p:cNvSpPr>
            <a:spLocks noEditPoints="1"/>
          </p:cNvSpPr>
          <p:nvPr/>
        </p:nvSpPr>
        <p:spPr bwMode="auto">
          <a:xfrm>
            <a:off x="6843620" y="4475398"/>
            <a:ext cx="204818" cy="191975"/>
          </a:xfrm>
          <a:custGeom>
            <a:gdLst>
              <a:gd fmla="*/ 72 w 128" name="T0"/>
              <a:gd fmla="*/ 52 h 120" name="T1"/>
              <a:gd fmla="*/ 28 w 128" name="T2"/>
              <a:gd fmla="*/ 52 h 120" name="T3"/>
              <a:gd fmla="*/ 24 w 128" name="T4"/>
              <a:gd fmla="*/ 56 h 120" name="T5"/>
              <a:gd fmla="*/ 28 w 128" name="T6"/>
              <a:gd fmla="*/ 60 h 120" name="T7"/>
              <a:gd fmla="*/ 72 w 128" name="T8"/>
              <a:gd fmla="*/ 60 h 120" name="T9"/>
              <a:gd fmla="*/ 76 w 128" name="T10"/>
              <a:gd fmla="*/ 56 h 120" name="T11"/>
              <a:gd fmla="*/ 72 w 128" name="T12"/>
              <a:gd fmla="*/ 52 h 120" name="T13"/>
              <a:gd fmla="*/ 64 w 128" name="T14"/>
              <a:gd fmla="*/ 68 h 120" name="T15"/>
              <a:gd fmla="*/ 28 w 128" name="T16"/>
              <a:gd fmla="*/ 68 h 120" name="T17"/>
              <a:gd fmla="*/ 24 w 128" name="T18"/>
              <a:gd fmla="*/ 72 h 120" name="T19"/>
              <a:gd fmla="*/ 28 w 128" name="T20"/>
              <a:gd fmla="*/ 76 h 120" name="T21"/>
              <a:gd fmla="*/ 64 w 128" name="T22"/>
              <a:gd fmla="*/ 76 h 120" name="T23"/>
              <a:gd fmla="*/ 68 w 128" name="T24"/>
              <a:gd fmla="*/ 72 h 120" name="T25"/>
              <a:gd fmla="*/ 64 w 128" name="T26"/>
              <a:gd fmla="*/ 68 h 120" name="T27"/>
              <a:gd fmla="*/ 88 w 128" name="T28"/>
              <a:gd fmla="*/ 28 h 120" name="T29"/>
              <a:gd fmla="*/ 12 w 128" name="T30"/>
              <a:gd fmla="*/ 28 h 120" name="T31"/>
              <a:gd fmla="*/ 0 w 128" name="T32"/>
              <a:gd fmla="*/ 40 h 120" name="T33"/>
              <a:gd fmla="*/ 0 w 128" name="T34"/>
              <a:gd fmla="*/ 88 h 120" name="T35"/>
              <a:gd fmla="*/ 12 w 128" name="T36"/>
              <a:gd fmla="*/ 100 h 120" name="T37"/>
              <a:gd fmla="*/ 20 w 128" name="T38"/>
              <a:gd fmla="*/ 100 h 120" name="T39"/>
              <a:gd fmla="*/ 20 w 128" name="T40"/>
              <a:gd fmla="*/ 109 h 120" name="T41"/>
              <a:gd fmla="*/ 36 w 128" name="T42"/>
              <a:gd fmla="*/ 113 h 120" name="T43"/>
              <a:gd fmla="*/ 51 w 128" name="T44"/>
              <a:gd fmla="*/ 100 h 120" name="T45"/>
              <a:gd fmla="*/ 88 w 128" name="T46"/>
              <a:gd fmla="*/ 100 h 120" name="T47"/>
              <a:gd fmla="*/ 100 w 128" name="T48"/>
              <a:gd fmla="*/ 88 h 120" name="T49"/>
              <a:gd fmla="*/ 100 w 128" name="T50"/>
              <a:gd fmla="*/ 40 h 120" name="T51"/>
              <a:gd fmla="*/ 88 w 128" name="T52"/>
              <a:gd fmla="*/ 28 h 120" name="T53"/>
              <a:gd fmla="*/ 92 w 128" name="T54"/>
              <a:gd fmla="*/ 84 h 120" name="T55"/>
              <a:gd fmla="*/ 84 w 128" name="T56"/>
              <a:gd fmla="*/ 92 h 120" name="T57"/>
              <a:gd fmla="*/ 58 w 128" name="T58"/>
              <a:gd fmla="*/ 92 h 120" name="T59"/>
              <a:gd fmla="*/ 48 w 128" name="T60"/>
              <a:gd fmla="*/ 92 h 120" name="T61"/>
              <a:gd fmla="*/ 31 w 128" name="T62"/>
              <a:gd fmla="*/ 107 h 120" name="T63"/>
              <a:gd fmla="*/ 28 w 128" name="T64"/>
              <a:gd fmla="*/ 104 h 120" name="T65"/>
              <a:gd fmla="*/ 28 w 128" name="T66"/>
              <a:gd fmla="*/ 98 h 120" name="T67"/>
              <a:gd fmla="*/ 28 w 128" name="T68"/>
              <a:gd fmla="*/ 92 h 120" name="T69"/>
              <a:gd fmla="*/ 24 w 128" name="T70"/>
              <a:gd fmla="*/ 92 h 120" name="T71"/>
              <a:gd fmla="*/ 16 w 128" name="T72"/>
              <a:gd fmla="*/ 92 h 120" name="T73"/>
              <a:gd fmla="*/ 8 w 128" name="T74"/>
              <a:gd fmla="*/ 84 h 120" name="T75"/>
              <a:gd fmla="*/ 8 w 128" name="T76"/>
              <a:gd fmla="*/ 44 h 120" name="T77"/>
              <a:gd fmla="*/ 16 w 128" name="T78"/>
              <a:gd fmla="*/ 36 h 120" name="T79"/>
              <a:gd fmla="*/ 84 w 128" name="T80"/>
              <a:gd fmla="*/ 36 h 120" name="T81"/>
              <a:gd fmla="*/ 92 w 128" name="T82"/>
              <a:gd fmla="*/ 44 h 120" name="T83"/>
              <a:gd fmla="*/ 92 w 128" name="T84"/>
              <a:gd fmla="*/ 84 h 120" name="T85"/>
              <a:gd fmla="*/ 116 w 128" name="T86"/>
              <a:gd fmla="*/ 0 h 120" name="T87"/>
              <a:gd fmla="*/ 44 w 128" name="T88"/>
              <a:gd fmla="*/ 0 h 120" name="T89"/>
              <a:gd fmla="*/ 32 w 128" name="T90"/>
              <a:gd fmla="*/ 12 h 120" name="T91"/>
              <a:gd fmla="*/ 32 w 128" name="T92"/>
              <a:gd fmla="*/ 20 h 120" name="T93"/>
              <a:gd fmla="*/ 40 w 128" name="T94"/>
              <a:gd fmla="*/ 20 h 120" name="T95"/>
              <a:gd fmla="*/ 40 w 128" name="T96"/>
              <a:gd fmla="*/ 16 h 120" name="T97"/>
              <a:gd fmla="*/ 48 w 128" name="T98"/>
              <a:gd fmla="*/ 8 h 120" name="T99"/>
              <a:gd fmla="*/ 112 w 128" name="T100"/>
              <a:gd fmla="*/ 8 h 120" name="T101"/>
              <a:gd fmla="*/ 120 w 128" name="T102"/>
              <a:gd fmla="*/ 16 h 120" name="T103"/>
              <a:gd fmla="*/ 120 w 128" name="T104"/>
              <a:gd fmla="*/ 56 h 120" name="T105"/>
              <a:gd fmla="*/ 112 w 128" name="T106"/>
              <a:gd fmla="*/ 64 h 120" name="T107"/>
              <a:gd fmla="*/ 108 w 128" name="T108"/>
              <a:gd fmla="*/ 64 h 120" name="T109"/>
              <a:gd fmla="*/ 108 w 128" name="T110"/>
              <a:gd fmla="*/ 72 h 120" name="T111"/>
              <a:gd fmla="*/ 116 w 128" name="T112"/>
              <a:gd fmla="*/ 72 h 120" name="T113"/>
              <a:gd fmla="*/ 128 w 128" name="T114"/>
              <a:gd fmla="*/ 60 h 120" name="T115"/>
              <a:gd fmla="*/ 128 w 128" name="T116"/>
              <a:gd fmla="*/ 12 h 120" name="T117"/>
              <a:gd fmla="*/ 116 w 128" name="T118"/>
              <a:gd fmla="*/ 0 h 12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0" w="128">
                <a:moveTo>
                  <a:pt x="72" y="52"/>
                </a:moveTo>
                <a:cubicBezTo>
                  <a:pt x="28" y="52"/>
                  <a:pt x="28" y="52"/>
                  <a:pt x="28" y="52"/>
                </a:cubicBezTo>
                <a:cubicBezTo>
                  <a:pt x="25" y="52"/>
                  <a:pt x="24" y="54"/>
                  <a:pt x="24" y="56"/>
                </a:cubicBezTo>
                <a:cubicBezTo>
                  <a:pt x="24" y="58"/>
                  <a:pt x="25" y="60"/>
                  <a:pt x="28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4" y="60"/>
                  <a:pt x="76" y="58"/>
                  <a:pt x="76" y="56"/>
                </a:cubicBezTo>
                <a:cubicBezTo>
                  <a:pt x="76" y="54"/>
                  <a:pt x="74" y="52"/>
                  <a:pt x="72" y="52"/>
                </a:cubicBezTo>
                <a:close/>
                <a:moveTo>
                  <a:pt x="64" y="68"/>
                </a:moveTo>
                <a:cubicBezTo>
                  <a:pt x="28" y="68"/>
                  <a:pt x="28" y="68"/>
                  <a:pt x="28" y="68"/>
                </a:cubicBezTo>
                <a:cubicBezTo>
                  <a:pt x="25" y="68"/>
                  <a:pt x="24" y="70"/>
                  <a:pt x="24" y="72"/>
                </a:cubicBezTo>
                <a:cubicBezTo>
                  <a:pt x="24" y="74"/>
                  <a:pt x="25" y="76"/>
                  <a:pt x="28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6" y="76"/>
                  <a:pt x="68" y="74"/>
                  <a:pt x="68" y="72"/>
                </a:cubicBezTo>
                <a:cubicBezTo>
                  <a:pt x="68" y="70"/>
                  <a:pt x="66" y="68"/>
                  <a:pt x="64" y="68"/>
                </a:cubicBezTo>
                <a:close/>
                <a:moveTo>
                  <a:pt x="88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5" y="28"/>
                  <a:pt x="0" y="33"/>
                  <a:pt x="0" y="4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1" y="114"/>
                  <a:pt x="27" y="120"/>
                  <a:pt x="36" y="113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94" y="100"/>
                  <a:pt x="100" y="95"/>
                  <a:pt x="100" y="88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33"/>
                  <a:pt x="94" y="28"/>
                  <a:pt x="88" y="28"/>
                </a:cubicBezTo>
                <a:close/>
                <a:moveTo>
                  <a:pt x="92" y="84"/>
                </a:moveTo>
                <a:cubicBezTo>
                  <a:pt x="92" y="88"/>
                  <a:pt x="88" y="92"/>
                  <a:pt x="84" y="92"/>
                </a:cubicBezTo>
                <a:cubicBezTo>
                  <a:pt x="58" y="92"/>
                  <a:pt x="58" y="92"/>
                  <a:pt x="58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27" y="110"/>
                  <a:pt x="28" y="104"/>
                  <a:pt x="28" y="104"/>
                </a:cubicBezTo>
                <a:cubicBezTo>
                  <a:pt x="28" y="98"/>
                  <a:pt x="28" y="98"/>
                  <a:pt x="28" y="98"/>
                </a:cubicBezTo>
                <a:cubicBezTo>
                  <a:pt x="28" y="95"/>
                  <a:pt x="28" y="92"/>
                  <a:pt x="28" y="92"/>
                </a:cubicBezTo>
                <a:cubicBezTo>
                  <a:pt x="28" y="92"/>
                  <a:pt x="25" y="92"/>
                  <a:pt x="24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1" y="92"/>
                  <a:pt x="8" y="88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39"/>
                  <a:pt x="11" y="36"/>
                  <a:pt x="16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8" y="36"/>
                  <a:pt x="92" y="39"/>
                  <a:pt x="92" y="44"/>
                </a:cubicBezTo>
                <a:lnTo>
                  <a:pt x="92" y="84"/>
                </a:lnTo>
                <a:close/>
                <a:moveTo>
                  <a:pt x="116" y="0"/>
                </a:move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2" y="5"/>
                  <a:pt x="32" y="12"/>
                </a:cubicBezTo>
                <a:cubicBezTo>
                  <a:pt x="32" y="20"/>
                  <a:pt x="32" y="20"/>
                  <a:pt x="32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1"/>
                  <a:pt x="43" y="8"/>
                  <a:pt x="48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60"/>
                  <a:pt x="116" y="64"/>
                  <a:pt x="11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22" y="72"/>
                  <a:pt x="128" y="66"/>
                  <a:pt x="128" y="6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Freeform 34"/>
          <p:cNvSpPr>
            <a:spLocks noEditPoints="1"/>
          </p:cNvSpPr>
          <p:nvPr/>
        </p:nvSpPr>
        <p:spPr bwMode="auto">
          <a:xfrm>
            <a:off x="6275131" y="4475398"/>
            <a:ext cx="204142" cy="191975"/>
          </a:xfrm>
          <a:custGeom>
            <a:gdLst>
              <a:gd fmla="*/ 72 w 128" name="T0"/>
              <a:gd fmla="*/ 56 h 120" name="T1"/>
              <a:gd fmla="*/ 28 w 128" name="T2"/>
              <a:gd fmla="*/ 56 h 120" name="T3"/>
              <a:gd fmla="*/ 24 w 128" name="T4"/>
              <a:gd fmla="*/ 60 h 120" name="T5"/>
              <a:gd fmla="*/ 28 w 128" name="T6"/>
              <a:gd fmla="*/ 64 h 120" name="T7"/>
              <a:gd fmla="*/ 72 w 128" name="T8"/>
              <a:gd fmla="*/ 64 h 120" name="T9"/>
              <a:gd fmla="*/ 76 w 128" name="T10"/>
              <a:gd fmla="*/ 60 h 120" name="T11"/>
              <a:gd fmla="*/ 72 w 128" name="T12"/>
              <a:gd fmla="*/ 56 h 120" name="T13"/>
              <a:gd fmla="*/ 116 w 128" name="T14"/>
              <a:gd fmla="*/ 0 h 120" name="T15"/>
              <a:gd fmla="*/ 12 w 128" name="T16"/>
              <a:gd fmla="*/ 0 h 120" name="T17"/>
              <a:gd fmla="*/ 0 w 128" name="T18"/>
              <a:gd fmla="*/ 12 h 120" name="T19"/>
              <a:gd fmla="*/ 0 w 128" name="T20"/>
              <a:gd fmla="*/ 80 h 120" name="T21"/>
              <a:gd fmla="*/ 12 w 128" name="T22"/>
              <a:gd fmla="*/ 92 h 120" name="T23"/>
              <a:gd fmla="*/ 28 w 128" name="T24"/>
              <a:gd fmla="*/ 92 h 120" name="T25"/>
              <a:gd fmla="*/ 28 w 128" name="T26"/>
              <a:gd fmla="*/ 109 h 120" name="T27"/>
              <a:gd fmla="*/ 44 w 128" name="T28"/>
              <a:gd fmla="*/ 113 h 120" name="T29"/>
              <a:gd fmla="*/ 68 w 128" name="T30"/>
              <a:gd fmla="*/ 92 h 120" name="T31"/>
              <a:gd fmla="*/ 116 w 128" name="T32"/>
              <a:gd fmla="*/ 92 h 120" name="T33"/>
              <a:gd fmla="*/ 128 w 128" name="T34"/>
              <a:gd fmla="*/ 80 h 120" name="T35"/>
              <a:gd fmla="*/ 128 w 128" name="T36"/>
              <a:gd fmla="*/ 12 h 120" name="T37"/>
              <a:gd fmla="*/ 116 w 128" name="T38"/>
              <a:gd fmla="*/ 0 h 120" name="T39"/>
              <a:gd fmla="*/ 120 w 128" name="T40"/>
              <a:gd fmla="*/ 76 h 120" name="T41"/>
              <a:gd fmla="*/ 112 w 128" name="T42"/>
              <a:gd fmla="*/ 84 h 120" name="T43"/>
              <a:gd fmla="*/ 66 w 128" name="T44"/>
              <a:gd fmla="*/ 84 h 120" name="T45"/>
              <a:gd fmla="*/ 39 w 128" name="T46"/>
              <a:gd fmla="*/ 107 h 120" name="T47"/>
              <a:gd fmla="*/ 36 w 128" name="T48"/>
              <a:gd fmla="*/ 92 h 120" name="T49"/>
              <a:gd fmla="*/ 36 w 128" name="T50"/>
              <a:gd fmla="*/ 92 h 120" name="T51"/>
              <a:gd fmla="*/ 36 w 128" name="T52"/>
              <a:gd fmla="*/ 84 h 120" name="T53"/>
              <a:gd fmla="*/ 16 w 128" name="T54"/>
              <a:gd fmla="*/ 84 h 120" name="T55"/>
              <a:gd fmla="*/ 8 w 128" name="T56"/>
              <a:gd fmla="*/ 76 h 120" name="T57"/>
              <a:gd fmla="*/ 8 w 128" name="T58"/>
              <a:gd fmla="*/ 16 h 120" name="T59"/>
              <a:gd fmla="*/ 16 w 128" name="T60"/>
              <a:gd fmla="*/ 8 h 120" name="T61"/>
              <a:gd fmla="*/ 112 w 128" name="T62"/>
              <a:gd fmla="*/ 8 h 120" name="T63"/>
              <a:gd fmla="*/ 120 w 128" name="T64"/>
              <a:gd fmla="*/ 16 h 120" name="T65"/>
              <a:gd fmla="*/ 120 w 128" name="T66"/>
              <a:gd fmla="*/ 76 h 120" name="T67"/>
              <a:gd fmla="*/ 100 w 128" name="T68"/>
              <a:gd fmla="*/ 40 h 120" name="T69"/>
              <a:gd fmla="*/ 28 w 128" name="T70"/>
              <a:gd fmla="*/ 40 h 120" name="T71"/>
              <a:gd fmla="*/ 24 w 128" name="T72"/>
              <a:gd fmla="*/ 44 h 120" name="T73"/>
              <a:gd fmla="*/ 28 w 128" name="T74"/>
              <a:gd fmla="*/ 48 h 120" name="T75"/>
              <a:gd fmla="*/ 100 w 128" name="T76"/>
              <a:gd fmla="*/ 48 h 120" name="T77"/>
              <a:gd fmla="*/ 104 w 128" name="T78"/>
              <a:gd fmla="*/ 44 h 120" name="T79"/>
              <a:gd fmla="*/ 100 w 128" name="T80"/>
              <a:gd fmla="*/ 40 h 120" name="T81"/>
              <a:gd fmla="*/ 100 w 128" name="T82"/>
              <a:gd fmla="*/ 24 h 120" name="T83"/>
              <a:gd fmla="*/ 28 w 128" name="T84"/>
              <a:gd fmla="*/ 24 h 120" name="T85"/>
              <a:gd fmla="*/ 24 w 128" name="T86"/>
              <a:gd fmla="*/ 28 h 120" name="T87"/>
              <a:gd fmla="*/ 28 w 128" name="T88"/>
              <a:gd fmla="*/ 32 h 120" name="T89"/>
              <a:gd fmla="*/ 100 w 128" name="T90"/>
              <a:gd fmla="*/ 32 h 120" name="T91"/>
              <a:gd fmla="*/ 104 w 128" name="T92"/>
              <a:gd fmla="*/ 28 h 120" name="T93"/>
              <a:gd fmla="*/ 100 w 128" name="T94"/>
              <a:gd fmla="*/ 24 h 12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0" w="128">
                <a:moveTo>
                  <a:pt x="72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4" y="64"/>
                  <a:pt x="76" y="62"/>
                  <a:pt x="76" y="60"/>
                </a:cubicBezTo>
                <a:cubicBezTo>
                  <a:pt x="76" y="58"/>
                  <a:pt x="74" y="56"/>
                  <a:pt x="72" y="56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5" y="92"/>
                  <a:pt x="12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9" y="114"/>
                  <a:pt x="35" y="120"/>
                  <a:pt x="44" y="113"/>
                </a:cubicBezTo>
                <a:cubicBezTo>
                  <a:pt x="68" y="92"/>
                  <a:pt x="68" y="92"/>
                  <a:pt x="68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22" y="92"/>
                  <a:pt x="128" y="86"/>
                  <a:pt x="128" y="8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76"/>
                </a:moveTo>
                <a:cubicBezTo>
                  <a:pt x="120" y="80"/>
                  <a:pt x="116" y="84"/>
                  <a:pt x="112" y="84"/>
                </a:cubicBezTo>
                <a:cubicBezTo>
                  <a:pt x="66" y="84"/>
                  <a:pt x="66" y="84"/>
                  <a:pt x="66" y="8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5" y="113"/>
                  <a:pt x="36" y="98"/>
                  <a:pt x="36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84"/>
                  <a:pt x="36" y="84"/>
                  <a:pt x="3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1" y="84"/>
                  <a:pt x="8" y="80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76"/>
                </a:lnTo>
                <a:close/>
                <a:moveTo>
                  <a:pt x="100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6"/>
                  <a:pt x="25" y="48"/>
                  <a:pt x="28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46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lose/>
                <a:moveTo>
                  <a:pt x="100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5" y="24"/>
                  <a:pt x="24" y="26"/>
                  <a:pt x="24" y="28"/>
                </a:cubicBezTo>
                <a:cubicBezTo>
                  <a:pt x="24" y="30"/>
                  <a:pt x="25" y="32"/>
                  <a:pt x="28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2" y="32"/>
                  <a:pt x="104" y="30"/>
                  <a:pt x="104" y="28"/>
                </a:cubicBezTo>
                <a:cubicBezTo>
                  <a:pt x="104" y="26"/>
                  <a:pt x="102" y="24"/>
                  <a:pt x="100" y="24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Freeform 35"/>
          <p:cNvSpPr>
            <a:spLocks noEditPoints="1"/>
          </p:cNvSpPr>
          <p:nvPr/>
        </p:nvSpPr>
        <p:spPr bwMode="auto">
          <a:xfrm>
            <a:off x="8549763" y="3886630"/>
            <a:ext cx="204818" cy="204818"/>
          </a:xfrm>
          <a:custGeom>
            <a:gdLst>
              <a:gd fmla="*/ 151 w 303" name="T0"/>
              <a:gd fmla="*/ 0 h 303" name="T1"/>
              <a:gd fmla="*/ 0 w 303" name="T2"/>
              <a:gd fmla="*/ 76 h 303" name="T3"/>
              <a:gd fmla="*/ 0 w 303" name="T4"/>
              <a:gd fmla="*/ 76 h 303" name="T5"/>
              <a:gd fmla="*/ 0 w 303" name="T6"/>
              <a:gd fmla="*/ 227 h 303" name="T7"/>
              <a:gd fmla="*/ 151 w 303" name="T8"/>
              <a:gd fmla="*/ 303 h 303" name="T9"/>
              <a:gd fmla="*/ 303 w 303" name="T10"/>
              <a:gd fmla="*/ 227 h 303" name="T11"/>
              <a:gd fmla="*/ 303 w 303" name="T12"/>
              <a:gd fmla="*/ 76 h 303" name="T13"/>
              <a:gd fmla="*/ 151 w 303" name="T14"/>
              <a:gd fmla="*/ 0 h 303" name="T15"/>
              <a:gd fmla="*/ 151 w 303" name="T16"/>
              <a:gd fmla="*/ 19 h 303" name="T17"/>
              <a:gd fmla="*/ 265 w 303" name="T18"/>
              <a:gd fmla="*/ 76 h 303" name="T19"/>
              <a:gd fmla="*/ 220 w 303" name="T20"/>
              <a:gd fmla="*/ 97 h 303" name="T21"/>
              <a:gd fmla="*/ 107 w 303" name="T22"/>
              <a:gd fmla="*/ 40 h 303" name="T23"/>
              <a:gd fmla="*/ 151 w 303" name="T24"/>
              <a:gd fmla="*/ 19 h 303" name="T25"/>
              <a:gd fmla="*/ 142 w 303" name="T26"/>
              <a:gd fmla="*/ 279 h 303" name="T27"/>
              <a:gd fmla="*/ 19 w 303" name="T28"/>
              <a:gd fmla="*/ 218 h 303" name="T29"/>
              <a:gd fmla="*/ 19 w 303" name="T30"/>
              <a:gd fmla="*/ 95 h 303" name="T31"/>
              <a:gd fmla="*/ 24 w 303" name="T32"/>
              <a:gd fmla="*/ 95 h 303" name="T33"/>
              <a:gd fmla="*/ 19 w 303" name="T34"/>
              <a:gd fmla="*/ 95 h 303" name="T35"/>
              <a:gd fmla="*/ 19 w 303" name="T36"/>
              <a:gd fmla="*/ 85 h 303" name="T37"/>
              <a:gd fmla="*/ 142 w 303" name="T38"/>
              <a:gd fmla="*/ 147 h 303" name="T39"/>
              <a:gd fmla="*/ 142 w 303" name="T40"/>
              <a:gd fmla="*/ 279 h 303" name="T41"/>
              <a:gd fmla="*/ 38 w 303" name="T42"/>
              <a:gd fmla="*/ 76 h 303" name="T43"/>
              <a:gd fmla="*/ 88 w 303" name="T44"/>
              <a:gd fmla="*/ 50 h 303" name="T45"/>
              <a:gd fmla="*/ 203 w 303" name="T46"/>
              <a:gd fmla="*/ 106 h 303" name="T47"/>
              <a:gd fmla="*/ 151 w 303" name="T48"/>
              <a:gd fmla="*/ 132 h 303" name="T49"/>
              <a:gd fmla="*/ 38 w 303" name="T50"/>
              <a:gd fmla="*/ 76 h 303" name="T51"/>
              <a:gd fmla="*/ 284 w 303" name="T52"/>
              <a:gd fmla="*/ 104 h 303" name="T53"/>
              <a:gd fmla="*/ 284 w 303" name="T54"/>
              <a:gd fmla="*/ 218 h 303" name="T55"/>
              <a:gd fmla="*/ 161 w 303" name="T56"/>
              <a:gd fmla="*/ 279 h 303" name="T57"/>
              <a:gd fmla="*/ 161 w 303" name="T58"/>
              <a:gd fmla="*/ 147 h 303" name="T59"/>
              <a:gd fmla="*/ 284 w 303" name="T60"/>
              <a:gd fmla="*/ 85 h 303" name="T61"/>
              <a:gd fmla="*/ 284 w 303" name="T62"/>
              <a:gd fmla="*/ 104 h 30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03" w="303">
                <a:moveTo>
                  <a:pt x="151" y="0"/>
                </a:moveTo>
                <a:lnTo>
                  <a:pt x="0" y="76"/>
                </a:lnTo>
                <a:lnTo>
                  <a:pt x="0" y="76"/>
                </a:lnTo>
                <a:lnTo>
                  <a:pt x="0" y="227"/>
                </a:lnTo>
                <a:lnTo>
                  <a:pt x="151" y="303"/>
                </a:lnTo>
                <a:lnTo>
                  <a:pt x="303" y="227"/>
                </a:lnTo>
                <a:lnTo>
                  <a:pt x="303" y="76"/>
                </a:lnTo>
                <a:lnTo>
                  <a:pt x="151" y="0"/>
                </a:lnTo>
                <a:close/>
                <a:moveTo>
                  <a:pt x="151" y="19"/>
                </a:moveTo>
                <a:lnTo>
                  <a:pt x="265" y="76"/>
                </a:lnTo>
                <a:lnTo>
                  <a:pt x="220" y="97"/>
                </a:lnTo>
                <a:lnTo>
                  <a:pt x="107" y="40"/>
                </a:lnTo>
                <a:lnTo>
                  <a:pt x="151" y="19"/>
                </a:lnTo>
                <a:close/>
                <a:moveTo>
                  <a:pt x="142" y="279"/>
                </a:moveTo>
                <a:lnTo>
                  <a:pt x="19" y="218"/>
                </a:lnTo>
                <a:lnTo>
                  <a:pt x="19" y="95"/>
                </a:lnTo>
                <a:lnTo>
                  <a:pt x="24" y="95"/>
                </a:lnTo>
                <a:lnTo>
                  <a:pt x="19" y="95"/>
                </a:lnTo>
                <a:lnTo>
                  <a:pt x="19" y="85"/>
                </a:lnTo>
                <a:lnTo>
                  <a:pt x="142" y="147"/>
                </a:lnTo>
                <a:lnTo>
                  <a:pt x="142" y="279"/>
                </a:lnTo>
                <a:close/>
                <a:moveTo>
                  <a:pt x="38" y="76"/>
                </a:moveTo>
                <a:lnTo>
                  <a:pt x="88" y="50"/>
                </a:lnTo>
                <a:lnTo>
                  <a:pt x="203" y="106"/>
                </a:lnTo>
                <a:lnTo>
                  <a:pt x="151" y="132"/>
                </a:lnTo>
                <a:lnTo>
                  <a:pt x="38" y="76"/>
                </a:lnTo>
                <a:close/>
                <a:moveTo>
                  <a:pt x="284" y="104"/>
                </a:moveTo>
                <a:lnTo>
                  <a:pt x="284" y="218"/>
                </a:lnTo>
                <a:lnTo>
                  <a:pt x="161" y="279"/>
                </a:lnTo>
                <a:lnTo>
                  <a:pt x="161" y="147"/>
                </a:lnTo>
                <a:lnTo>
                  <a:pt x="284" y="85"/>
                </a:lnTo>
                <a:lnTo>
                  <a:pt x="284" y="104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Freeform 36"/>
          <p:cNvSpPr>
            <a:spLocks noEditPoints="1"/>
          </p:cNvSpPr>
          <p:nvPr/>
        </p:nvSpPr>
        <p:spPr bwMode="auto">
          <a:xfrm>
            <a:off x="7981274" y="3899474"/>
            <a:ext cx="204142" cy="191975"/>
          </a:xfrm>
          <a:custGeom>
            <a:gdLst>
              <a:gd fmla="*/ 116 w 128" name="T0"/>
              <a:gd fmla="*/ 28 h 120" name="T1"/>
              <a:gd fmla="*/ 112 w 128" name="T2"/>
              <a:gd fmla="*/ 28 h 120" name="T3"/>
              <a:gd fmla="*/ 112 w 128" name="T4"/>
              <a:gd fmla="*/ 20 h 120" name="T5"/>
              <a:gd fmla="*/ 100 w 128" name="T6"/>
              <a:gd fmla="*/ 8 h 120" name="T7"/>
              <a:gd fmla="*/ 56 w 128" name="T8"/>
              <a:gd fmla="*/ 8 h 120" name="T9"/>
              <a:gd fmla="*/ 36 w 128" name="T10"/>
              <a:gd fmla="*/ 0 h 120" name="T11"/>
              <a:gd fmla="*/ 12 w 128" name="T12"/>
              <a:gd fmla="*/ 0 h 120" name="T13"/>
              <a:gd fmla="*/ 0 w 128" name="T14"/>
              <a:gd fmla="*/ 12 h 120" name="T15"/>
              <a:gd fmla="*/ 0 w 128" name="T16"/>
              <a:gd fmla="*/ 108 h 120" name="T17"/>
              <a:gd fmla="*/ 12 w 128" name="T18"/>
              <a:gd fmla="*/ 120 h 120" name="T19"/>
              <a:gd fmla="*/ 20 w 128" name="T20"/>
              <a:gd fmla="*/ 120 h 120" name="T21"/>
              <a:gd fmla="*/ 88 w 128" name="T22"/>
              <a:gd fmla="*/ 120 h 120" name="T23"/>
              <a:gd fmla="*/ 116 w 128" name="T24"/>
              <a:gd fmla="*/ 120 h 120" name="T25"/>
              <a:gd fmla="*/ 128 w 128" name="T26"/>
              <a:gd fmla="*/ 108 h 120" name="T27"/>
              <a:gd fmla="*/ 128 w 128" name="T28"/>
              <a:gd fmla="*/ 40 h 120" name="T29"/>
              <a:gd fmla="*/ 116 w 128" name="T30"/>
              <a:gd fmla="*/ 28 h 120" name="T31"/>
              <a:gd fmla="*/ 16 w 128" name="T32"/>
              <a:gd fmla="*/ 112 h 120" name="T33"/>
              <a:gd fmla="*/ 8 w 128" name="T34"/>
              <a:gd fmla="*/ 104 h 120" name="T35"/>
              <a:gd fmla="*/ 8 w 128" name="T36"/>
              <a:gd fmla="*/ 16 h 120" name="T37"/>
              <a:gd fmla="*/ 16 w 128" name="T38"/>
              <a:gd fmla="*/ 8 h 120" name="T39"/>
              <a:gd fmla="*/ 36 w 128" name="T40"/>
              <a:gd fmla="*/ 8 h 120" name="T41"/>
              <a:gd fmla="*/ 56 w 128" name="T42"/>
              <a:gd fmla="*/ 16 h 120" name="T43"/>
              <a:gd fmla="*/ 96 w 128" name="T44"/>
              <a:gd fmla="*/ 16 h 120" name="T45"/>
              <a:gd fmla="*/ 104 w 128" name="T46"/>
              <a:gd fmla="*/ 24 h 120" name="T47"/>
              <a:gd fmla="*/ 104 w 128" name="T48"/>
              <a:gd fmla="*/ 28 h 120" name="T49"/>
              <a:gd fmla="*/ 32 w 128" name="T50"/>
              <a:gd fmla="*/ 28 h 120" name="T51"/>
              <a:gd fmla="*/ 20 w 128" name="T52"/>
              <a:gd fmla="*/ 40 h 120" name="T53"/>
              <a:gd fmla="*/ 20 w 128" name="T54"/>
              <a:gd fmla="*/ 108 h 120" name="T55"/>
              <a:gd fmla="*/ 20 w 128" name="T56"/>
              <a:gd fmla="*/ 112 h 120" name="T57"/>
              <a:gd fmla="*/ 16 w 128" name="T58"/>
              <a:gd fmla="*/ 112 h 120" name="T59"/>
              <a:gd fmla="*/ 120 w 128" name="T60"/>
              <a:gd fmla="*/ 104 h 120" name="T61"/>
              <a:gd fmla="*/ 112 w 128" name="T62"/>
              <a:gd fmla="*/ 112 h 120" name="T63"/>
              <a:gd fmla="*/ 88 w 128" name="T64"/>
              <a:gd fmla="*/ 112 h 120" name="T65"/>
              <a:gd fmla="*/ 28 w 128" name="T66"/>
              <a:gd fmla="*/ 112 h 120" name="T67"/>
              <a:gd fmla="*/ 28 w 128" name="T68"/>
              <a:gd fmla="*/ 104 h 120" name="T69"/>
              <a:gd fmla="*/ 28 w 128" name="T70"/>
              <a:gd fmla="*/ 44 h 120" name="T71"/>
              <a:gd fmla="*/ 36 w 128" name="T72"/>
              <a:gd fmla="*/ 36 h 120" name="T73"/>
              <a:gd fmla="*/ 112 w 128" name="T74"/>
              <a:gd fmla="*/ 36 h 120" name="T75"/>
              <a:gd fmla="*/ 120 w 128" name="T76"/>
              <a:gd fmla="*/ 44 h 120" name="T77"/>
              <a:gd fmla="*/ 120 w 128" name="T78"/>
              <a:gd fmla="*/ 104 h 120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0" w="128">
                <a:moveTo>
                  <a:pt x="116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13"/>
                  <a:pt x="106" y="8"/>
                  <a:pt x="100" y="8"/>
                </a:cubicBezTo>
                <a:cubicBezTo>
                  <a:pt x="100" y="8"/>
                  <a:pt x="78" y="8"/>
                  <a:pt x="56" y="8"/>
                </a:cubicBezTo>
                <a:cubicBezTo>
                  <a:pt x="52" y="8"/>
                  <a:pt x="39" y="0"/>
                  <a:pt x="36" y="0"/>
                </a:cubicBezTo>
                <a:cubicBezTo>
                  <a:pt x="18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5" y="120"/>
                  <a:pt x="12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22" y="120"/>
                  <a:pt x="128" y="114"/>
                  <a:pt x="128" y="108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3"/>
                  <a:pt x="122" y="28"/>
                  <a:pt x="116" y="28"/>
                </a:cubicBezTo>
                <a:close/>
                <a:moveTo>
                  <a:pt x="16" y="112"/>
                </a:moveTo>
                <a:cubicBezTo>
                  <a:pt x="11" y="112"/>
                  <a:pt x="8" y="108"/>
                  <a:pt x="8" y="10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6" y="8"/>
                  <a:pt x="20" y="8"/>
                  <a:pt x="36" y="8"/>
                </a:cubicBezTo>
                <a:cubicBezTo>
                  <a:pt x="40" y="8"/>
                  <a:pt x="52" y="16"/>
                  <a:pt x="56" y="16"/>
                </a:cubicBezTo>
                <a:cubicBezTo>
                  <a:pt x="76" y="16"/>
                  <a:pt x="96" y="16"/>
                  <a:pt x="96" y="16"/>
                </a:cubicBezTo>
                <a:cubicBezTo>
                  <a:pt x="100" y="16"/>
                  <a:pt x="104" y="19"/>
                  <a:pt x="104" y="24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8"/>
                  <a:pt x="20" y="33"/>
                  <a:pt x="20" y="4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112"/>
                  <a:pt x="20" y="112"/>
                  <a:pt x="20" y="112"/>
                </a:cubicBezTo>
                <a:lnTo>
                  <a:pt x="16" y="1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9"/>
                  <a:pt x="31" y="36"/>
                  <a:pt x="36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6" y="36"/>
                  <a:pt x="120" y="39"/>
                  <a:pt x="120" y="44"/>
                </a:cubicBezTo>
                <a:lnTo>
                  <a:pt x="120" y="104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4" name="Freeform 37"/>
          <p:cNvSpPr>
            <a:spLocks noEditPoints="1"/>
          </p:cNvSpPr>
          <p:nvPr/>
        </p:nvSpPr>
        <p:spPr bwMode="auto">
          <a:xfrm>
            <a:off x="7412109" y="3944087"/>
            <a:ext cx="204818" cy="147361"/>
          </a:xfrm>
          <a:custGeom>
            <a:gdLst>
              <a:gd fmla="*/ 84 w 128" name="T0"/>
              <a:gd fmla="*/ 68 h 92" name="T1"/>
              <a:gd fmla="*/ 90 w 128" name="T2"/>
              <a:gd fmla="*/ 65 h 92" name="T3"/>
              <a:gd fmla="*/ 96 w 128" name="T4"/>
              <a:gd fmla="*/ 68 h 92" name="T5"/>
              <a:gd fmla="*/ 104 w 128" name="T6"/>
              <a:gd fmla="*/ 60 h 92" name="T7"/>
              <a:gd fmla="*/ 96 w 128" name="T8"/>
              <a:gd fmla="*/ 52 h 92" name="T9"/>
              <a:gd fmla="*/ 90 w 128" name="T10"/>
              <a:gd fmla="*/ 55 h 92" name="T11"/>
              <a:gd fmla="*/ 84 w 128" name="T12"/>
              <a:gd fmla="*/ 52 h 92" name="T13"/>
              <a:gd fmla="*/ 76 w 128" name="T14"/>
              <a:gd fmla="*/ 60 h 92" name="T15"/>
              <a:gd fmla="*/ 84 w 128" name="T16"/>
              <a:gd fmla="*/ 68 h 92" name="T17"/>
              <a:gd fmla="*/ 116 w 128" name="T18"/>
              <a:gd fmla="*/ 0 h 92" name="T19"/>
              <a:gd fmla="*/ 12 w 128" name="T20"/>
              <a:gd fmla="*/ 0 h 92" name="T21"/>
              <a:gd fmla="*/ 0 w 128" name="T22"/>
              <a:gd fmla="*/ 12 h 92" name="T23"/>
              <a:gd fmla="*/ 0 w 128" name="T24"/>
              <a:gd fmla="*/ 80 h 92" name="T25"/>
              <a:gd fmla="*/ 12 w 128" name="T26"/>
              <a:gd fmla="*/ 92 h 92" name="T27"/>
              <a:gd fmla="*/ 116 w 128" name="T28"/>
              <a:gd fmla="*/ 92 h 92" name="T29"/>
              <a:gd fmla="*/ 128 w 128" name="T30"/>
              <a:gd fmla="*/ 80 h 92" name="T31"/>
              <a:gd fmla="*/ 128 w 128" name="T32"/>
              <a:gd fmla="*/ 12 h 92" name="T33"/>
              <a:gd fmla="*/ 116 w 128" name="T34"/>
              <a:gd fmla="*/ 0 h 92" name="T35"/>
              <a:gd fmla="*/ 120 w 128" name="T36"/>
              <a:gd fmla="*/ 76 h 92" name="T37"/>
              <a:gd fmla="*/ 112 w 128" name="T38"/>
              <a:gd fmla="*/ 84 h 92" name="T39"/>
              <a:gd fmla="*/ 16 w 128" name="T40"/>
              <a:gd fmla="*/ 84 h 92" name="T41"/>
              <a:gd fmla="*/ 8 w 128" name="T42"/>
              <a:gd fmla="*/ 76 h 92" name="T43"/>
              <a:gd fmla="*/ 8 w 128" name="T44"/>
              <a:gd fmla="*/ 36 h 92" name="T45"/>
              <a:gd fmla="*/ 120 w 128" name="T46"/>
              <a:gd fmla="*/ 36 h 92" name="T47"/>
              <a:gd fmla="*/ 120 w 128" name="T48"/>
              <a:gd fmla="*/ 76 h 92" name="T49"/>
              <a:gd fmla="*/ 120 w 128" name="T50"/>
              <a:gd fmla="*/ 24 h 92" name="T51"/>
              <a:gd fmla="*/ 8 w 128" name="T52"/>
              <a:gd fmla="*/ 24 h 92" name="T53"/>
              <a:gd fmla="*/ 8 w 128" name="T54"/>
              <a:gd fmla="*/ 16 h 92" name="T55"/>
              <a:gd fmla="*/ 16 w 128" name="T56"/>
              <a:gd fmla="*/ 8 h 92" name="T57"/>
              <a:gd fmla="*/ 112 w 128" name="T58"/>
              <a:gd fmla="*/ 8 h 92" name="T59"/>
              <a:gd fmla="*/ 120 w 128" name="T60"/>
              <a:gd fmla="*/ 16 h 92" name="T61"/>
              <a:gd fmla="*/ 120 w 128" name="T62"/>
              <a:gd fmla="*/ 24 h 9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92" w="128">
                <a:moveTo>
                  <a:pt x="84" y="68"/>
                </a:moveTo>
                <a:cubicBezTo>
                  <a:pt x="86" y="68"/>
                  <a:pt x="88" y="67"/>
                  <a:pt x="90" y="65"/>
                </a:cubicBezTo>
                <a:cubicBezTo>
                  <a:pt x="91" y="67"/>
                  <a:pt x="93" y="68"/>
                  <a:pt x="96" y="68"/>
                </a:cubicBezTo>
                <a:cubicBezTo>
                  <a:pt x="100" y="68"/>
                  <a:pt x="104" y="64"/>
                  <a:pt x="104" y="60"/>
                </a:cubicBezTo>
                <a:cubicBezTo>
                  <a:pt x="104" y="55"/>
                  <a:pt x="100" y="52"/>
                  <a:pt x="96" y="52"/>
                </a:cubicBezTo>
                <a:cubicBezTo>
                  <a:pt x="93" y="52"/>
                  <a:pt x="91" y="53"/>
                  <a:pt x="90" y="55"/>
                </a:cubicBezTo>
                <a:cubicBezTo>
                  <a:pt x="88" y="53"/>
                  <a:pt x="86" y="52"/>
                  <a:pt x="84" y="52"/>
                </a:cubicBezTo>
                <a:cubicBezTo>
                  <a:pt x="79" y="52"/>
                  <a:pt x="76" y="55"/>
                  <a:pt x="76" y="60"/>
                </a:cubicBezTo>
                <a:cubicBezTo>
                  <a:pt x="76" y="64"/>
                  <a:pt x="79" y="68"/>
                  <a:pt x="84" y="68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5" y="92"/>
                  <a:pt x="12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22" y="92"/>
                  <a:pt x="128" y="86"/>
                  <a:pt x="128" y="8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76"/>
                </a:moveTo>
                <a:cubicBezTo>
                  <a:pt x="120" y="80"/>
                  <a:pt x="116" y="84"/>
                  <a:pt x="112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1" y="84"/>
                  <a:pt x="8" y="80"/>
                  <a:pt x="8" y="76"/>
                </a:cubicBezTo>
                <a:cubicBezTo>
                  <a:pt x="8" y="36"/>
                  <a:pt x="8" y="36"/>
                  <a:pt x="8" y="36"/>
                </a:cubicBezTo>
                <a:cubicBezTo>
                  <a:pt x="120" y="36"/>
                  <a:pt x="120" y="36"/>
                  <a:pt x="120" y="36"/>
                </a:cubicBezTo>
                <a:lnTo>
                  <a:pt x="120" y="76"/>
                </a:lnTo>
                <a:close/>
                <a:moveTo>
                  <a:pt x="120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24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5" name="Freeform 38"/>
          <p:cNvSpPr>
            <a:spLocks noEditPoints="1"/>
          </p:cNvSpPr>
          <p:nvPr/>
        </p:nvSpPr>
        <p:spPr bwMode="auto">
          <a:xfrm>
            <a:off x="6862547" y="3886630"/>
            <a:ext cx="166288" cy="204818"/>
          </a:xfrm>
          <a:custGeom>
            <a:gdLst>
              <a:gd fmla="*/ 92 w 104" name="T0"/>
              <a:gd fmla="*/ 48 h 128" name="T1"/>
              <a:gd fmla="*/ 24 w 104" name="T2"/>
              <a:gd fmla="*/ 48 h 128" name="T3"/>
              <a:gd fmla="*/ 24 w 104" name="T4"/>
              <a:gd fmla="*/ 36 h 128" name="T5"/>
              <a:gd fmla="*/ 52 w 104" name="T6"/>
              <a:gd fmla="*/ 8 h 128" name="T7"/>
              <a:gd fmla="*/ 80 w 104" name="T8"/>
              <a:gd fmla="*/ 32 h 128" name="T9"/>
              <a:gd fmla="*/ 88 w 104" name="T10"/>
              <a:gd fmla="*/ 32 h 128" name="T11"/>
              <a:gd fmla="*/ 52 w 104" name="T12"/>
              <a:gd fmla="*/ 0 h 128" name="T13"/>
              <a:gd fmla="*/ 16 w 104" name="T14"/>
              <a:gd fmla="*/ 36 h 128" name="T15"/>
              <a:gd fmla="*/ 16 w 104" name="T16"/>
              <a:gd fmla="*/ 48 h 128" name="T17"/>
              <a:gd fmla="*/ 12 w 104" name="T18"/>
              <a:gd fmla="*/ 48 h 128" name="T19"/>
              <a:gd fmla="*/ 0 w 104" name="T20"/>
              <a:gd fmla="*/ 60 h 128" name="T21"/>
              <a:gd fmla="*/ 0 w 104" name="T22"/>
              <a:gd fmla="*/ 116 h 128" name="T23"/>
              <a:gd fmla="*/ 12 w 104" name="T24"/>
              <a:gd fmla="*/ 128 h 128" name="T25"/>
              <a:gd fmla="*/ 92 w 104" name="T26"/>
              <a:gd fmla="*/ 128 h 128" name="T27"/>
              <a:gd fmla="*/ 104 w 104" name="T28"/>
              <a:gd fmla="*/ 116 h 128" name="T29"/>
              <a:gd fmla="*/ 104 w 104" name="T30"/>
              <a:gd fmla="*/ 60 h 128" name="T31"/>
              <a:gd fmla="*/ 92 w 104" name="T32"/>
              <a:gd fmla="*/ 48 h 128" name="T33"/>
              <a:gd fmla="*/ 96 w 104" name="T34"/>
              <a:gd fmla="*/ 112 h 128" name="T35"/>
              <a:gd fmla="*/ 88 w 104" name="T36"/>
              <a:gd fmla="*/ 120 h 128" name="T37"/>
              <a:gd fmla="*/ 16 w 104" name="T38"/>
              <a:gd fmla="*/ 120 h 128" name="T39"/>
              <a:gd fmla="*/ 8 w 104" name="T40"/>
              <a:gd fmla="*/ 112 h 128" name="T41"/>
              <a:gd fmla="*/ 8 w 104" name="T42"/>
              <a:gd fmla="*/ 64 h 128" name="T43"/>
              <a:gd fmla="*/ 16 w 104" name="T44"/>
              <a:gd fmla="*/ 56 h 128" name="T45"/>
              <a:gd fmla="*/ 88 w 104" name="T46"/>
              <a:gd fmla="*/ 56 h 128" name="T47"/>
              <a:gd fmla="*/ 96 w 104" name="T48"/>
              <a:gd fmla="*/ 64 h 128" name="T49"/>
              <a:gd fmla="*/ 96 w 104" name="T50"/>
              <a:gd fmla="*/ 112 h 128" name="T51"/>
              <a:gd fmla="*/ 58 w 104" name="T52"/>
              <a:gd fmla="*/ 88 h 128" name="T53"/>
              <a:gd fmla="*/ 66 w 104" name="T54"/>
              <a:gd fmla="*/ 79 h 128" name="T55"/>
              <a:gd fmla="*/ 66 w 104" name="T56"/>
              <a:gd fmla="*/ 73 h 128" name="T57"/>
              <a:gd fmla="*/ 60 w 104" name="T58"/>
              <a:gd fmla="*/ 73 h 128" name="T59"/>
              <a:gd fmla="*/ 52 w 104" name="T60"/>
              <a:gd fmla="*/ 81 h 128" name="T61"/>
              <a:gd fmla="*/ 43 w 104" name="T62"/>
              <a:gd fmla="*/ 73 h 128" name="T63"/>
              <a:gd fmla="*/ 37 w 104" name="T64"/>
              <a:gd fmla="*/ 73 h 128" name="T65"/>
              <a:gd fmla="*/ 37 w 104" name="T66"/>
              <a:gd fmla="*/ 79 h 128" name="T67"/>
              <a:gd fmla="*/ 45 w 104" name="T68"/>
              <a:gd fmla="*/ 88 h 128" name="T69"/>
              <a:gd fmla="*/ 37 w 104" name="T70"/>
              <a:gd fmla="*/ 96 h 128" name="T71"/>
              <a:gd fmla="*/ 37 w 104" name="T72"/>
              <a:gd fmla="*/ 102 h 128" name="T73"/>
              <a:gd fmla="*/ 43 w 104" name="T74"/>
              <a:gd fmla="*/ 102 h 128" name="T75"/>
              <a:gd fmla="*/ 52 w 104" name="T76"/>
              <a:gd fmla="*/ 94 h 128" name="T77"/>
              <a:gd fmla="*/ 60 w 104" name="T78"/>
              <a:gd fmla="*/ 102 h 128" name="T79"/>
              <a:gd fmla="*/ 66 w 104" name="T80"/>
              <a:gd fmla="*/ 102 h 128" name="T81"/>
              <a:gd fmla="*/ 66 w 104" name="T82"/>
              <a:gd fmla="*/ 96 h 128" name="T83"/>
              <a:gd fmla="*/ 58 w 104" name="T84"/>
              <a:gd fmla="*/ 88 h 12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8" w="104">
                <a:moveTo>
                  <a:pt x="9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0"/>
                  <a:pt x="36" y="8"/>
                  <a:pt x="52" y="8"/>
                </a:cubicBezTo>
                <a:cubicBezTo>
                  <a:pt x="66" y="8"/>
                  <a:pt x="78" y="18"/>
                  <a:pt x="80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6" y="14"/>
                  <a:pt x="70" y="0"/>
                  <a:pt x="52" y="0"/>
                </a:cubicBezTo>
                <a:cubicBezTo>
                  <a:pt x="32" y="0"/>
                  <a:pt x="16" y="16"/>
                  <a:pt x="16" y="36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53"/>
                  <a:pt x="0" y="60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8" y="128"/>
                  <a:pt x="104" y="122"/>
                  <a:pt x="104" y="116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3"/>
                  <a:pt x="98" y="48"/>
                  <a:pt x="92" y="48"/>
                </a:cubicBez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59"/>
                  <a:pt x="11" y="56"/>
                  <a:pt x="16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92" y="56"/>
                  <a:pt x="96" y="59"/>
                  <a:pt x="96" y="64"/>
                </a:cubicBezTo>
                <a:lnTo>
                  <a:pt x="96" y="112"/>
                </a:lnTo>
                <a:close/>
                <a:moveTo>
                  <a:pt x="58" y="88"/>
                </a:moveTo>
                <a:cubicBezTo>
                  <a:pt x="66" y="79"/>
                  <a:pt x="66" y="79"/>
                  <a:pt x="66" y="79"/>
                </a:cubicBezTo>
                <a:cubicBezTo>
                  <a:pt x="68" y="78"/>
                  <a:pt x="68" y="75"/>
                  <a:pt x="66" y="73"/>
                </a:cubicBezTo>
                <a:cubicBezTo>
                  <a:pt x="65" y="71"/>
                  <a:pt x="62" y="71"/>
                  <a:pt x="60" y="73"/>
                </a:cubicBezTo>
                <a:cubicBezTo>
                  <a:pt x="52" y="81"/>
                  <a:pt x="52" y="81"/>
                  <a:pt x="52" y="81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1"/>
                  <a:pt x="39" y="71"/>
                  <a:pt x="37" y="73"/>
                </a:cubicBezTo>
                <a:cubicBezTo>
                  <a:pt x="35" y="75"/>
                  <a:pt x="35" y="78"/>
                  <a:pt x="37" y="79"/>
                </a:cubicBezTo>
                <a:cubicBezTo>
                  <a:pt x="45" y="88"/>
                  <a:pt x="45" y="88"/>
                  <a:pt x="45" y="88"/>
                </a:cubicBezTo>
                <a:cubicBezTo>
                  <a:pt x="37" y="96"/>
                  <a:pt x="37" y="96"/>
                  <a:pt x="37" y="96"/>
                </a:cubicBezTo>
                <a:cubicBezTo>
                  <a:pt x="35" y="98"/>
                  <a:pt x="35" y="101"/>
                  <a:pt x="37" y="102"/>
                </a:cubicBezTo>
                <a:cubicBezTo>
                  <a:pt x="39" y="104"/>
                  <a:pt x="42" y="104"/>
                  <a:pt x="43" y="102"/>
                </a:cubicBezTo>
                <a:cubicBezTo>
                  <a:pt x="52" y="94"/>
                  <a:pt x="52" y="94"/>
                  <a:pt x="52" y="94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2" y="104"/>
                  <a:pt x="65" y="104"/>
                  <a:pt x="66" y="102"/>
                </a:cubicBezTo>
                <a:cubicBezTo>
                  <a:pt x="68" y="101"/>
                  <a:pt x="68" y="98"/>
                  <a:pt x="66" y="96"/>
                </a:cubicBezTo>
                <a:lnTo>
                  <a:pt x="58" y="88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6" name="Freeform 39"/>
          <p:cNvSpPr>
            <a:spLocks noEditPoints="1"/>
          </p:cNvSpPr>
          <p:nvPr/>
        </p:nvSpPr>
        <p:spPr bwMode="auto">
          <a:xfrm>
            <a:off x="6294059" y="3886630"/>
            <a:ext cx="166288" cy="204818"/>
          </a:xfrm>
          <a:custGeom>
            <a:gdLst>
              <a:gd fmla="*/ 52 w 104" name="T0"/>
              <a:gd fmla="*/ 72 h 128" name="T1"/>
              <a:gd fmla="*/ 36 w 104" name="T2"/>
              <a:gd fmla="*/ 88 h 128" name="T3"/>
              <a:gd fmla="*/ 52 w 104" name="T4"/>
              <a:gd fmla="*/ 104 h 128" name="T5"/>
              <a:gd fmla="*/ 68 w 104" name="T6"/>
              <a:gd fmla="*/ 88 h 128" name="T7"/>
              <a:gd fmla="*/ 52 w 104" name="T8"/>
              <a:gd fmla="*/ 72 h 128" name="T9"/>
              <a:gd fmla="*/ 52 w 104" name="T10"/>
              <a:gd fmla="*/ 96 h 128" name="T11"/>
              <a:gd fmla="*/ 44 w 104" name="T12"/>
              <a:gd fmla="*/ 88 h 128" name="T13"/>
              <a:gd fmla="*/ 52 w 104" name="T14"/>
              <a:gd fmla="*/ 80 h 128" name="T15"/>
              <a:gd fmla="*/ 60 w 104" name="T16"/>
              <a:gd fmla="*/ 88 h 128" name="T17"/>
              <a:gd fmla="*/ 52 w 104" name="T18"/>
              <a:gd fmla="*/ 96 h 128" name="T19"/>
              <a:gd fmla="*/ 92 w 104" name="T20"/>
              <a:gd fmla="*/ 48 h 128" name="T21"/>
              <a:gd fmla="*/ 24 w 104" name="T22"/>
              <a:gd fmla="*/ 48 h 128" name="T23"/>
              <a:gd fmla="*/ 24 w 104" name="T24"/>
              <a:gd fmla="*/ 36 h 128" name="T25"/>
              <a:gd fmla="*/ 52 w 104" name="T26"/>
              <a:gd fmla="*/ 8 h 128" name="T27"/>
              <a:gd fmla="*/ 80 w 104" name="T28"/>
              <a:gd fmla="*/ 32 h 128" name="T29"/>
              <a:gd fmla="*/ 88 w 104" name="T30"/>
              <a:gd fmla="*/ 32 h 128" name="T31"/>
              <a:gd fmla="*/ 52 w 104" name="T32"/>
              <a:gd fmla="*/ 0 h 128" name="T33"/>
              <a:gd fmla="*/ 16 w 104" name="T34"/>
              <a:gd fmla="*/ 36 h 128" name="T35"/>
              <a:gd fmla="*/ 16 w 104" name="T36"/>
              <a:gd fmla="*/ 48 h 128" name="T37"/>
              <a:gd fmla="*/ 12 w 104" name="T38"/>
              <a:gd fmla="*/ 48 h 128" name="T39"/>
              <a:gd fmla="*/ 0 w 104" name="T40"/>
              <a:gd fmla="*/ 60 h 128" name="T41"/>
              <a:gd fmla="*/ 0 w 104" name="T42"/>
              <a:gd fmla="*/ 116 h 128" name="T43"/>
              <a:gd fmla="*/ 12 w 104" name="T44"/>
              <a:gd fmla="*/ 128 h 128" name="T45"/>
              <a:gd fmla="*/ 92 w 104" name="T46"/>
              <a:gd fmla="*/ 128 h 128" name="T47"/>
              <a:gd fmla="*/ 104 w 104" name="T48"/>
              <a:gd fmla="*/ 116 h 128" name="T49"/>
              <a:gd fmla="*/ 104 w 104" name="T50"/>
              <a:gd fmla="*/ 60 h 128" name="T51"/>
              <a:gd fmla="*/ 92 w 104" name="T52"/>
              <a:gd fmla="*/ 48 h 128" name="T53"/>
              <a:gd fmla="*/ 96 w 104" name="T54"/>
              <a:gd fmla="*/ 112 h 128" name="T55"/>
              <a:gd fmla="*/ 88 w 104" name="T56"/>
              <a:gd fmla="*/ 120 h 128" name="T57"/>
              <a:gd fmla="*/ 16 w 104" name="T58"/>
              <a:gd fmla="*/ 120 h 128" name="T59"/>
              <a:gd fmla="*/ 8 w 104" name="T60"/>
              <a:gd fmla="*/ 112 h 128" name="T61"/>
              <a:gd fmla="*/ 8 w 104" name="T62"/>
              <a:gd fmla="*/ 64 h 128" name="T63"/>
              <a:gd fmla="*/ 16 w 104" name="T64"/>
              <a:gd fmla="*/ 56 h 128" name="T65"/>
              <a:gd fmla="*/ 88 w 104" name="T66"/>
              <a:gd fmla="*/ 56 h 128" name="T67"/>
              <a:gd fmla="*/ 96 w 104" name="T68"/>
              <a:gd fmla="*/ 64 h 128" name="T69"/>
              <a:gd fmla="*/ 96 w 104" name="T70"/>
              <a:gd fmla="*/ 112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04">
                <a:moveTo>
                  <a:pt x="52" y="72"/>
                </a:moveTo>
                <a:cubicBezTo>
                  <a:pt x="43" y="72"/>
                  <a:pt x="36" y="79"/>
                  <a:pt x="36" y="88"/>
                </a:cubicBezTo>
                <a:cubicBezTo>
                  <a:pt x="36" y="97"/>
                  <a:pt x="43" y="104"/>
                  <a:pt x="52" y="104"/>
                </a:cubicBezTo>
                <a:cubicBezTo>
                  <a:pt x="61" y="104"/>
                  <a:pt x="68" y="97"/>
                  <a:pt x="68" y="88"/>
                </a:cubicBezTo>
                <a:cubicBezTo>
                  <a:pt x="68" y="79"/>
                  <a:pt x="61" y="72"/>
                  <a:pt x="52" y="72"/>
                </a:cubicBezTo>
                <a:close/>
                <a:moveTo>
                  <a:pt x="52" y="96"/>
                </a:moveTo>
                <a:cubicBezTo>
                  <a:pt x="47" y="96"/>
                  <a:pt x="44" y="92"/>
                  <a:pt x="44" y="88"/>
                </a:cubicBezTo>
                <a:cubicBezTo>
                  <a:pt x="44" y="83"/>
                  <a:pt x="47" y="80"/>
                  <a:pt x="52" y="80"/>
                </a:cubicBezTo>
                <a:cubicBezTo>
                  <a:pt x="56" y="80"/>
                  <a:pt x="60" y="83"/>
                  <a:pt x="60" y="88"/>
                </a:cubicBezTo>
                <a:cubicBezTo>
                  <a:pt x="60" y="92"/>
                  <a:pt x="56" y="96"/>
                  <a:pt x="52" y="96"/>
                </a:cubicBezTo>
                <a:close/>
                <a:moveTo>
                  <a:pt x="9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0"/>
                  <a:pt x="36" y="8"/>
                  <a:pt x="52" y="8"/>
                </a:cubicBezTo>
                <a:cubicBezTo>
                  <a:pt x="66" y="8"/>
                  <a:pt x="78" y="18"/>
                  <a:pt x="80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6" y="14"/>
                  <a:pt x="70" y="0"/>
                  <a:pt x="52" y="0"/>
                </a:cubicBezTo>
                <a:cubicBezTo>
                  <a:pt x="32" y="0"/>
                  <a:pt x="16" y="16"/>
                  <a:pt x="16" y="36"/>
                </a:cubicBezTo>
                <a:cubicBezTo>
                  <a:pt x="16" y="48"/>
                  <a:pt x="16" y="48"/>
                  <a:pt x="16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53"/>
                  <a:pt x="0" y="60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8" y="128"/>
                  <a:pt x="104" y="122"/>
                  <a:pt x="104" y="116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53"/>
                  <a:pt x="98" y="48"/>
                  <a:pt x="92" y="48"/>
                </a:cubicBez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59"/>
                  <a:pt x="11" y="56"/>
                  <a:pt x="16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92" y="56"/>
                  <a:pt x="96" y="59"/>
                  <a:pt x="96" y="64"/>
                </a:cubicBezTo>
                <a:lnTo>
                  <a:pt x="96" y="112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7" name="Freeform 40"/>
          <p:cNvSpPr>
            <a:spLocks noEditPoints="1"/>
          </p:cNvSpPr>
          <p:nvPr/>
        </p:nvSpPr>
        <p:spPr bwMode="auto">
          <a:xfrm>
            <a:off x="8549763" y="3316789"/>
            <a:ext cx="204818" cy="204818"/>
          </a:xfrm>
          <a:custGeom>
            <a:gdLst>
              <a:gd fmla="*/ 40 w 128" name="T0"/>
              <a:gd fmla="*/ 56 h 128" name="T1"/>
              <a:gd fmla="*/ 56 w 128" name="T2"/>
              <a:gd fmla="*/ 40 h 128" name="T3"/>
              <a:gd fmla="*/ 40 w 128" name="T4"/>
              <a:gd fmla="*/ 24 h 128" name="T5"/>
              <a:gd fmla="*/ 24 w 128" name="T6"/>
              <a:gd fmla="*/ 40 h 128" name="T7"/>
              <a:gd fmla="*/ 40 w 128" name="T8"/>
              <a:gd fmla="*/ 56 h 128" name="T9"/>
              <a:gd fmla="*/ 40 w 128" name="T10"/>
              <a:gd fmla="*/ 32 h 128" name="T11"/>
              <a:gd fmla="*/ 48 w 128" name="T12"/>
              <a:gd fmla="*/ 40 h 128" name="T13"/>
              <a:gd fmla="*/ 40 w 128" name="T14"/>
              <a:gd fmla="*/ 48 h 128" name="T15"/>
              <a:gd fmla="*/ 32 w 128" name="T16"/>
              <a:gd fmla="*/ 40 h 128" name="T17"/>
              <a:gd fmla="*/ 40 w 128" name="T18"/>
              <a:gd fmla="*/ 32 h 128" name="T19"/>
              <a:gd fmla="*/ 116 w 128" name="T20"/>
              <a:gd fmla="*/ 0 h 128" name="T21"/>
              <a:gd fmla="*/ 12 w 128" name="T22"/>
              <a:gd fmla="*/ 0 h 128" name="T23"/>
              <a:gd fmla="*/ 0 w 128" name="T24"/>
              <a:gd fmla="*/ 12 h 128" name="T25"/>
              <a:gd fmla="*/ 0 w 128" name="T26"/>
              <a:gd fmla="*/ 116 h 128" name="T27"/>
              <a:gd fmla="*/ 12 w 128" name="T28"/>
              <a:gd fmla="*/ 128 h 128" name="T29"/>
              <a:gd fmla="*/ 116 w 128" name="T30"/>
              <a:gd fmla="*/ 128 h 128" name="T31"/>
              <a:gd fmla="*/ 128 w 128" name="T32"/>
              <a:gd fmla="*/ 116 h 128" name="T33"/>
              <a:gd fmla="*/ 128 w 128" name="T34"/>
              <a:gd fmla="*/ 12 h 128" name="T35"/>
              <a:gd fmla="*/ 116 w 128" name="T36"/>
              <a:gd fmla="*/ 0 h 128" name="T37"/>
              <a:gd fmla="*/ 120 w 128" name="T38"/>
              <a:gd fmla="*/ 112 h 128" name="T39"/>
              <a:gd fmla="*/ 112 w 128" name="T40"/>
              <a:gd fmla="*/ 120 h 128" name="T41"/>
              <a:gd fmla="*/ 16 w 128" name="T42"/>
              <a:gd fmla="*/ 120 h 128" name="T43"/>
              <a:gd fmla="*/ 8 w 128" name="T44"/>
              <a:gd fmla="*/ 112 h 128" name="T45"/>
              <a:gd fmla="*/ 8 w 128" name="T46"/>
              <a:gd fmla="*/ 16 h 128" name="T47"/>
              <a:gd fmla="*/ 16 w 128" name="T48"/>
              <a:gd fmla="*/ 8 h 128" name="T49"/>
              <a:gd fmla="*/ 112 w 128" name="T50"/>
              <a:gd fmla="*/ 8 h 128" name="T51"/>
              <a:gd fmla="*/ 120 w 128" name="T52"/>
              <a:gd fmla="*/ 16 h 128" name="T53"/>
              <a:gd fmla="*/ 120 w 128" name="T54"/>
              <a:gd fmla="*/ 112 h 128" name="T55"/>
              <a:gd fmla="*/ 95 w 128" name="T56"/>
              <a:gd fmla="*/ 70 h 128" name="T57"/>
              <a:gd fmla="*/ 95 w 128" name="T58"/>
              <a:gd fmla="*/ 69 h 128" name="T59"/>
              <a:gd fmla="*/ 90 w 128" name="T60"/>
              <a:gd fmla="*/ 68 h 128" name="T61"/>
              <a:gd fmla="*/ 89 w 128" name="T62"/>
              <a:gd fmla="*/ 69 h 128" name="T63"/>
              <a:gd fmla="*/ 89 w 128" name="T64"/>
              <a:gd fmla="*/ 69 h 128" name="T65"/>
              <a:gd fmla="*/ 53 w 128" name="T66"/>
              <a:gd fmla="*/ 105 h 128" name="T67"/>
              <a:gd fmla="*/ 53 w 128" name="T68"/>
              <a:gd fmla="*/ 111 h 128" name="T69"/>
              <a:gd fmla="*/ 58 w 128" name="T70"/>
              <a:gd fmla="*/ 111 h 128" name="T71"/>
              <a:gd fmla="*/ 92 w 128" name="T72"/>
              <a:gd fmla="*/ 77 h 128" name="T73"/>
              <a:gd fmla="*/ 105 w 128" name="T74"/>
              <a:gd fmla="*/ 91 h 128" name="T75"/>
              <a:gd fmla="*/ 111 w 128" name="T76"/>
              <a:gd fmla="*/ 91 h 128" name="T77"/>
              <a:gd fmla="*/ 111 w 128" name="T78"/>
              <a:gd fmla="*/ 85 h 128" name="T79"/>
              <a:gd fmla="*/ 95 w 128" name="T80"/>
              <a:gd fmla="*/ 70 h 128" name="T81"/>
              <a:gd fmla="*/ 55 w 128" name="T82"/>
              <a:gd fmla="*/ 95 h 128" name="T83"/>
              <a:gd fmla="*/ 55 w 128" name="T84"/>
              <a:gd fmla="*/ 89 h 128" name="T85"/>
              <a:gd fmla="*/ 43 w 128" name="T86"/>
              <a:gd fmla="*/ 78 h 128" name="T87"/>
              <a:gd fmla="*/ 43 w 128" name="T88"/>
              <a:gd fmla="*/ 77 h 128" name="T89"/>
              <a:gd fmla="*/ 38 w 128" name="T90"/>
              <a:gd fmla="*/ 76 h 128" name="T91"/>
              <a:gd fmla="*/ 37 w 128" name="T92"/>
              <a:gd fmla="*/ 77 h 128" name="T93"/>
              <a:gd fmla="*/ 36 w 128" name="T94"/>
              <a:gd fmla="*/ 77 h 128" name="T95"/>
              <a:gd fmla="*/ 17 w 128" name="T96"/>
              <a:gd fmla="*/ 97 h 128" name="T97"/>
              <a:gd fmla="*/ 17 w 128" name="T98"/>
              <a:gd fmla="*/ 103 h 128" name="T99"/>
              <a:gd fmla="*/ 22 w 128" name="T100"/>
              <a:gd fmla="*/ 103 h 128" name="T101"/>
              <a:gd fmla="*/ 40 w 128" name="T102"/>
              <a:gd fmla="*/ 85 h 128" name="T103"/>
              <a:gd fmla="*/ 49 w 128" name="T104"/>
              <a:gd fmla="*/ 95 h 128" name="T105"/>
              <a:gd fmla="*/ 55 w 128" name="T106"/>
              <a:gd fmla="*/ 95 h 1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8" w="128">
                <a:moveTo>
                  <a:pt x="40" y="56"/>
                </a:move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lose/>
                <a:moveTo>
                  <a:pt x="40" y="32"/>
                </a:moveTo>
                <a:cubicBezTo>
                  <a:pt x="44" y="32"/>
                  <a:pt x="48" y="35"/>
                  <a:pt x="48" y="40"/>
                </a:cubicBezTo>
                <a:cubicBezTo>
                  <a:pt x="48" y="44"/>
                  <a:pt x="44" y="48"/>
                  <a:pt x="40" y="48"/>
                </a:cubicBezTo>
                <a:cubicBezTo>
                  <a:pt x="35" y="48"/>
                  <a:pt x="32" y="44"/>
                  <a:pt x="32" y="40"/>
                </a:cubicBezTo>
                <a:cubicBezTo>
                  <a:pt x="32" y="35"/>
                  <a:pt x="35" y="32"/>
                  <a:pt x="40" y="32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112"/>
                </a:lnTo>
                <a:close/>
                <a:moveTo>
                  <a:pt x="95" y="70"/>
                </a:moveTo>
                <a:cubicBezTo>
                  <a:pt x="95" y="70"/>
                  <a:pt x="95" y="69"/>
                  <a:pt x="95" y="69"/>
                </a:cubicBezTo>
                <a:cubicBezTo>
                  <a:pt x="93" y="68"/>
                  <a:pt x="92" y="67"/>
                  <a:pt x="90" y="68"/>
                </a:cubicBezTo>
                <a:cubicBezTo>
                  <a:pt x="90" y="68"/>
                  <a:pt x="89" y="69"/>
                  <a:pt x="89" y="69"/>
                </a:cubicBezTo>
                <a:cubicBezTo>
                  <a:pt x="89" y="69"/>
                  <a:pt x="89" y="69"/>
                  <a:pt x="89" y="69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51" y="107"/>
                  <a:pt x="51" y="109"/>
                  <a:pt x="53" y="111"/>
                </a:cubicBezTo>
                <a:cubicBezTo>
                  <a:pt x="54" y="112"/>
                  <a:pt x="57" y="112"/>
                  <a:pt x="58" y="111"/>
                </a:cubicBezTo>
                <a:cubicBezTo>
                  <a:pt x="92" y="77"/>
                  <a:pt x="92" y="77"/>
                  <a:pt x="92" y="77"/>
                </a:cubicBezTo>
                <a:cubicBezTo>
                  <a:pt x="105" y="91"/>
                  <a:pt x="105" y="91"/>
                  <a:pt x="105" y="91"/>
                </a:cubicBezTo>
                <a:cubicBezTo>
                  <a:pt x="107" y="92"/>
                  <a:pt x="109" y="92"/>
                  <a:pt x="111" y="91"/>
                </a:cubicBezTo>
                <a:cubicBezTo>
                  <a:pt x="112" y="89"/>
                  <a:pt x="112" y="87"/>
                  <a:pt x="111" y="85"/>
                </a:cubicBezTo>
                <a:lnTo>
                  <a:pt x="95" y="70"/>
                </a:lnTo>
                <a:close/>
                <a:moveTo>
                  <a:pt x="55" y="95"/>
                </a:moveTo>
                <a:cubicBezTo>
                  <a:pt x="56" y="93"/>
                  <a:pt x="56" y="91"/>
                  <a:pt x="55" y="89"/>
                </a:cubicBezTo>
                <a:cubicBezTo>
                  <a:pt x="43" y="78"/>
                  <a:pt x="43" y="78"/>
                  <a:pt x="43" y="78"/>
                </a:cubicBezTo>
                <a:cubicBezTo>
                  <a:pt x="43" y="78"/>
                  <a:pt x="43" y="77"/>
                  <a:pt x="43" y="77"/>
                </a:cubicBezTo>
                <a:cubicBezTo>
                  <a:pt x="41" y="76"/>
                  <a:pt x="40" y="75"/>
                  <a:pt x="38" y="76"/>
                </a:cubicBezTo>
                <a:cubicBezTo>
                  <a:pt x="38" y="76"/>
                  <a:pt x="37" y="77"/>
                  <a:pt x="37" y="77"/>
                </a:cubicBezTo>
                <a:cubicBezTo>
                  <a:pt x="37" y="77"/>
                  <a:pt x="37" y="77"/>
                  <a:pt x="36" y="7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9"/>
                  <a:pt x="15" y="101"/>
                  <a:pt x="17" y="103"/>
                </a:cubicBezTo>
                <a:cubicBezTo>
                  <a:pt x="18" y="104"/>
                  <a:pt x="21" y="104"/>
                  <a:pt x="22" y="103"/>
                </a:cubicBezTo>
                <a:cubicBezTo>
                  <a:pt x="40" y="85"/>
                  <a:pt x="40" y="85"/>
                  <a:pt x="40" y="85"/>
                </a:cubicBezTo>
                <a:cubicBezTo>
                  <a:pt x="49" y="95"/>
                  <a:pt x="49" y="95"/>
                  <a:pt x="49" y="95"/>
                </a:cubicBezTo>
                <a:cubicBezTo>
                  <a:pt x="51" y="96"/>
                  <a:pt x="53" y="96"/>
                  <a:pt x="55" y="95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8" name="Freeform 41"/>
          <p:cNvSpPr>
            <a:spLocks noEditPoints="1"/>
          </p:cNvSpPr>
          <p:nvPr/>
        </p:nvSpPr>
        <p:spPr bwMode="auto">
          <a:xfrm>
            <a:off x="7981274" y="3316789"/>
            <a:ext cx="204142" cy="204818"/>
          </a:xfrm>
          <a:custGeom>
            <a:gdLst>
              <a:gd fmla="*/ 83 w 128" name="T0"/>
              <a:gd fmla="*/ 45 h 128" name="T1"/>
              <a:gd fmla="*/ 77 w 128" name="T2"/>
              <a:gd fmla="*/ 45 h 128" name="T3"/>
              <a:gd fmla="*/ 64 w 128" name="T4"/>
              <a:gd fmla="*/ 58 h 128" name="T5"/>
              <a:gd fmla="*/ 50 w 128" name="T6"/>
              <a:gd fmla="*/ 45 h 128" name="T7"/>
              <a:gd fmla="*/ 45 w 128" name="T8"/>
              <a:gd fmla="*/ 45 h 128" name="T9"/>
              <a:gd fmla="*/ 45 w 128" name="T10"/>
              <a:gd fmla="*/ 50 h 128" name="T11"/>
              <a:gd fmla="*/ 58 w 128" name="T12"/>
              <a:gd fmla="*/ 64 h 128" name="T13"/>
              <a:gd fmla="*/ 45 w 128" name="T14"/>
              <a:gd fmla="*/ 77 h 128" name="T15"/>
              <a:gd fmla="*/ 45 w 128" name="T16"/>
              <a:gd fmla="*/ 83 h 128" name="T17"/>
              <a:gd fmla="*/ 50 w 128" name="T18"/>
              <a:gd fmla="*/ 83 h 128" name="T19"/>
              <a:gd fmla="*/ 64 w 128" name="T20"/>
              <a:gd fmla="*/ 69 h 128" name="T21"/>
              <a:gd fmla="*/ 77 w 128" name="T22"/>
              <a:gd fmla="*/ 83 h 128" name="T23"/>
              <a:gd fmla="*/ 83 w 128" name="T24"/>
              <a:gd fmla="*/ 83 h 128" name="T25"/>
              <a:gd fmla="*/ 83 w 128" name="T26"/>
              <a:gd fmla="*/ 77 h 128" name="T27"/>
              <a:gd fmla="*/ 69 w 128" name="T28"/>
              <a:gd fmla="*/ 64 h 128" name="T29"/>
              <a:gd fmla="*/ 83 w 128" name="T30"/>
              <a:gd fmla="*/ 50 h 128" name="T31"/>
              <a:gd fmla="*/ 83 w 128" name="T32"/>
              <a:gd fmla="*/ 45 h 128" name="T33"/>
              <a:gd fmla="*/ 64 w 128" name="T34"/>
              <a:gd fmla="*/ 0 h 128" name="T35"/>
              <a:gd fmla="*/ 0 w 128" name="T36"/>
              <a:gd fmla="*/ 64 h 128" name="T37"/>
              <a:gd fmla="*/ 64 w 128" name="T38"/>
              <a:gd fmla="*/ 128 h 128" name="T39"/>
              <a:gd fmla="*/ 128 w 128" name="T40"/>
              <a:gd fmla="*/ 64 h 128" name="T41"/>
              <a:gd fmla="*/ 64 w 128" name="T42"/>
              <a:gd fmla="*/ 0 h 128" name="T43"/>
              <a:gd fmla="*/ 64 w 128" name="T44"/>
              <a:gd fmla="*/ 120 h 128" name="T45"/>
              <a:gd fmla="*/ 8 w 128" name="T46"/>
              <a:gd fmla="*/ 64 h 128" name="T47"/>
              <a:gd fmla="*/ 64 w 128" name="T48"/>
              <a:gd fmla="*/ 8 h 128" name="T49"/>
              <a:gd fmla="*/ 120 w 128" name="T50"/>
              <a:gd fmla="*/ 64 h 128" name="T51"/>
              <a:gd fmla="*/ 64 w 128" name="T52"/>
              <a:gd fmla="*/ 120 h 12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8" w="128">
                <a:moveTo>
                  <a:pt x="83" y="45"/>
                </a:moveTo>
                <a:cubicBezTo>
                  <a:pt x="81" y="43"/>
                  <a:pt x="79" y="43"/>
                  <a:pt x="77" y="45"/>
                </a:cubicBezTo>
                <a:cubicBezTo>
                  <a:pt x="64" y="58"/>
                  <a:pt x="64" y="58"/>
                  <a:pt x="64" y="58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3"/>
                  <a:pt x="46" y="43"/>
                  <a:pt x="45" y="45"/>
                </a:cubicBezTo>
                <a:cubicBezTo>
                  <a:pt x="43" y="46"/>
                  <a:pt x="43" y="49"/>
                  <a:pt x="45" y="50"/>
                </a:cubicBezTo>
                <a:cubicBezTo>
                  <a:pt x="58" y="64"/>
                  <a:pt x="58" y="64"/>
                  <a:pt x="58" y="64"/>
                </a:cubicBezTo>
                <a:cubicBezTo>
                  <a:pt x="45" y="77"/>
                  <a:pt x="45" y="77"/>
                  <a:pt x="45" y="77"/>
                </a:cubicBezTo>
                <a:cubicBezTo>
                  <a:pt x="43" y="79"/>
                  <a:pt x="43" y="81"/>
                  <a:pt x="45" y="83"/>
                </a:cubicBezTo>
                <a:cubicBezTo>
                  <a:pt x="46" y="84"/>
                  <a:pt x="49" y="84"/>
                  <a:pt x="50" y="83"/>
                </a:cubicBezTo>
                <a:cubicBezTo>
                  <a:pt x="64" y="69"/>
                  <a:pt x="64" y="69"/>
                  <a:pt x="64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79" y="84"/>
                  <a:pt x="81" y="84"/>
                  <a:pt x="83" y="83"/>
                </a:cubicBezTo>
                <a:cubicBezTo>
                  <a:pt x="84" y="81"/>
                  <a:pt x="84" y="79"/>
                  <a:pt x="83" y="77"/>
                </a:cubicBezTo>
                <a:cubicBezTo>
                  <a:pt x="69" y="64"/>
                  <a:pt x="69" y="64"/>
                  <a:pt x="69" y="64"/>
                </a:cubicBezTo>
                <a:cubicBezTo>
                  <a:pt x="83" y="50"/>
                  <a:pt x="83" y="50"/>
                  <a:pt x="83" y="50"/>
                </a:cubicBezTo>
                <a:cubicBezTo>
                  <a:pt x="84" y="49"/>
                  <a:pt x="84" y="46"/>
                  <a:pt x="83" y="45"/>
                </a:cubicBezTo>
                <a:close/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9" name="Freeform 42"/>
          <p:cNvSpPr>
            <a:spLocks noEditPoints="1"/>
          </p:cNvSpPr>
          <p:nvPr/>
        </p:nvSpPr>
        <p:spPr bwMode="auto">
          <a:xfrm>
            <a:off x="7412109" y="3316789"/>
            <a:ext cx="204818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85 w 128" name="T20"/>
              <a:gd fmla="*/ 49 h 128" name="T21"/>
              <a:gd fmla="*/ 60 w 128" name="T22"/>
              <a:gd fmla="*/ 74 h 128" name="T23"/>
              <a:gd fmla="*/ 46 w 128" name="T24"/>
              <a:gd fmla="*/ 61 h 128" name="T25"/>
              <a:gd fmla="*/ 41 w 128" name="T26"/>
              <a:gd fmla="*/ 61 h 128" name="T27"/>
              <a:gd fmla="*/ 41 w 128" name="T28"/>
              <a:gd fmla="*/ 66 h 128" name="T29"/>
              <a:gd fmla="*/ 56 w 128" name="T30"/>
              <a:gd fmla="*/ 82 h 128" name="T31"/>
              <a:gd fmla="*/ 57 w 128" name="T32"/>
              <a:gd fmla="*/ 83 h 128" name="T33"/>
              <a:gd fmla="*/ 60 w 128" name="T34"/>
              <a:gd fmla="*/ 84 h 128" name="T35"/>
              <a:gd fmla="*/ 63 w 128" name="T36"/>
              <a:gd fmla="*/ 83 h 128" name="T37"/>
              <a:gd fmla="*/ 63 w 128" name="T38"/>
              <a:gd fmla="*/ 82 h 128" name="T39"/>
              <a:gd fmla="*/ 91 w 128" name="T40"/>
              <a:gd fmla="*/ 54 h 128" name="T41"/>
              <a:gd fmla="*/ 91 w 128" name="T42"/>
              <a:gd fmla="*/ 49 h 128" name="T43"/>
              <a:gd fmla="*/ 85 w 128" name="T44"/>
              <a:gd fmla="*/ 49 h 12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5" y="49"/>
                </a:moveTo>
                <a:cubicBezTo>
                  <a:pt x="60" y="74"/>
                  <a:pt x="60" y="74"/>
                  <a:pt x="60" y="74"/>
                </a:cubicBezTo>
                <a:cubicBezTo>
                  <a:pt x="46" y="61"/>
                  <a:pt x="46" y="61"/>
                  <a:pt x="46" y="61"/>
                </a:cubicBezTo>
                <a:cubicBezTo>
                  <a:pt x="45" y="59"/>
                  <a:pt x="42" y="59"/>
                  <a:pt x="41" y="61"/>
                </a:cubicBezTo>
                <a:cubicBezTo>
                  <a:pt x="39" y="62"/>
                  <a:pt x="39" y="65"/>
                  <a:pt x="41" y="66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2"/>
                  <a:pt x="57" y="82"/>
                  <a:pt x="57" y="83"/>
                </a:cubicBezTo>
                <a:cubicBezTo>
                  <a:pt x="58" y="83"/>
                  <a:pt x="59" y="84"/>
                  <a:pt x="60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3" y="82"/>
                  <a:pt x="63" y="82"/>
                  <a:pt x="63" y="82"/>
                </a:cubicBezTo>
                <a:cubicBezTo>
                  <a:pt x="91" y="54"/>
                  <a:pt x="91" y="54"/>
                  <a:pt x="91" y="54"/>
                </a:cubicBezTo>
                <a:cubicBezTo>
                  <a:pt x="92" y="53"/>
                  <a:pt x="92" y="50"/>
                  <a:pt x="91" y="49"/>
                </a:cubicBezTo>
                <a:cubicBezTo>
                  <a:pt x="89" y="47"/>
                  <a:pt x="87" y="47"/>
                  <a:pt x="85" y="49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0" name="Freeform 43"/>
          <p:cNvSpPr>
            <a:spLocks noEditPoints="1"/>
          </p:cNvSpPr>
          <p:nvPr/>
        </p:nvSpPr>
        <p:spPr bwMode="auto">
          <a:xfrm>
            <a:off x="6843620" y="3316789"/>
            <a:ext cx="204818" cy="204818"/>
          </a:xfrm>
          <a:custGeom>
            <a:gdLst>
              <a:gd fmla="*/ 44 w 128" name="T0"/>
              <a:gd fmla="*/ 36 h 128" name="T1"/>
              <a:gd fmla="*/ 76 w 128" name="T2"/>
              <a:gd fmla="*/ 40 h 128" name="T3"/>
              <a:gd fmla="*/ 88 w 128" name="T4"/>
              <a:gd fmla="*/ 44 h 128" name="T5"/>
              <a:gd fmla="*/ 44 w 128" name="T6"/>
              <a:gd fmla="*/ 48 h 128" name="T7"/>
              <a:gd fmla="*/ 88 w 128" name="T8"/>
              <a:gd fmla="*/ 44 h 128" name="T9"/>
              <a:gd fmla="*/ 124 w 128" name="T10"/>
              <a:gd fmla="*/ 46 h 128" name="T11"/>
              <a:gd fmla="*/ 108 w 128" name="T12"/>
              <a:gd fmla="*/ 16 h 128" name="T13"/>
              <a:gd fmla="*/ 72 w 128" name="T14"/>
              <a:gd fmla="*/ 3 h 128" name="T15"/>
              <a:gd fmla="*/ 40 w 128" name="T16"/>
              <a:gd fmla="*/ 16 h 128" name="T17"/>
              <a:gd fmla="*/ 24 w 128" name="T18"/>
              <a:gd fmla="*/ 30 h 128" name="T19"/>
              <a:gd fmla="*/ 0 w 128" name="T20"/>
              <a:gd fmla="*/ 56 h 128" name="T21"/>
              <a:gd fmla="*/ 12 w 128" name="T22"/>
              <a:gd fmla="*/ 128 h 128" name="T23"/>
              <a:gd fmla="*/ 128 w 128" name="T24"/>
              <a:gd fmla="*/ 116 h 128" name="T25"/>
              <a:gd fmla="*/ 124 w 128" name="T26"/>
              <a:gd fmla="*/ 46 h 128" name="T27"/>
              <a:gd fmla="*/ 115 w 128" name="T28"/>
              <a:gd fmla="*/ 50 h 128" name="T29"/>
              <a:gd fmla="*/ 112 w 128" name="T30"/>
              <a:gd fmla="*/ 52 h 128" name="T31"/>
              <a:gd fmla="*/ 108 w 128" name="T32"/>
              <a:gd fmla="*/ 56 h 128" name="T33"/>
              <a:gd fmla="*/ 61 w 128" name="T34"/>
              <a:gd fmla="*/ 10 h 128" name="T35"/>
              <a:gd fmla="*/ 67 w 128" name="T36"/>
              <a:gd fmla="*/ 9 h 128" name="T37"/>
              <a:gd fmla="*/ 52 w 128" name="T38"/>
              <a:gd fmla="*/ 16 h 128" name="T39"/>
              <a:gd fmla="*/ 32 w 128" name="T40"/>
              <a:gd fmla="*/ 24 h 128" name="T41"/>
              <a:gd fmla="*/ 100 w 128" name="T42"/>
              <a:gd fmla="*/ 63 h 128" name="T43"/>
              <a:gd fmla="*/ 64 w 128" name="T44"/>
              <a:gd fmla="*/ 92 h 128" name="T45"/>
              <a:gd fmla="*/ 32 w 128" name="T46"/>
              <a:gd fmla="*/ 65 h 128" name="T47"/>
              <a:gd fmla="*/ 24 w 128" name="T48"/>
              <a:gd fmla="*/ 40 h 128" name="T49"/>
              <a:gd fmla="*/ 14 w 128" name="T50"/>
              <a:gd fmla="*/ 48 h 128" name="T51"/>
              <a:gd fmla="*/ 8 w 128" name="T52"/>
              <a:gd fmla="*/ 114 h 128" name="T53"/>
              <a:gd fmla="*/ 8 w 128" name="T54"/>
              <a:gd fmla="*/ 60 h 128" name="T55"/>
              <a:gd fmla="*/ 42 w 128" name="T56"/>
              <a:gd fmla="*/ 84 h 128" name="T57"/>
              <a:gd fmla="*/ 112 w 128" name="T58"/>
              <a:gd fmla="*/ 120 h 128" name="T59"/>
              <a:gd fmla="*/ 14 w 128" name="T60"/>
              <a:gd fmla="*/ 120 h 128" name="T61"/>
              <a:gd fmla="*/ 48 w 128" name="T62"/>
              <a:gd fmla="*/ 90 h 128" name="T63"/>
              <a:gd fmla="*/ 72 w 128" name="T64"/>
              <a:gd fmla="*/ 97 h 128" name="T65"/>
              <a:gd fmla="*/ 113 w 128" name="T66"/>
              <a:gd fmla="*/ 120 h 128" name="T67"/>
              <a:gd fmla="*/ 120 w 128" name="T68"/>
              <a:gd fmla="*/ 112 h 128" name="T69"/>
              <a:gd fmla="*/ 86 w 128" name="T70"/>
              <a:gd fmla="*/ 85 h 128" name="T71"/>
              <a:gd fmla="*/ 120 w 128" name="T72"/>
              <a:gd fmla="*/ 60 h 128" name="T73"/>
              <a:gd fmla="*/ 84 w 128" name="T74"/>
              <a:gd fmla="*/ 52 h 128" name="T75"/>
              <a:gd fmla="*/ 44 w 128" name="T76"/>
              <a:gd fmla="*/ 56 h 128" name="T77"/>
              <a:gd fmla="*/ 84 w 128" name="T78"/>
              <a:gd fmla="*/ 52 h 12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8" w="128">
                <a:moveTo>
                  <a:pt x="76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76" y="40"/>
                  <a:pt x="76" y="40"/>
                  <a:pt x="76" y="40"/>
                </a:cubicBezTo>
                <a:lnTo>
                  <a:pt x="76" y="36"/>
                </a:lnTo>
                <a:close/>
                <a:moveTo>
                  <a:pt x="88" y="44"/>
                </a:moveTo>
                <a:cubicBezTo>
                  <a:pt x="44" y="44"/>
                  <a:pt x="44" y="44"/>
                  <a:pt x="44" y="44"/>
                </a:cubicBezTo>
                <a:cubicBezTo>
                  <a:pt x="44" y="48"/>
                  <a:pt x="44" y="48"/>
                  <a:pt x="44" y="48"/>
                </a:cubicBezTo>
                <a:cubicBezTo>
                  <a:pt x="88" y="48"/>
                  <a:pt x="88" y="48"/>
                  <a:pt x="88" y="48"/>
                </a:cubicBezTo>
                <a:lnTo>
                  <a:pt x="88" y="44"/>
                </a:lnTo>
                <a:close/>
                <a:moveTo>
                  <a:pt x="124" y="46"/>
                </a:moveTo>
                <a:cubicBezTo>
                  <a:pt x="124" y="46"/>
                  <a:pt x="124" y="46"/>
                  <a:pt x="124" y="46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72" y="3"/>
                  <a:pt x="72" y="3"/>
                  <a:pt x="72" y="3"/>
                </a:cubicBezTo>
                <a:cubicBezTo>
                  <a:pt x="67" y="0"/>
                  <a:pt x="61" y="0"/>
                  <a:pt x="56" y="4"/>
                </a:cubicBezTo>
                <a:cubicBezTo>
                  <a:pt x="40" y="16"/>
                  <a:pt x="40" y="16"/>
                  <a:pt x="4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0"/>
                  <a:pt x="24" y="30"/>
                  <a:pt x="24" y="30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48"/>
                  <a:pt x="0" y="51"/>
                  <a:pt x="0" y="5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1"/>
                  <a:pt x="126" y="48"/>
                  <a:pt x="124" y="46"/>
                </a:cubicBezTo>
                <a:close/>
                <a:moveTo>
                  <a:pt x="108" y="43"/>
                </a:moveTo>
                <a:cubicBezTo>
                  <a:pt x="115" y="50"/>
                  <a:pt x="115" y="50"/>
                  <a:pt x="115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8" y="56"/>
                  <a:pt x="108" y="56"/>
                  <a:pt x="108" y="56"/>
                </a:cubicBezTo>
                <a:lnTo>
                  <a:pt x="108" y="43"/>
                </a:lnTo>
                <a:close/>
                <a:moveTo>
                  <a:pt x="61" y="10"/>
                </a:moveTo>
                <a:cubicBezTo>
                  <a:pt x="62" y="9"/>
                  <a:pt x="63" y="8"/>
                  <a:pt x="64" y="8"/>
                </a:cubicBezTo>
                <a:cubicBezTo>
                  <a:pt x="65" y="8"/>
                  <a:pt x="66" y="9"/>
                  <a:pt x="67" y="9"/>
                </a:cubicBezTo>
                <a:cubicBezTo>
                  <a:pt x="76" y="16"/>
                  <a:pt x="76" y="16"/>
                  <a:pt x="76" y="16"/>
                </a:cubicBezTo>
                <a:cubicBezTo>
                  <a:pt x="52" y="16"/>
                  <a:pt x="52" y="16"/>
                  <a:pt x="52" y="16"/>
                </a:cubicBezTo>
                <a:lnTo>
                  <a:pt x="61" y="10"/>
                </a:lnTo>
                <a:close/>
                <a:moveTo>
                  <a:pt x="32" y="24"/>
                </a:moveTo>
                <a:cubicBezTo>
                  <a:pt x="100" y="24"/>
                  <a:pt x="100" y="24"/>
                  <a:pt x="100" y="24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67" y="91"/>
                  <a:pt x="67" y="91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2"/>
                  <a:pt x="62" y="92"/>
                  <a:pt x="61" y="91"/>
                </a:cubicBezTo>
                <a:cubicBezTo>
                  <a:pt x="32" y="65"/>
                  <a:pt x="32" y="65"/>
                  <a:pt x="32" y="65"/>
                </a:cubicBezTo>
                <a:lnTo>
                  <a:pt x="32" y="24"/>
                </a:lnTo>
                <a:close/>
                <a:moveTo>
                  <a:pt x="24" y="40"/>
                </a:moveTo>
                <a:cubicBezTo>
                  <a:pt x="24" y="57"/>
                  <a:pt x="24" y="57"/>
                  <a:pt x="24" y="57"/>
                </a:cubicBezTo>
                <a:cubicBezTo>
                  <a:pt x="14" y="48"/>
                  <a:pt x="14" y="48"/>
                  <a:pt x="14" y="48"/>
                </a:cubicBezTo>
                <a:lnTo>
                  <a:pt x="24" y="40"/>
                </a:lnTo>
                <a:close/>
                <a:moveTo>
                  <a:pt x="8" y="114"/>
                </a:moveTo>
                <a:cubicBezTo>
                  <a:pt x="8" y="113"/>
                  <a:pt x="8" y="113"/>
                  <a:pt x="8" y="112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8"/>
                  <a:pt x="8" y="57"/>
                  <a:pt x="9" y="55"/>
                </a:cubicBezTo>
                <a:cubicBezTo>
                  <a:pt x="42" y="84"/>
                  <a:pt x="42" y="84"/>
                  <a:pt x="42" y="84"/>
                </a:cubicBezTo>
                <a:lnTo>
                  <a:pt x="8" y="114"/>
                </a:lnTo>
                <a:close/>
                <a:moveTo>
                  <a:pt x="112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5" y="120"/>
                  <a:pt x="14" y="120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56" y="97"/>
                  <a:pt x="56" y="97"/>
                  <a:pt x="56" y="97"/>
                </a:cubicBezTo>
                <a:cubicBezTo>
                  <a:pt x="61" y="101"/>
                  <a:pt x="67" y="101"/>
                  <a:pt x="72" y="97"/>
                </a:cubicBezTo>
                <a:cubicBezTo>
                  <a:pt x="80" y="90"/>
                  <a:pt x="80" y="90"/>
                  <a:pt x="80" y="9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3" y="120"/>
                  <a:pt x="112" y="120"/>
                  <a:pt x="112" y="120"/>
                </a:cubicBezTo>
                <a:close/>
                <a:moveTo>
                  <a:pt x="120" y="112"/>
                </a:moveTo>
                <a:cubicBezTo>
                  <a:pt x="120" y="113"/>
                  <a:pt x="120" y="113"/>
                  <a:pt x="119" y="114"/>
                </a:cubicBezTo>
                <a:cubicBezTo>
                  <a:pt x="86" y="85"/>
                  <a:pt x="86" y="85"/>
                  <a:pt x="86" y="85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9" y="58"/>
                  <a:pt x="120" y="59"/>
                  <a:pt x="120" y="60"/>
                </a:cubicBezTo>
                <a:lnTo>
                  <a:pt x="120" y="112"/>
                </a:lnTo>
                <a:close/>
                <a:moveTo>
                  <a:pt x="84" y="52"/>
                </a:moveTo>
                <a:cubicBezTo>
                  <a:pt x="44" y="52"/>
                  <a:pt x="44" y="52"/>
                  <a:pt x="44" y="52"/>
                </a:cubicBezTo>
                <a:cubicBezTo>
                  <a:pt x="44" y="56"/>
                  <a:pt x="44" y="56"/>
                  <a:pt x="44" y="56"/>
                </a:cubicBezTo>
                <a:cubicBezTo>
                  <a:pt x="84" y="56"/>
                  <a:pt x="84" y="56"/>
                  <a:pt x="84" y="56"/>
                </a:cubicBezTo>
                <a:lnTo>
                  <a:pt x="84" y="52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1" name="Freeform 44"/>
          <p:cNvSpPr>
            <a:spLocks noEditPoints="1"/>
          </p:cNvSpPr>
          <p:nvPr/>
        </p:nvSpPr>
        <p:spPr bwMode="auto">
          <a:xfrm>
            <a:off x="6275131" y="3387766"/>
            <a:ext cx="204142" cy="133842"/>
          </a:xfrm>
          <a:custGeom>
            <a:gdLst>
              <a:gd fmla="*/ 116 w 128" name="T0"/>
              <a:gd fmla="*/ 0 h 84" name="T1"/>
              <a:gd fmla="*/ 12 w 128" name="T2"/>
              <a:gd fmla="*/ 0 h 84" name="T3"/>
              <a:gd fmla="*/ 0 w 128" name="T4"/>
              <a:gd fmla="*/ 12 h 84" name="T5"/>
              <a:gd fmla="*/ 0 w 128" name="T6"/>
              <a:gd fmla="*/ 72 h 84" name="T7"/>
              <a:gd fmla="*/ 12 w 128" name="T8"/>
              <a:gd fmla="*/ 84 h 84" name="T9"/>
              <a:gd fmla="*/ 116 w 128" name="T10"/>
              <a:gd fmla="*/ 84 h 84" name="T11"/>
              <a:gd fmla="*/ 128 w 128" name="T12"/>
              <a:gd fmla="*/ 72 h 84" name="T13"/>
              <a:gd fmla="*/ 128 w 128" name="T14"/>
              <a:gd fmla="*/ 12 h 84" name="T15"/>
              <a:gd fmla="*/ 116 w 128" name="T16"/>
              <a:gd fmla="*/ 0 h 84" name="T17"/>
              <a:gd fmla="*/ 16 w 128" name="T18"/>
              <a:gd fmla="*/ 8 h 84" name="T19"/>
              <a:gd fmla="*/ 112 w 128" name="T20"/>
              <a:gd fmla="*/ 8 h 84" name="T21"/>
              <a:gd fmla="*/ 115 w 128" name="T22"/>
              <a:gd fmla="*/ 8 h 84" name="T23"/>
              <a:gd fmla="*/ 67 w 128" name="T24"/>
              <a:gd fmla="*/ 51 h 84" name="T25"/>
              <a:gd fmla="*/ 64 w 128" name="T26"/>
              <a:gd fmla="*/ 52 h 84" name="T27"/>
              <a:gd fmla="*/ 61 w 128" name="T28"/>
              <a:gd fmla="*/ 51 h 84" name="T29"/>
              <a:gd fmla="*/ 14 w 128" name="T30"/>
              <a:gd fmla="*/ 8 h 84" name="T31"/>
              <a:gd fmla="*/ 16 w 128" name="T32"/>
              <a:gd fmla="*/ 8 h 84" name="T33"/>
              <a:gd fmla="*/ 8 w 128" name="T34"/>
              <a:gd fmla="*/ 70 h 84" name="T35"/>
              <a:gd fmla="*/ 8 w 128" name="T36"/>
              <a:gd fmla="*/ 68 h 84" name="T37"/>
              <a:gd fmla="*/ 8 w 128" name="T38"/>
              <a:gd fmla="*/ 16 h 84" name="T39"/>
              <a:gd fmla="*/ 8 w 128" name="T40"/>
              <a:gd fmla="*/ 14 h 84" name="T41"/>
              <a:gd fmla="*/ 40 w 128" name="T42"/>
              <a:gd fmla="*/ 42 h 84" name="T43"/>
              <a:gd fmla="*/ 8 w 128" name="T44"/>
              <a:gd fmla="*/ 70 h 84" name="T45"/>
              <a:gd fmla="*/ 112 w 128" name="T46"/>
              <a:gd fmla="*/ 76 h 84" name="T47"/>
              <a:gd fmla="*/ 16 w 128" name="T48"/>
              <a:gd fmla="*/ 76 h 84" name="T49"/>
              <a:gd fmla="*/ 14 w 128" name="T50"/>
              <a:gd fmla="*/ 76 h 84" name="T51"/>
              <a:gd fmla="*/ 46 w 128" name="T52"/>
              <a:gd fmla="*/ 48 h 84" name="T53"/>
              <a:gd fmla="*/ 56 w 128" name="T54"/>
              <a:gd fmla="*/ 57 h 84" name="T55"/>
              <a:gd fmla="*/ 72 w 128" name="T56"/>
              <a:gd fmla="*/ 57 h 84" name="T57"/>
              <a:gd fmla="*/ 82 w 128" name="T58"/>
              <a:gd fmla="*/ 48 h 84" name="T59"/>
              <a:gd fmla="*/ 113 w 128" name="T60"/>
              <a:gd fmla="*/ 76 h 84" name="T61"/>
              <a:gd fmla="*/ 112 w 128" name="T62"/>
              <a:gd fmla="*/ 76 h 84" name="T63"/>
              <a:gd fmla="*/ 120 w 128" name="T64"/>
              <a:gd fmla="*/ 68 h 84" name="T65"/>
              <a:gd fmla="*/ 119 w 128" name="T66"/>
              <a:gd fmla="*/ 70 h 84" name="T67"/>
              <a:gd fmla="*/ 88 w 128" name="T68"/>
              <a:gd fmla="*/ 43 h 84" name="T69"/>
              <a:gd fmla="*/ 120 w 128" name="T70"/>
              <a:gd fmla="*/ 15 h 84" name="T71"/>
              <a:gd fmla="*/ 120 w 128" name="T72"/>
              <a:gd fmla="*/ 16 h 84" name="T73"/>
              <a:gd fmla="*/ 120 w 128" name="T74"/>
              <a:gd fmla="*/ 68 h 84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84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5" y="84"/>
                  <a:pt x="12" y="84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22" y="84"/>
                  <a:pt x="128" y="78"/>
                  <a:pt x="128" y="7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16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3" y="8"/>
                  <a:pt x="114" y="8"/>
                  <a:pt x="115" y="8"/>
                </a:cubicBezTo>
                <a:cubicBezTo>
                  <a:pt x="67" y="51"/>
                  <a:pt x="67" y="51"/>
                  <a:pt x="67" y="51"/>
                </a:cubicBezTo>
                <a:cubicBezTo>
                  <a:pt x="66" y="52"/>
                  <a:pt x="65" y="52"/>
                  <a:pt x="64" y="52"/>
                </a:cubicBezTo>
                <a:cubicBezTo>
                  <a:pt x="63" y="52"/>
                  <a:pt x="62" y="52"/>
                  <a:pt x="61" y="51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5" y="8"/>
                  <a:pt x="16" y="8"/>
                </a:cubicBezTo>
                <a:close/>
                <a:moveTo>
                  <a:pt x="8" y="70"/>
                </a:moveTo>
                <a:cubicBezTo>
                  <a:pt x="8" y="69"/>
                  <a:pt x="8" y="69"/>
                  <a:pt x="8" y="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4"/>
                  <a:pt x="8" y="14"/>
                </a:cubicBezTo>
                <a:cubicBezTo>
                  <a:pt x="40" y="42"/>
                  <a:pt x="40" y="42"/>
                  <a:pt x="40" y="42"/>
                </a:cubicBezTo>
                <a:lnTo>
                  <a:pt x="8" y="70"/>
                </a:lnTo>
                <a:close/>
                <a:moveTo>
                  <a:pt x="112" y="76"/>
                </a:moveTo>
                <a:cubicBezTo>
                  <a:pt x="16" y="76"/>
                  <a:pt x="16" y="76"/>
                  <a:pt x="16" y="76"/>
                </a:cubicBezTo>
                <a:cubicBezTo>
                  <a:pt x="15" y="76"/>
                  <a:pt x="15" y="76"/>
                  <a:pt x="14" y="76"/>
                </a:cubicBezTo>
                <a:cubicBezTo>
                  <a:pt x="46" y="48"/>
                  <a:pt x="46" y="48"/>
                  <a:pt x="46" y="48"/>
                </a:cubicBezTo>
                <a:cubicBezTo>
                  <a:pt x="56" y="57"/>
                  <a:pt x="56" y="57"/>
                  <a:pt x="56" y="57"/>
                </a:cubicBezTo>
                <a:cubicBezTo>
                  <a:pt x="61" y="61"/>
                  <a:pt x="67" y="61"/>
                  <a:pt x="72" y="57"/>
                </a:cubicBezTo>
                <a:cubicBezTo>
                  <a:pt x="82" y="48"/>
                  <a:pt x="82" y="48"/>
                  <a:pt x="82" y="48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6"/>
                  <a:pt x="112" y="76"/>
                  <a:pt x="112" y="76"/>
                </a:cubicBezTo>
                <a:close/>
                <a:moveTo>
                  <a:pt x="120" y="68"/>
                </a:moveTo>
                <a:cubicBezTo>
                  <a:pt x="120" y="69"/>
                  <a:pt x="120" y="69"/>
                  <a:pt x="119" y="70"/>
                </a:cubicBezTo>
                <a:cubicBezTo>
                  <a:pt x="88" y="43"/>
                  <a:pt x="88" y="43"/>
                  <a:pt x="88" y="43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5"/>
                  <a:pt x="120" y="15"/>
                  <a:pt x="120" y="16"/>
                </a:cubicBezTo>
                <a:lnTo>
                  <a:pt x="120" y="68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2" name="Freeform 45"/>
          <p:cNvSpPr>
            <a:spLocks noEditPoints="1"/>
          </p:cNvSpPr>
          <p:nvPr/>
        </p:nvSpPr>
        <p:spPr bwMode="auto">
          <a:xfrm>
            <a:off x="8549763" y="2747625"/>
            <a:ext cx="204818" cy="204818"/>
          </a:xfrm>
          <a:custGeom>
            <a:gdLst>
              <a:gd fmla="*/ 126 w 128" name="T0"/>
              <a:gd fmla="*/ 120 h 128" name="T1"/>
              <a:gd fmla="*/ 91 w 128" name="T2"/>
              <a:gd fmla="*/ 85 h 128" name="T3"/>
              <a:gd fmla="*/ 104 w 128" name="T4"/>
              <a:gd fmla="*/ 52 h 128" name="T5"/>
              <a:gd fmla="*/ 52 w 128" name="T6"/>
              <a:gd fmla="*/ 0 h 128" name="T7"/>
              <a:gd fmla="*/ 0 w 128" name="T8"/>
              <a:gd fmla="*/ 52 h 128" name="T9"/>
              <a:gd fmla="*/ 52 w 128" name="T10"/>
              <a:gd fmla="*/ 104 h 128" name="T11"/>
              <a:gd fmla="*/ 85 w 128" name="T12"/>
              <a:gd fmla="*/ 91 h 128" name="T13"/>
              <a:gd fmla="*/ 120 w 128" name="T14"/>
              <a:gd fmla="*/ 127 h 128" name="T15"/>
              <a:gd fmla="*/ 126 w 128" name="T16"/>
              <a:gd fmla="*/ 127 h 128" name="T17"/>
              <a:gd fmla="*/ 126 w 128" name="T18"/>
              <a:gd fmla="*/ 120 h 128" name="T19"/>
              <a:gd fmla="*/ 52 w 128" name="T20"/>
              <a:gd fmla="*/ 96 h 128" name="T21"/>
              <a:gd fmla="*/ 8 w 128" name="T22"/>
              <a:gd fmla="*/ 52 h 128" name="T23"/>
              <a:gd fmla="*/ 52 w 128" name="T24"/>
              <a:gd fmla="*/ 8 h 128" name="T25"/>
              <a:gd fmla="*/ 96 w 128" name="T26"/>
              <a:gd fmla="*/ 52 h 128" name="T27"/>
              <a:gd fmla="*/ 52 w 128" name="T28"/>
              <a:gd fmla="*/ 96 h 12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8" w="128">
                <a:moveTo>
                  <a:pt x="126" y="120"/>
                </a:moveTo>
                <a:cubicBezTo>
                  <a:pt x="91" y="85"/>
                  <a:pt x="91" y="85"/>
                  <a:pt x="91" y="85"/>
                </a:cubicBezTo>
                <a:cubicBezTo>
                  <a:pt x="99" y="76"/>
                  <a:pt x="104" y="65"/>
                  <a:pt x="104" y="52"/>
                </a:cubicBezTo>
                <a:cubicBezTo>
                  <a:pt x="104" y="23"/>
                  <a:pt x="80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65" y="104"/>
                  <a:pt x="76" y="99"/>
                  <a:pt x="85" y="91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2" y="128"/>
                  <a:pt x="125" y="128"/>
                  <a:pt x="126" y="127"/>
                </a:cubicBezTo>
                <a:cubicBezTo>
                  <a:pt x="128" y="125"/>
                  <a:pt x="128" y="122"/>
                  <a:pt x="126" y="120"/>
                </a:cubicBezTo>
                <a:close/>
                <a:moveTo>
                  <a:pt x="52" y="96"/>
                </a:moveTo>
                <a:cubicBezTo>
                  <a:pt x="27" y="96"/>
                  <a:pt x="8" y="76"/>
                  <a:pt x="8" y="52"/>
                </a:cubicBezTo>
                <a:cubicBezTo>
                  <a:pt x="8" y="28"/>
                  <a:pt x="27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76"/>
                  <a:pt x="76" y="96"/>
                  <a:pt x="52" y="9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3" name="Freeform 46"/>
          <p:cNvSpPr>
            <a:spLocks noEditPoints="1"/>
          </p:cNvSpPr>
          <p:nvPr/>
        </p:nvSpPr>
        <p:spPr bwMode="auto">
          <a:xfrm>
            <a:off x="7981274" y="2747625"/>
            <a:ext cx="204142" cy="204818"/>
          </a:xfrm>
          <a:custGeom>
            <a:gdLst>
              <a:gd fmla="*/ 20 w 128" name="T0"/>
              <a:gd fmla="*/ 24 h 128" name="T1"/>
              <a:gd fmla="*/ 108 w 128" name="T2"/>
              <a:gd fmla="*/ 24 h 128" name="T3"/>
              <a:gd fmla="*/ 112 w 128" name="T4"/>
              <a:gd fmla="*/ 20 h 128" name="T5"/>
              <a:gd fmla="*/ 108 w 128" name="T6"/>
              <a:gd fmla="*/ 16 h 128" name="T7"/>
              <a:gd fmla="*/ 20 w 128" name="T8"/>
              <a:gd fmla="*/ 16 h 128" name="T9"/>
              <a:gd fmla="*/ 16 w 128" name="T10"/>
              <a:gd fmla="*/ 20 h 128" name="T11"/>
              <a:gd fmla="*/ 20 w 128" name="T12"/>
              <a:gd fmla="*/ 24 h 128" name="T13"/>
              <a:gd fmla="*/ 116 w 128" name="T14"/>
              <a:gd fmla="*/ 32 h 128" name="T15"/>
              <a:gd fmla="*/ 12 w 128" name="T16"/>
              <a:gd fmla="*/ 32 h 128" name="T17"/>
              <a:gd fmla="*/ 0 w 128" name="T18"/>
              <a:gd fmla="*/ 44 h 128" name="T19"/>
              <a:gd fmla="*/ 0 w 128" name="T20"/>
              <a:gd fmla="*/ 116 h 128" name="T21"/>
              <a:gd fmla="*/ 12 w 128" name="T22"/>
              <a:gd fmla="*/ 128 h 128" name="T23"/>
              <a:gd fmla="*/ 116 w 128" name="T24"/>
              <a:gd fmla="*/ 128 h 128" name="T25"/>
              <a:gd fmla="*/ 128 w 128" name="T26"/>
              <a:gd fmla="*/ 116 h 128" name="T27"/>
              <a:gd fmla="*/ 128 w 128" name="T28"/>
              <a:gd fmla="*/ 44 h 128" name="T29"/>
              <a:gd fmla="*/ 116 w 128" name="T30"/>
              <a:gd fmla="*/ 32 h 128" name="T31"/>
              <a:gd fmla="*/ 120 w 128" name="T32"/>
              <a:gd fmla="*/ 112 h 128" name="T33"/>
              <a:gd fmla="*/ 112 w 128" name="T34"/>
              <a:gd fmla="*/ 120 h 128" name="T35"/>
              <a:gd fmla="*/ 16 w 128" name="T36"/>
              <a:gd fmla="*/ 120 h 128" name="T37"/>
              <a:gd fmla="*/ 8 w 128" name="T38"/>
              <a:gd fmla="*/ 112 h 128" name="T39"/>
              <a:gd fmla="*/ 8 w 128" name="T40"/>
              <a:gd fmla="*/ 48 h 128" name="T41"/>
              <a:gd fmla="*/ 16 w 128" name="T42"/>
              <a:gd fmla="*/ 40 h 128" name="T43"/>
              <a:gd fmla="*/ 112 w 128" name="T44"/>
              <a:gd fmla="*/ 40 h 128" name="T45"/>
              <a:gd fmla="*/ 120 w 128" name="T46"/>
              <a:gd fmla="*/ 48 h 128" name="T47"/>
              <a:gd fmla="*/ 120 w 128" name="T48"/>
              <a:gd fmla="*/ 112 h 128" name="T49"/>
              <a:gd fmla="*/ 32 w 128" name="T50"/>
              <a:gd fmla="*/ 8 h 128" name="T51"/>
              <a:gd fmla="*/ 96 w 128" name="T52"/>
              <a:gd fmla="*/ 8 h 128" name="T53"/>
              <a:gd fmla="*/ 100 w 128" name="T54"/>
              <a:gd fmla="*/ 4 h 128" name="T55"/>
              <a:gd fmla="*/ 96 w 128" name="T56"/>
              <a:gd fmla="*/ 0 h 128" name="T57"/>
              <a:gd fmla="*/ 32 w 128" name="T58"/>
              <a:gd fmla="*/ 0 h 128" name="T59"/>
              <a:gd fmla="*/ 28 w 128" name="T60"/>
              <a:gd fmla="*/ 4 h 128" name="T61"/>
              <a:gd fmla="*/ 32 w 128" name="T62"/>
              <a:gd fmla="*/ 8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28">
                <a:moveTo>
                  <a:pt x="20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7" y="16"/>
                  <a:pt x="16" y="18"/>
                  <a:pt x="16" y="20"/>
                </a:cubicBezTo>
                <a:cubicBezTo>
                  <a:pt x="16" y="22"/>
                  <a:pt x="17" y="24"/>
                  <a:pt x="20" y="24"/>
                </a:cubicBezTo>
                <a:close/>
                <a:moveTo>
                  <a:pt x="116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2" y="128"/>
                  <a:pt x="128" y="122"/>
                  <a:pt x="128" y="11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7"/>
                  <a:pt x="122" y="32"/>
                  <a:pt x="116" y="32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3"/>
                  <a:pt x="11" y="40"/>
                  <a:pt x="16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6" y="40"/>
                  <a:pt x="120" y="43"/>
                  <a:pt x="120" y="48"/>
                </a:cubicBezTo>
                <a:lnTo>
                  <a:pt x="120" y="1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6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8" y="2"/>
                  <a:pt x="28" y="4"/>
                </a:cubicBezTo>
                <a:cubicBezTo>
                  <a:pt x="28" y="6"/>
                  <a:pt x="29" y="8"/>
                  <a:pt x="32" y="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Freeform 47"/>
          <p:cNvSpPr>
            <a:spLocks noEditPoints="1"/>
          </p:cNvSpPr>
          <p:nvPr/>
        </p:nvSpPr>
        <p:spPr bwMode="auto">
          <a:xfrm>
            <a:off x="7444556" y="2747625"/>
            <a:ext cx="140601" cy="204818"/>
          </a:xfrm>
          <a:custGeom>
            <a:gdLst>
              <a:gd fmla="*/ 76 w 88" name="T0"/>
              <a:gd fmla="*/ 0 h 128" name="T1"/>
              <a:gd fmla="*/ 12 w 88" name="T2"/>
              <a:gd fmla="*/ 0 h 128" name="T3"/>
              <a:gd fmla="*/ 0 w 88" name="T4"/>
              <a:gd fmla="*/ 12 h 128" name="T5"/>
              <a:gd fmla="*/ 0 w 88" name="T6"/>
              <a:gd fmla="*/ 116 h 128" name="T7"/>
              <a:gd fmla="*/ 12 w 88" name="T8"/>
              <a:gd fmla="*/ 128 h 128" name="T9"/>
              <a:gd fmla="*/ 76 w 88" name="T10"/>
              <a:gd fmla="*/ 128 h 128" name="T11"/>
              <a:gd fmla="*/ 88 w 88" name="T12"/>
              <a:gd fmla="*/ 116 h 128" name="T13"/>
              <a:gd fmla="*/ 88 w 88" name="T14"/>
              <a:gd fmla="*/ 12 h 128" name="T15"/>
              <a:gd fmla="*/ 76 w 88" name="T16"/>
              <a:gd fmla="*/ 0 h 128" name="T17"/>
              <a:gd fmla="*/ 80 w 88" name="T18"/>
              <a:gd fmla="*/ 112 h 128" name="T19"/>
              <a:gd fmla="*/ 72 w 88" name="T20"/>
              <a:gd fmla="*/ 120 h 128" name="T21"/>
              <a:gd fmla="*/ 16 w 88" name="T22"/>
              <a:gd fmla="*/ 120 h 128" name="T23"/>
              <a:gd fmla="*/ 8 w 88" name="T24"/>
              <a:gd fmla="*/ 112 h 128" name="T25"/>
              <a:gd fmla="*/ 8 w 88" name="T26"/>
              <a:gd fmla="*/ 16 h 128" name="T27"/>
              <a:gd fmla="*/ 16 w 88" name="T28"/>
              <a:gd fmla="*/ 8 h 128" name="T29"/>
              <a:gd fmla="*/ 72 w 88" name="T30"/>
              <a:gd fmla="*/ 8 h 128" name="T31"/>
              <a:gd fmla="*/ 80 w 88" name="T32"/>
              <a:gd fmla="*/ 16 h 128" name="T33"/>
              <a:gd fmla="*/ 80 w 88" name="T34"/>
              <a:gd fmla="*/ 112 h 128" name="T35"/>
              <a:gd fmla="*/ 44 w 88" name="T36"/>
              <a:gd fmla="*/ 96 h 128" name="T37"/>
              <a:gd fmla="*/ 36 w 88" name="T38"/>
              <a:gd fmla="*/ 104 h 128" name="T39"/>
              <a:gd fmla="*/ 44 w 88" name="T40"/>
              <a:gd fmla="*/ 112 h 128" name="T41"/>
              <a:gd fmla="*/ 52 w 88" name="T42"/>
              <a:gd fmla="*/ 104 h 128" name="T43"/>
              <a:gd fmla="*/ 44 w 88" name="T44"/>
              <a:gd fmla="*/ 96 h 128" name="T45"/>
              <a:gd fmla="*/ 52 w 88" name="T46"/>
              <a:gd fmla="*/ 16 h 128" name="T47"/>
              <a:gd fmla="*/ 36 w 88" name="T48"/>
              <a:gd fmla="*/ 16 h 128" name="T49"/>
              <a:gd fmla="*/ 32 w 88" name="T50"/>
              <a:gd fmla="*/ 20 h 128" name="T51"/>
              <a:gd fmla="*/ 36 w 88" name="T52"/>
              <a:gd fmla="*/ 24 h 128" name="T53"/>
              <a:gd fmla="*/ 52 w 88" name="T54"/>
              <a:gd fmla="*/ 24 h 128" name="T55"/>
              <a:gd fmla="*/ 56 w 88" name="T56"/>
              <a:gd fmla="*/ 20 h 128" name="T57"/>
              <a:gd fmla="*/ 52 w 88" name="T58"/>
              <a:gd fmla="*/ 16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88">
                <a:moveTo>
                  <a:pt x="7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82" y="128"/>
                  <a:pt x="88" y="122"/>
                  <a:pt x="88" y="11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5"/>
                  <a:pt x="82" y="0"/>
                  <a:pt x="76" y="0"/>
                </a:cubicBezTo>
                <a:close/>
                <a:moveTo>
                  <a:pt x="80" y="112"/>
                </a:moveTo>
                <a:cubicBezTo>
                  <a:pt x="80" y="116"/>
                  <a:pt x="76" y="120"/>
                  <a:pt x="7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6" y="8"/>
                  <a:pt x="80" y="11"/>
                  <a:pt x="80" y="16"/>
                </a:cubicBezTo>
                <a:lnTo>
                  <a:pt x="80" y="112"/>
                </a:lnTo>
                <a:close/>
                <a:moveTo>
                  <a:pt x="44" y="96"/>
                </a:moveTo>
                <a:cubicBezTo>
                  <a:pt x="39" y="96"/>
                  <a:pt x="36" y="99"/>
                  <a:pt x="36" y="104"/>
                </a:cubicBezTo>
                <a:cubicBezTo>
                  <a:pt x="36" y="108"/>
                  <a:pt x="39" y="112"/>
                  <a:pt x="44" y="112"/>
                </a:cubicBezTo>
                <a:cubicBezTo>
                  <a:pt x="48" y="112"/>
                  <a:pt x="52" y="108"/>
                  <a:pt x="52" y="104"/>
                </a:cubicBezTo>
                <a:cubicBezTo>
                  <a:pt x="52" y="99"/>
                  <a:pt x="48" y="96"/>
                  <a:pt x="44" y="96"/>
                </a:cubicBezTo>
                <a:close/>
                <a:moveTo>
                  <a:pt x="52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3" y="16"/>
                  <a:pt x="32" y="18"/>
                  <a:pt x="32" y="20"/>
                </a:cubicBezTo>
                <a:cubicBezTo>
                  <a:pt x="32" y="22"/>
                  <a:pt x="33" y="24"/>
                  <a:pt x="36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5" name="Freeform 48"/>
          <p:cNvSpPr>
            <a:spLocks noEditPoints="1"/>
          </p:cNvSpPr>
          <p:nvPr/>
        </p:nvSpPr>
        <p:spPr bwMode="auto">
          <a:xfrm>
            <a:off x="6843620" y="2747625"/>
            <a:ext cx="204818" cy="204818"/>
          </a:xfrm>
          <a:custGeom>
            <a:gdLst>
              <a:gd fmla="*/ 116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92 h 128" name="T7"/>
              <a:gd fmla="*/ 12 w 128" name="T8"/>
              <a:gd fmla="*/ 104 h 128" name="T9"/>
              <a:gd fmla="*/ 44 w 128" name="T10"/>
              <a:gd fmla="*/ 104 h 128" name="T11"/>
              <a:gd fmla="*/ 44 w 128" name="T12"/>
              <a:gd fmla="*/ 120 h 128" name="T13"/>
              <a:gd fmla="*/ 40 w 128" name="T14"/>
              <a:gd fmla="*/ 120 h 128" name="T15"/>
              <a:gd fmla="*/ 36 w 128" name="T16"/>
              <a:gd fmla="*/ 124 h 128" name="T17"/>
              <a:gd fmla="*/ 40 w 128" name="T18"/>
              <a:gd fmla="*/ 128 h 128" name="T19"/>
              <a:gd fmla="*/ 88 w 128" name="T20"/>
              <a:gd fmla="*/ 128 h 128" name="T21"/>
              <a:gd fmla="*/ 92 w 128" name="T22"/>
              <a:gd fmla="*/ 124 h 128" name="T23"/>
              <a:gd fmla="*/ 88 w 128" name="T24"/>
              <a:gd fmla="*/ 120 h 128" name="T25"/>
              <a:gd fmla="*/ 84 w 128" name="T26"/>
              <a:gd fmla="*/ 120 h 128" name="T27"/>
              <a:gd fmla="*/ 84 w 128" name="T28"/>
              <a:gd fmla="*/ 104 h 128" name="T29"/>
              <a:gd fmla="*/ 116 w 128" name="T30"/>
              <a:gd fmla="*/ 104 h 128" name="T31"/>
              <a:gd fmla="*/ 128 w 128" name="T32"/>
              <a:gd fmla="*/ 92 h 128" name="T33"/>
              <a:gd fmla="*/ 128 w 128" name="T34"/>
              <a:gd fmla="*/ 12 h 128" name="T35"/>
              <a:gd fmla="*/ 116 w 128" name="T36"/>
              <a:gd fmla="*/ 0 h 128" name="T37"/>
              <a:gd fmla="*/ 76 w 128" name="T38"/>
              <a:gd fmla="*/ 120 h 128" name="T39"/>
              <a:gd fmla="*/ 52 w 128" name="T40"/>
              <a:gd fmla="*/ 120 h 128" name="T41"/>
              <a:gd fmla="*/ 52 w 128" name="T42"/>
              <a:gd fmla="*/ 104 h 128" name="T43"/>
              <a:gd fmla="*/ 76 w 128" name="T44"/>
              <a:gd fmla="*/ 104 h 128" name="T45"/>
              <a:gd fmla="*/ 76 w 128" name="T46"/>
              <a:gd fmla="*/ 120 h 128" name="T47"/>
              <a:gd fmla="*/ 120 w 128" name="T48"/>
              <a:gd fmla="*/ 88 h 128" name="T49"/>
              <a:gd fmla="*/ 112 w 128" name="T50"/>
              <a:gd fmla="*/ 96 h 128" name="T51"/>
              <a:gd fmla="*/ 16 w 128" name="T52"/>
              <a:gd fmla="*/ 96 h 128" name="T53"/>
              <a:gd fmla="*/ 8 w 128" name="T54"/>
              <a:gd fmla="*/ 88 h 128" name="T55"/>
              <a:gd fmla="*/ 8 w 128" name="T56"/>
              <a:gd fmla="*/ 84 h 128" name="T57"/>
              <a:gd fmla="*/ 120 w 128" name="T58"/>
              <a:gd fmla="*/ 84 h 128" name="T59"/>
              <a:gd fmla="*/ 120 w 128" name="T60"/>
              <a:gd fmla="*/ 88 h 128" name="T61"/>
              <a:gd fmla="*/ 120 w 128" name="T62"/>
              <a:gd fmla="*/ 76 h 128" name="T63"/>
              <a:gd fmla="*/ 8 w 128" name="T64"/>
              <a:gd fmla="*/ 76 h 128" name="T65"/>
              <a:gd fmla="*/ 8 w 128" name="T66"/>
              <a:gd fmla="*/ 16 h 128" name="T67"/>
              <a:gd fmla="*/ 16 w 128" name="T68"/>
              <a:gd fmla="*/ 8 h 128" name="T69"/>
              <a:gd fmla="*/ 112 w 128" name="T70"/>
              <a:gd fmla="*/ 8 h 128" name="T71"/>
              <a:gd fmla="*/ 120 w 128" name="T72"/>
              <a:gd fmla="*/ 16 h 128" name="T73"/>
              <a:gd fmla="*/ 120 w 128" name="T74"/>
              <a:gd fmla="*/ 76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8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7" y="120"/>
                  <a:pt x="36" y="122"/>
                  <a:pt x="36" y="124"/>
                </a:cubicBezTo>
                <a:cubicBezTo>
                  <a:pt x="36" y="126"/>
                  <a:pt x="37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2" y="104"/>
                  <a:pt x="128" y="98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1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6" name="Freeform 49"/>
          <p:cNvSpPr>
            <a:spLocks noEditPoints="1"/>
          </p:cNvSpPr>
          <p:nvPr/>
        </p:nvSpPr>
        <p:spPr bwMode="auto">
          <a:xfrm>
            <a:off x="6275131" y="2747625"/>
            <a:ext cx="204142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88 w 128" name="T20"/>
              <a:gd fmla="*/ 60 h 128" name="T21"/>
              <a:gd fmla="*/ 68 w 128" name="T22"/>
              <a:gd fmla="*/ 60 h 128" name="T23"/>
              <a:gd fmla="*/ 68 w 128" name="T24"/>
              <a:gd fmla="*/ 32 h 128" name="T25"/>
              <a:gd fmla="*/ 64 w 128" name="T26"/>
              <a:gd fmla="*/ 28 h 128" name="T27"/>
              <a:gd fmla="*/ 60 w 128" name="T28"/>
              <a:gd fmla="*/ 32 h 128" name="T29"/>
              <a:gd fmla="*/ 60 w 128" name="T30"/>
              <a:gd fmla="*/ 64 h 128" name="T31"/>
              <a:gd fmla="*/ 64 w 128" name="T32"/>
              <a:gd fmla="*/ 68 h 128" name="T33"/>
              <a:gd fmla="*/ 88 w 128" name="T34"/>
              <a:gd fmla="*/ 68 h 128" name="T35"/>
              <a:gd fmla="*/ 92 w 128" name="T36"/>
              <a:gd fmla="*/ 64 h 128" name="T37"/>
              <a:gd fmla="*/ 88 w 128" name="T38"/>
              <a:gd fmla="*/ 60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1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1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7" name="Freeform 50"/>
          <p:cNvSpPr>
            <a:spLocks noEditPoints="1"/>
          </p:cNvSpPr>
          <p:nvPr/>
        </p:nvSpPr>
        <p:spPr bwMode="auto">
          <a:xfrm>
            <a:off x="8556523" y="2178460"/>
            <a:ext cx="191299" cy="204142"/>
          </a:xfrm>
          <a:custGeom>
            <a:gdLst>
              <a:gd fmla="*/ 84 w 120" name="T0"/>
              <a:gd fmla="*/ 24 h 128" name="T1"/>
              <a:gd fmla="*/ 12 w 120" name="T2"/>
              <a:gd fmla="*/ 24 h 128" name="T3"/>
              <a:gd fmla="*/ 0 w 120" name="T4"/>
              <a:gd fmla="*/ 36 h 128" name="T5"/>
              <a:gd fmla="*/ 0 w 120" name="T6"/>
              <a:gd fmla="*/ 116 h 128" name="T7"/>
              <a:gd fmla="*/ 12 w 120" name="T8"/>
              <a:gd fmla="*/ 128 h 128" name="T9"/>
              <a:gd fmla="*/ 84 w 120" name="T10"/>
              <a:gd fmla="*/ 128 h 128" name="T11"/>
              <a:gd fmla="*/ 96 w 120" name="T12"/>
              <a:gd fmla="*/ 116 h 128" name="T13"/>
              <a:gd fmla="*/ 96 w 120" name="T14"/>
              <a:gd fmla="*/ 36 h 128" name="T15"/>
              <a:gd fmla="*/ 84 w 120" name="T16"/>
              <a:gd fmla="*/ 24 h 128" name="T17"/>
              <a:gd fmla="*/ 88 w 120" name="T18"/>
              <a:gd fmla="*/ 112 h 128" name="T19"/>
              <a:gd fmla="*/ 80 w 120" name="T20"/>
              <a:gd fmla="*/ 120 h 128" name="T21"/>
              <a:gd fmla="*/ 16 w 120" name="T22"/>
              <a:gd fmla="*/ 120 h 128" name="T23"/>
              <a:gd fmla="*/ 8 w 120" name="T24"/>
              <a:gd fmla="*/ 112 h 128" name="T25"/>
              <a:gd fmla="*/ 8 w 120" name="T26"/>
              <a:gd fmla="*/ 40 h 128" name="T27"/>
              <a:gd fmla="*/ 16 w 120" name="T28"/>
              <a:gd fmla="*/ 32 h 128" name="T29"/>
              <a:gd fmla="*/ 80 w 120" name="T30"/>
              <a:gd fmla="*/ 32 h 128" name="T31"/>
              <a:gd fmla="*/ 88 w 120" name="T32"/>
              <a:gd fmla="*/ 40 h 128" name="T33"/>
              <a:gd fmla="*/ 88 w 120" name="T34"/>
              <a:gd fmla="*/ 112 h 128" name="T35"/>
              <a:gd fmla="*/ 108 w 120" name="T36"/>
              <a:gd fmla="*/ 0 h 128" name="T37"/>
              <a:gd fmla="*/ 36 w 120" name="T38"/>
              <a:gd fmla="*/ 0 h 128" name="T39"/>
              <a:gd fmla="*/ 24 w 120" name="T40"/>
              <a:gd fmla="*/ 12 h 128" name="T41"/>
              <a:gd fmla="*/ 24 w 120" name="T42"/>
              <a:gd fmla="*/ 16 h 128" name="T43"/>
              <a:gd fmla="*/ 32 w 120" name="T44"/>
              <a:gd fmla="*/ 16 h 128" name="T45"/>
              <a:gd fmla="*/ 40 w 120" name="T46"/>
              <a:gd fmla="*/ 8 h 128" name="T47"/>
              <a:gd fmla="*/ 104 w 120" name="T48"/>
              <a:gd fmla="*/ 8 h 128" name="T49"/>
              <a:gd fmla="*/ 112 w 120" name="T50"/>
              <a:gd fmla="*/ 16 h 128" name="T51"/>
              <a:gd fmla="*/ 112 w 120" name="T52"/>
              <a:gd fmla="*/ 88 h 128" name="T53"/>
              <a:gd fmla="*/ 104 w 120" name="T54"/>
              <a:gd fmla="*/ 96 h 128" name="T55"/>
              <a:gd fmla="*/ 104 w 120" name="T56"/>
              <a:gd fmla="*/ 104 h 128" name="T57"/>
              <a:gd fmla="*/ 108 w 120" name="T58"/>
              <a:gd fmla="*/ 104 h 128" name="T59"/>
              <a:gd fmla="*/ 120 w 120" name="T60"/>
              <a:gd fmla="*/ 92 h 128" name="T61"/>
              <a:gd fmla="*/ 120 w 120" name="T62"/>
              <a:gd fmla="*/ 12 h 128" name="T63"/>
              <a:gd fmla="*/ 108 w 120" name="T64"/>
              <a:gd fmla="*/ 0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20">
                <a:moveTo>
                  <a:pt x="84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29"/>
                  <a:pt x="0" y="3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0" y="128"/>
                  <a:pt x="96" y="122"/>
                  <a:pt x="96" y="11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29"/>
                  <a:pt x="90" y="24"/>
                  <a:pt x="84" y="24"/>
                </a:cubicBezTo>
                <a:close/>
                <a:moveTo>
                  <a:pt x="88" y="112"/>
                </a:moveTo>
                <a:cubicBezTo>
                  <a:pt x="88" y="116"/>
                  <a:pt x="84" y="120"/>
                  <a:pt x="8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" y="120"/>
                  <a:pt x="8" y="116"/>
                  <a:pt x="8" y="11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5"/>
                  <a:pt x="11" y="32"/>
                  <a:pt x="16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4" y="32"/>
                  <a:pt x="88" y="35"/>
                  <a:pt x="88" y="40"/>
                </a:cubicBezTo>
                <a:lnTo>
                  <a:pt x="88" y="112"/>
                </a:lnTo>
                <a:close/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6"/>
                  <a:pt x="24" y="16"/>
                  <a:pt x="2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1"/>
                  <a:pt x="35" y="8"/>
                  <a:pt x="40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1"/>
                  <a:pt x="112" y="16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92"/>
                  <a:pt x="108" y="96"/>
                  <a:pt x="104" y="96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4" y="104"/>
                  <a:pt x="120" y="98"/>
                  <a:pt x="120" y="9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5"/>
                  <a:pt x="114" y="0"/>
                  <a:pt x="108" y="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8" name="Freeform 51"/>
          <p:cNvSpPr>
            <a:spLocks noEditPoints="1"/>
          </p:cNvSpPr>
          <p:nvPr/>
        </p:nvSpPr>
        <p:spPr bwMode="auto">
          <a:xfrm>
            <a:off x="7981274" y="2178460"/>
            <a:ext cx="204142" cy="204142"/>
          </a:xfrm>
          <a:custGeom>
            <a:gdLst>
              <a:gd fmla="*/ 88 w 128" name="T0"/>
              <a:gd fmla="*/ 60 h 128" name="T1"/>
              <a:gd fmla="*/ 68 w 128" name="T2"/>
              <a:gd fmla="*/ 60 h 128" name="T3"/>
              <a:gd fmla="*/ 68 w 128" name="T4"/>
              <a:gd fmla="*/ 40 h 128" name="T5"/>
              <a:gd fmla="*/ 64 w 128" name="T6"/>
              <a:gd fmla="*/ 36 h 128" name="T7"/>
              <a:gd fmla="*/ 60 w 128" name="T8"/>
              <a:gd fmla="*/ 40 h 128" name="T9"/>
              <a:gd fmla="*/ 60 w 128" name="T10"/>
              <a:gd fmla="*/ 60 h 128" name="T11"/>
              <a:gd fmla="*/ 40 w 128" name="T12"/>
              <a:gd fmla="*/ 60 h 128" name="T13"/>
              <a:gd fmla="*/ 36 w 128" name="T14"/>
              <a:gd fmla="*/ 64 h 128" name="T15"/>
              <a:gd fmla="*/ 40 w 128" name="T16"/>
              <a:gd fmla="*/ 68 h 128" name="T17"/>
              <a:gd fmla="*/ 60 w 128" name="T18"/>
              <a:gd fmla="*/ 68 h 128" name="T19"/>
              <a:gd fmla="*/ 60 w 128" name="T20"/>
              <a:gd fmla="*/ 88 h 128" name="T21"/>
              <a:gd fmla="*/ 64 w 128" name="T22"/>
              <a:gd fmla="*/ 92 h 128" name="T23"/>
              <a:gd fmla="*/ 68 w 128" name="T24"/>
              <a:gd fmla="*/ 88 h 128" name="T25"/>
              <a:gd fmla="*/ 68 w 128" name="T26"/>
              <a:gd fmla="*/ 68 h 128" name="T27"/>
              <a:gd fmla="*/ 88 w 128" name="T28"/>
              <a:gd fmla="*/ 68 h 128" name="T29"/>
              <a:gd fmla="*/ 92 w 128" name="T30"/>
              <a:gd fmla="*/ 64 h 128" name="T31"/>
              <a:gd fmla="*/ 88 w 128" name="T32"/>
              <a:gd fmla="*/ 60 h 128" name="T33"/>
              <a:gd fmla="*/ 64 w 128" name="T34"/>
              <a:gd fmla="*/ 0 h 128" name="T35"/>
              <a:gd fmla="*/ 0 w 128" name="T36"/>
              <a:gd fmla="*/ 64 h 128" name="T37"/>
              <a:gd fmla="*/ 64 w 128" name="T38"/>
              <a:gd fmla="*/ 128 h 128" name="T39"/>
              <a:gd fmla="*/ 128 w 128" name="T40"/>
              <a:gd fmla="*/ 64 h 128" name="T41"/>
              <a:gd fmla="*/ 64 w 128" name="T42"/>
              <a:gd fmla="*/ 0 h 128" name="T43"/>
              <a:gd fmla="*/ 64 w 128" name="T44"/>
              <a:gd fmla="*/ 120 h 128" name="T45"/>
              <a:gd fmla="*/ 8 w 128" name="T46"/>
              <a:gd fmla="*/ 64 h 128" name="T47"/>
              <a:gd fmla="*/ 64 w 128" name="T48"/>
              <a:gd fmla="*/ 8 h 128" name="T49"/>
              <a:gd fmla="*/ 120 w 128" name="T50"/>
              <a:gd fmla="*/ 64 h 128" name="T51"/>
              <a:gd fmla="*/ 64 w 128" name="T52"/>
              <a:gd fmla="*/ 120 h 12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8" w="128"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8"/>
                  <a:pt x="66" y="36"/>
                  <a:pt x="64" y="36"/>
                </a:cubicBezTo>
                <a:cubicBezTo>
                  <a:pt x="61" y="36"/>
                  <a:pt x="60" y="38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37" y="60"/>
                  <a:pt x="36" y="62"/>
                  <a:pt x="36" y="64"/>
                </a:cubicBezTo>
                <a:cubicBezTo>
                  <a:pt x="36" y="66"/>
                  <a:pt x="37" y="68"/>
                  <a:pt x="4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90"/>
                  <a:pt x="61" y="92"/>
                  <a:pt x="64" y="92"/>
                </a:cubicBezTo>
                <a:cubicBezTo>
                  <a:pt x="66" y="92"/>
                  <a:pt x="68" y="90"/>
                  <a:pt x="68" y="88"/>
                </a:cubicBezTo>
                <a:cubicBezTo>
                  <a:pt x="68" y="68"/>
                  <a:pt x="68" y="68"/>
                  <a:pt x="6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49" name="Freeform 52"/>
          <p:cNvSpPr>
            <a:spLocks noEditPoints="1"/>
          </p:cNvSpPr>
          <p:nvPr/>
        </p:nvSpPr>
        <p:spPr bwMode="auto">
          <a:xfrm>
            <a:off x="7412109" y="2178460"/>
            <a:ext cx="204818" cy="204142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88 w 128" name="T20"/>
              <a:gd fmla="*/ 60 h 128" name="T21"/>
              <a:gd fmla="*/ 40 w 128" name="T22"/>
              <a:gd fmla="*/ 60 h 128" name="T23"/>
              <a:gd fmla="*/ 36 w 128" name="T24"/>
              <a:gd fmla="*/ 64 h 128" name="T25"/>
              <a:gd fmla="*/ 40 w 128" name="T26"/>
              <a:gd fmla="*/ 68 h 128" name="T27"/>
              <a:gd fmla="*/ 88 w 128" name="T28"/>
              <a:gd fmla="*/ 68 h 128" name="T29"/>
              <a:gd fmla="*/ 92 w 128" name="T30"/>
              <a:gd fmla="*/ 64 h 128" name="T31"/>
              <a:gd fmla="*/ 88 w 128" name="T32"/>
              <a:gd fmla="*/ 60 h 12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8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7" y="60"/>
                  <a:pt x="36" y="62"/>
                  <a:pt x="36" y="64"/>
                </a:cubicBezTo>
                <a:cubicBezTo>
                  <a:pt x="36" y="66"/>
                  <a:pt x="37" y="68"/>
                  <a:pt x="40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0" name="Freeform 53"/>
          <p:cNvSpPr>
            <a:spLocks noEditPoints="1"/>
          </p:cNvSpPr>
          <p:nvPr/>
        </p:nvSpPr>
        <p:spPr bwMode="auto">
          <a:xfrm>
            <a:off x="6843620" y="2178460"/>
            <a:ext cx="204818" cy="204142"/>
          </a:xfrm>
          <a:custGeom>
            <a:gdLst>
              <a:gd fmla="*/ 100 w 128" name="T0"/>
              <a:gd fmla="*/ 32 h 128" name="T1"/>
              <a:gd fmla="*/ 92 w 128" name="T2"/>
              <a:gd fmla="*/ 0 h 128" name="T3"/>
              <a:gd fmla="*/ 28 w 128" name="T4"/>
              <a:gd fmla="*/ 8 h 128" name="T5"/>
              <a:gd fmla="*/ 12 w 128" name="T6"/>
              <a:gd fmla="*/ 32 h 128" name="T7"/>
              <a:gd fmla="*/ 0 w 128" name="T8"/>
              <a:gd fmla="*/ 92 h 128" name="T9"/>
              <a:gd fmla="*/ 28 w 128" name="T10"/>
              <a:gd fmla="*/ 104 h 128" name="T11"/>
              <a:gd fmla="*/ 36 w 128" name="T12"/>
              <a:gd fmla="*/ 128 h 128" name="T13"/>
              <a:gd fmla="*/ 100 w 128" name="T14"/>
              <a:gd fmla="*/ 120 h 128" name="T15"/>
              <a:gd fmla="*/ 116 w 128" name="T16"/>
              <a:gd fmla="*/ 104 h 128" name="T17"/>
              <a:gd fmla="*/ 128 w 128" name="T18"/>
              <a:gd fmla="*/ 44 h 128" name="T19"/>
              <a:gd fmla="*/ 36 w 128" name="T20"/>
              <a:gd fmla="*/ 12 h 128" name="T21"/>
              <a:gd fmla="*/ 88 w 128" name="T22"/>
              <a:gd fmla="*/ 8 h 128" name="T23"/>
              <a:gd fmla="*/ 92 w 128" name="T24"/>
              <a:gd fmla="*/ 32 h 128" name="T25"/>
              <a:gd fmla="*/ 36 w 128" name="T26"/>
              <a:gd fmla="*/ 12 h 128" name="T27"/>
              <a:gd fmla="*/ 88 w 128" name="T28"/>
              <a:gd fmla="*/ 120 h 128" name="T29"/>
              <a:gd fmla="*/ 36 w 128" name="T30"/>
              <a:gd fmla="*/ 116 h 128" name="T31"/>
              <a:gd fmla="*/ 40 w 128" name="T32"/>
              <a:gd fmla="*/ 88 h 128" name="T33"/>
              <a:gd fmla="*/ 92 w 128" name="T34"/>
              <a:gd fmla="*/ 92 h 128" name="T35"/>
              <a:gd fmla="*/ 120 w 128" name="T36"/>
              <a:gd fmla="*/ 88 h 128" name="T37"/>
              <a:gd fmla="*/ 100 w 128" name="T38"/>
              <a:gd fmla="*/ 96 h 128" name="T39"/>
              <a:gd fmla="*/ 92 w 128" name="T40"/>
              <a:gd fmla="*/ 80 h 128" name="T41"/>
              <a:gd fmla="*/ 28 w 128" name="T42"/>
              <a:gd fmla="*/ 88 h 128" name="T43"/>
              <a:gd fmla="*/ 16 w 128" name="T44"/>
              <a:gd fmla="*/ 96 h 128" name="T45"/>
              <a:gd fmla="*/ 8 w 128" name="T46"/>
              <a:gd fmla="*/ 48 h 128" name="T47"/>
              <a:gd fmla="*/ 28 w 128" name="T48"/>
              <a:gd fmla="*/ 40 h 128" name="T49"/>
              <a:gd fmla="*/ 88 w 128" name="T50"/>
              <a:gd fmla="*/ 40 h 128" name="T51"/>
              <a:gd fmla="*/ 112 w 128" name="T52"/>
              <a:gd fmla="*/ 40 h 128" name="T53"/>
              <a:gd fmla="*/ 120 w 128" name="T54"/>
              <a:gd fmla="*/ 88 h 128" name="T55"/>
              <a:gd fmla="*/ 28 w 128" name="T56"/>
              <a:gd fmla="*/ 60 h 128" name="T57"/>
              <a:gd fmla="*/ 36 w 128" name="T58"/>
              <a:gd fmla="*/ 60 h 128" name="T59"/>
              <a:gd fmla="*/ 48 w 128" name="T60"/>
              <a:gd fmla="*/ 56 h 128" name="T61"/>
              <a:gd fmla="*/ 48 w 128" name="T62"/>
              <a:gd fmla="*/ 64 h 128" name="T63"/>
              <a:gd fmla="*/ 48 w 128" name="T64"/>
              <a:gd fmla="*/ 56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28">
                <a:moveTo>
                  <a:pt x="116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3"/>
                  <a:pt x="96" y="0"/>
                  <a:pt x="9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1" y="0"/>
                  <a:pt x="28" y="3"/>
                  <a:pt x="28" y="8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8"/>
                  <a:pt x="5" y="104"/>
                  <a:pt x="12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8" y="124"/>
                  <a:pt x="31" y="128"/>
                  <a:pt x="36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6" y="128"/>
                  <a:pt x="100" y="124"/>
                  <a:pt x="100" y="120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2" y="104"/>
                  <a:pt x="128" y="98"/>
                  <a:pt x="128" y="92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7"/>
                  <a:pt x="122" y="32"/>
                  <a:pt x="116" y="32"/>
                </a:cubicBezTo>
                <a:close/>
                <a:moveTo>
                  <a:pt x="36" y="12"/>
                </a:moveTo>
                <a:cubicBezTo>
                  <a:pt x="36" y="10"/>
                  <a:pt x="37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2" y="10"/>
                  <a:pt x="92" y="12"/>
                </a:cubicBezTo>
                <a:cubicBezTo>
                  <a:pt x="92" y="32"/>
                  <a:pt x="92" y="32"/>
                  <a:pt x="92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12"/>
                </a:lnTo>
                <a:close/>
                <a:moveTo>
                  <a:pt x="92" y="116"/>
                </a:moveTo>
                <a:cubicBezTo>
                  <a:pt x="92" y="118"/>
                  <a:pt x="90" y="120"/>
                  <a:pt x="8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7" y="120"/>
                  <a:pt x="36" y="118"/>
                  <a:pt x="36" y="116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0"/>
                  <a:pt x="37" y="88"/>
                  <a:pt x="4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0" y="88"/>
                  <a:pt x="92" y="90"/>
                  <a:pt x="92" y="92"/>
                </a:cubicBezTo>
                <a:lnTo>
                  <a:pt x="92" y="116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00" y="83"/>
                  <a:pt x="96" y="80"/>
                  <a:pt x="92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0"/>
                  <a:pt x="28" y="83"/>
                  <a:pt x="28" y="88"/>
                </a:cubicBezTo>
                <a:cubicBezTo>
                  <a:pt x="28" y="96"/>
                  <a:pt x="28" y="96"/>
                  <a:pt x="28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1" y="96"/>
                  <a:pt x="8" y="92"/>
                  <a:pt x="8" y="8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3"/>
                  <a:pt x="11" y="40"/>
                  <a:pt x="1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88" y="40"/>
                  <a:pt x="88" y="40"/>
                  <a:pt x="88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6" y="40"/>
                  <a:pt x="120" y="43"/>
                  <a:pt x="120" y="48"/>
                </a:cubicBezTo>
                <a:lnTo>
                  <a:pt x="120" y="88"/>
                </a:lnTo>
                <a:close/>
                <a:moveTo>
                  <a:pt x="32" y="56"/>
                </a:moveTo>
                <a:cubicBezTo>
                  <a:pt x="29" y="56"/>
                  <a:pt x="28" y="58"/>
                  <a:pt x="28" y="60"/>
                </a:cubicBezTo>
                <a:cubicBezTo>
                  <a:pt x="28" y="62"/>
                  <a:pt x="29" y="64"/>
                  <a:pt x="32" y="64"/>
                </a:cubicBezTo>
                <a:cubicBezTo>
                  <a:pt x="34" y="64"/>
                  <a:pt x="36" y="62"/>
                  <a:pt x="36" y="60"/>
                </a:cubicBezTo>
                <a:cubicBezTo>
                  <a:pt x="36" y="58"/>
                  <a:pt x="34" y="56"/>
                  <a:pt x="32" y="56"/>
                </a:cubicBezTo>
                <a:close/>
                <a:moveTo>
                  <a:pt x="48" y="56"/>
                </a:moveTo>
                <a:cubicBezTo>
                  <a:pt x="45" y="56"/>
                  <a:pt x="44" y="58"/>
                  <a:pt x="44" y="60"/>
                </a:cubicBezTo>
                <a:cubicBezTo>
                  <a:pt x="44" y="62"/>
                  <a:pt x="45" y="64"/>
                  <a:pt x="48" y="64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8"/>
                  <a:pt x="50" y="56"/>
                  <a:pt x="48" y="5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1" name="Freeform 54"/>
          <p:cNvSpPr>
            <a:spLocks noEditPoints="1"/>
          </p:cNvSpPr>
          <p:nvPr/>
        </p:nvSpPr>
        <p:spPr bwMode="auto">
          <a:xfrm>
            <a:off x="6287975" y="2178460"/>
            <a:ext cx="178455" cy="204142"/>
          </a:xfrm>
          <a:custGeom>
            <a:gdLst>
              <a:gd fmla="*/ 80 w 112" name="T0"/>
              <a:gd fmla="*/ 16 h 128" name="T1"/>
              <a:gd fmla="*/ 72 w 112" name="T2"/>
              <a:gd fmla="*/ 0 h 128" name="T3"/>
              <a:gd fmla="*/ 32 w 112" name="T4"/>
              <a:gd fmla="*/ 8 h 128" name="T5"/>
              <a:gd fmla="*/ 8 w 112" name="T6"/>
              <a:gd fmla="*/ 16 h 128" name="T7"/>
              <a:gd fmla="*/ 0 w 112" name="T8"/>
              <a:gd fmla="*/ 32 h 128" name="T9"/>
              <a:gd fmla="*/ 104 w 112" name="T10"/>
              <a:gd fmla="*/ 40 h 128" name="T11"/>
              <a:gd fmla="*/ 112 w 112" name="T12"/>
              <a:gd fmla="*/ 24 h 128" name="T13"/>
              <a:gd fmla="*/ 44 w 112" name="T14"/>
              <a:gd fmla="*/ 8 h 128" name="T15"/>
              <a:gd fmla="*/ 72 w 112" name="T16"/>
              <a:gd fmla="*/ 12 h 128" name="T17"/>
              <a:gd fmla="*/ 44 w 112" name="T18"/>
              <a:gd fmla="*/ 16 h 128" name="T19"/>
              <a:gd fmla="*/ 44 w 112" name="T20"/>
              <a:gd fmla="*/ 8 h 128" name="T21"/>
              <a:gd fmla="*/ 12 w 112" name="T22"/>
              <a:gd fmla="*/ 32 h 128" name="T23"/>
              <a:gd fmla="*/ 12 w 112" name="T24"/>
              <a:gd fmla="*/ 24 h 128" name="T25"/>
              <a:gd fmla="*/ 104 w 112" name="T26"/>
              <a:gd fmla="*/ 28 h 128" name="T27"/>
              <a:gd fmla="*/ 56 w 112" name="T28"/>
              <a:gd fmla="*/ 108 h 128" name="T29"/>
              <a:gd fmla="*/ 60 w 112" name="T30"/>
              <a:gd fmla="*/ 72 h 128" name="T31"/>
              <a:gd fmla="*/ 52 w 112" name="T32"/>
              <a:gd fmla="*/ 72 h 128" name="T33"/>
              <a:gd fmla="*/ 56 w 112" name="T34"/>
              <a:gd fmla="*/ 108 h 128" name="T35"/>
              <a:gd fmla="*/ 80 w 112" name="T36"/>
              <a:gd fmla="*/ 104 h 128" name="T37"/>
              <a:gd fmla="*/ 76 w 112" name="T38"/>
              <a:gd fmla="*/ 68 h 128" name="T39"/>
              <a:gd fmla="*/ 72 w 112" name="T40"/>
              <a:gd fmla="*/ 104 h 128" name="T41"/>
              <a:gd fmla="*/ 8 w 112" name="T42"/>
              <a:gd fmla="*/ 116 h 128" name="T43"/>
              <a:gd fmla="*/ 92 w 112" name="T44"/>
              <a:gd fmla="*/ 128 h 128" name="T45"/>
              <a:gd fmla="*/ 104 w 112" name="T46"/>
              <a:gd fmla="*/ 48 h 128" name="T47"/>
              <a:gd fmla="*/ 8 w 112" name="T48"/>
              <a:gd fmla="*/ 116 h 128" name="T49"/>
              <a:gd fmla="*/ 96 w 112" name="T50"/>
              <a:gd fmla="*/ 56 h 128" name="T51"/>
              <a:gd fmla="*/ 88 w 112" name="T52"/>
              <a:gd fmla="*/ 120 h 128" name="T53"/>
              <a:gd fmla="*/ 16 w 112" name="T54"/>
              <a:gd fmla="*/ 112 h 128" name="T55"/>
              <a:gd fmla="*/ 36 w 112" name="T56"/>
              <a:gd fmla="*/ 108 h 128" name="T57"/>
              <a:gd fmla="*/ 40 w 112" name="T58"/>
              <a:gd fmla="*/ 72 h 128" name="T59"/>
              <a:gd fmla="*/ 32 w 112" name="T60"/>
              <a:gd fmla="*/ 72 h 128" name="T61"/>
              <a:gd fmla="*/ 36 w 112" name="T62"/>
              <a:gd fmla="*/ 108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12">
                <a:moveTo>
                  <a:pt x="104" y="16"/>
                </a:moveTo>
                <a:cubicBezTo>
                  <a:pt x="80" y="16"/>
                  <a:pt x="80" y="16"/>
                  <a:pt x="80" y="16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3"/>
                  <a:pt x="76" y="0"/>
                  <a:pt x="7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2" y="3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9"/>
                  <a:pt x="0" y="2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40"/>
                  <a:pt x="8" y="40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8" y="40"/>
                  <a:pt x="112" y="36"/>
                  <a:pt x="112" y="3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19"/>
                  <a:pt x="108" y="16"/>
                  <a:pt x="104" y="16"/>
                </a:cubicBezTo>
                <a:close/>
                <a:moveTo>
                  <a:pt x="44" y="8"/>
                </a:moveTo>
                <a:cubicBezTo>
                  <a:pt x="68" y="8"/>
                  <a:pt x="68" y="8"/>
                  <a:pt x="68" y="8"/>
                </a:cubicBezTo>
                <a:cubicBezTo>
                  <a:pt x="70" y="8"/>
                  <a:pt x="72" y="10"/>
                  <a:pt x="72" y="12"/>
                </a:cubicBezTo>
                <a:cubicBezTo>
                  <a:pt x="72" y="14"/>
                  <a:pt x="70" y="16"/>
                  <a:pt x="68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6"/>
                  <a:pt x="40" y="14"/>
                  <a:pt x="40" y="12"/>
                </a:cubicBezTo>
                <a:cubicBezTo>
                  <a:pt x="40" y="10"/>
                  <a:pt x="41" y="8"/>
                  <a:pt x="44" y="8"/>
                </a:cubicBezTo>
                <a:close/>
                <a:moveTo>
                  <a:pt x="100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9" y="32"/>
                  <a:pt x="8" y="30"/>
                  <a:pt x="8" y="28"/>
                </a:cubicBezTo>
                <a:cubicBezTo>
                  <a:pt x="8" y="26"/>
                  <a:pt x="9" y="24"/>
                  <a:pt x="1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4"/>
                  <a:pt x="104" y="26"/>
                  <a:pt x="104" y="28"/>
                </a:cubicBezTo>
                <a:cubicBezTo>
                  <a:pt x="104" y="30"/>
                  <a:pt x="102" y="32"/>
                  <a:pt x="100" y="32"/>
                </a:cubicBezTo>
                <a:close/>
                <a:moveTo>
                  <a:pt x="56" y="108"/>
                </a:moveTo>
                <a:cubicBezTo>
                  <a:pt x="58" y="108"/>
                  <a:pt x="60" y="106"/>
                  <a:pt x="60" y="104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0"/>
                  <a:pt x="58" y="68"/>
                  <a:pt x="56" y="68"/>
                </a:cubicBezTo>
                <a:cubicBezTo>
                  <a:pt x="53" y="68"/>
                  <a:pt x="52" y="70"/>
                  <a:pt x="52" y="72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6"/>
                  <a:pt x="53" y="108"/>
                  <a:pt x="56" y="108"/>
                </a:cubicBezTo>
                <a:close/>
                <a:moveTo>
                  <a:pt x="76" y="108"/>
                </a:moveTo>
                <a:cubicBezTo>
                  <a:pt x="78" y="108"/>
                  <a:pt x="80" y="106"/>
                  <a:pt x="80" y="104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78" y="68"/>
                  <a:pt x="76" y="68"/>
                </a:cubicBezTo>
                <a:cubicBezTo>
                  <a:pt x="73" y="68"/>
                  <a:pt x="72" y="70"/>
                  <a:pt x="72" y="72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6"/>
                  <a:pt x="73" y="108"/>
                  <a:pt x="76" y="108"/>
                </a:cubicBezTo>
                <a:close/>
                <a:moveTo>
                  <a:pt x="8" y="116"/>
                </a:moveTo>
                <a:cubicBezTo>
                  <a:pt x="8" y="122"/>
                  <a:pt x="13" y="128"/>
                  <a:pt x="20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8" y="128"/>
                  <a:pt x="104" y="122"/>
                  <a:pt x="104" y="116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116"/>
                </a:lnTo>
                <a:close/>
                <a:moveTo>
                  <a:pt x="16" y="56"/>
                </a:moveTo>
                <a:cubicBezTo>
                  <a:pt x="96" y="56"/>
                  <a:pt x="96" y="56"/>
                  <a:pt x="96" y="56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16"/>
                  <a:pt x="92" y="120"/>
                  <a:pt x="8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19" y="120"/>
                  <a:pt x="16" y="116"/>
                  <a:pt x="16" y="112"/>
                </a:cubicBezTo>
                <a:lnTo>
                  <a:pt x="16" y="56"/>
                </a:lnTo>
                <a:close/>
                <a:moveTo>
                  <a:pt x="36" y="108"/>
                </a:moveTo>
                <a:cubicBezTo>
                  <a:pt x="38" y="108"/>
                  <a:pt x="40" y="106"/>
                  <a:pt x="40" y="104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38" y="68"/>
                  <a:pt x="36" y="68"/>
                </a:cubicBezTo>
                <a:cubicBezTo>
                  <a:pt x="33" y="68"/>
                  <a:pt x="32" y="70"/>
                  <a:pt x="32" y="72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2" y="106"/>
                  <a:pt x="33" y="108"/>
                  <a:pt x="36" y="10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2" name="Freeform 55"/>
          <p:cNvSpPr>
            <a:spLocks noEditPoints="1"/>
          </p:cNvSpPr>
          <p:nvPr/>
        </p:nvSpPr>
        <p:spPr bwMode="auto">
          <a:xfrm>
            <a:off x="5159785" y="4481482"/>
            <a:ext cx="153445" cy="204818"/>
          </a:xfrm>
          <a:custGeom>
            <a:gdLst>
              <a:gd fmla="*/ 48 w 96" name="T0"/>
              <a:gd fmla="*/ 0 h 128" name="T1"/>
              <a:gd fmla="*/ 0 w 96" name="T2"/>
              <a:gd fmla="*/ 80 h 128" name="T3"/>
              <a:gd fmla="*/ 48 w 96" name="T4"/>
              <a:gd fmla="*/ 128 h 128" name="T5"/>
              <a:gd fmla="*/ 96 w 96" name="T6"/>
              <a:gd fmla="*/ 80 h 128" name="T7"/>
              <a:gd fmla="*/ 48 w 96" name="T8"/>
              <a:gd fmla="*/ 0 h 128" name="T9"/>
              <a:gd fmla="*/ 48 w 96" name="T10"/>
              <a:gd fmla="*/ 120 h 128" name="T11"/>
              <a:gd fmla="*/ 8 w 96" name="T12"/>
              <a:gd fmla="*/ 80 h 128" name="T13"/>
              <a:gd fmla="*/ 48 w 96" name="T14"/>
              <a:gd fmla="*/ 12 h 128" name="T15"/>
              <a:gd fmla="*/ 88 w 96" name="T16"/>
              <a:gd fmla="*/ 80 h 128" name="T17"/>
              <a:gd fmla="*/ 48 w 96" name="T18"/>
              <a:gd fmla="*/ 120 h 12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28" w="96">
                <a:moveTo>
                  <a:pt x="48" y="0"/>
                </a:moveTo>
                <a:cubicBezTo>
                  <a:pt x="48" y="0"/>
                  <a:pt x="0" y="48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ubicBezTo>
                  <a:pt x="75" y="128"/>
                  <a:pt x="96" y="107"/>
                  <a:pt x="96" y="80"/>
                </a:cubicBezTo>
                <a:cubicBezTo>
                  <a:pt x="96" y="49"/>
                  <a:pt x="48" y="0"/>
                  <a:pt x="48" y="0"/>
                </a:cubicBezTo>
                <a:close/>
                <a:moveTo>
                  <a:pt x="48" y="120"/>
                </a:moveTo>
                <a:cubicBezTo>
                  <a:pt x="26" y="120"/>
                  <a:pt x="8" y="102"/>
                  <a:pt x="8" y="80"/>
                </a:cubicBezTo>
                <a:cubicBezTo>
                  <a:pt x="8" y="53"/>
                  <a:pt x="48" y="12"/>
                  <a:pt x="48" y="12"/>
                </a:cubicBezTo>
                <a:cubicBezTo>
                  <a:pt x="48" y="12"/>
                  <a:pt x="88" y="53"/>
                  <a:pt x="88" y="80"/>
                </a:cubicBezTo>
                <a:cubicBezTo>
                  <a:pt x="88" y="102"/>
                  <a:pt x="70" y="120"/>
                  <a:pt x="48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3" name="Freeform 56"/>
          <p:cNvSpPr>
            <a:spLocks noEditPoints="1"/>
          </p:cNvSpPr>
          <p:nvPr/>
        </p:nvSpPr>
        <p:spPr bwMode="auto">
          <a:xfrm>
            <a:off x="5703263" y="4481482"/>
            <a:ext cx="204142" cy="204818"/>
          </a:xfrm>
          <a:custGeom>
            <a:gdLst>
              <a:gd fmla="*/ 36 w 128" name="T0"/>
              <a:gd fmla="*/ 16 h 128" name="T1"/>
              <a:gd fmla="*/ 32 w 128" name="T2"/>
              <a:gd fmla="*/ 20 h 128" name="T3"/>
              <a:gd fmla="*/ 36 w 128" name="T4"/>
              <a:gd fmla="*/ 24 h 128" name="T5"/>
              <a:gd fmla="*/ 40 w 128" name="T6"/>
              <a:gd fmla="*/ 20 h 128" name="T7"/>
              <a:gd fmla="*/ 36 w 128" name="T8"/>
              <a:gd fmla="*/ 16 h 128" name="T9"/>
              <a:gd fmla="*/ 20 w 128" name="T10"/>
              <a:gd fmla="*/ 16 h 128" name="T11"/>
              <a:gd fmla="*/ 16 w 128" name="T12"/>
              <a:gd fmla="*/ 20 h 128" name="T13"/>
              <a:gd fmla="*/ 20 w 128" name="T14"/>
              <a:gd fmla="*/ 24 h 128" name="T15"/>
              <a:gd fmla="*/ 24 w 128" name="T16"/>
              <a:gd fmla="*/ 20 h 128" name="T17"/>
              <a:gd fmla="*/ 20 w 128" name="T18"/>
              <a:gd fmla="*/ 16 h 128" name="T19"/>
              <a:gd fmla="*/ 116 w 128" name="T20"/>
              <a:gd fmla="*/ 0 h 128" name="T21"/>
              <a:gd fmla="*/ 12 w 128" name="T22"/>
              <a:gd fmla="*/ 0 h 128" name="T23"/>
              <a:gd fmla="*/ 0 w 128" name="T24"/>
              <a:gd fmla="*/ 12 h 128" name="T25"/>
              <a:gd fmla="*/ 0 w 128" name="T26"/>
              <a:gd fmla="*/ 116 h 128" name="T27"/>
              <a:gd fmla="*/ 12 w 128" name="T28"/>
              <a:gd fmla="*/ 128 h 128" name="T29"/>
              <a:gd fmla="*/ 116 w 128" name="T30"/>
              <a:gd fmla="*/ 128 h 128" name="T31"/>
              <a:gd fmla="*/ 128 w 128" name="T32"/>
              <a:gd fmla="*/ 116 h 128" name="T33"/>
              <a:gd fmla="*/ 128 w 128" name="T34"/>
              <a:gd fmla="*/ 12 h 128" name="T35"/>
              <a:gd fmla="*/ 116 w 128" name="T36"/>
              <a:gd fmla="*/ 0 h 128" name="T37"/>
              <a:gd fmla="*/ 120 w 128" name="T38"/>
              <a:gd fmla="*/ 112 h 128" name="T39"/>
              <a:gd fmla="*/ 112 w 128" name="T40"/>
              <a:gd fmla="*/ 120 h 128" name="T41"/>
              <a:gd fmla="*/ 16 w 128" name="T42"/>
              <a:gd fmla="*/ 120 h 128" name="T43"/>
              <a:gd fmla="*/ 8 w 128" name="T44"/>
              <a:gd fmla="*/ 112 h 128" name="T45"/>
              <a:gd fmla="*/ 8 w 128" name="T46"/>
              <a:gd fmla="*/ 40 h 128" name="T47"/>
              <a:gd fmla="*/ 120 w 128" name="T48"/>
              <a:gd fmla="*/ 40 h 128" name="T49"/>
              <a:gd fmla="*/ 120 w 128" name="T50"/>
              <a:gd fmla="*/ 112 h 128" name="T51"/>
              <a:gd fmla="*/ 120 w 128" name="T52"/>
              <a:gd fmla="*/ 32 h 128" name="T53"/>
              <a:gd fmla="*/ 8 w 128" name="T54"/>
              <a:gd fmla="*/ 32 h 128" name="T55"/>
              <a:gd fmla="*/ 8 w 128" name="T56"/>
              <a:gd fmla="*/ 16 h 128" name="T57"/>
              <a:gd fmla="*/ 16 w 128" name="T58"/>
              <a:gd fmla="*/ 8 h 128" name="T59"/>
              <a:gd fmla="*/ 112 w 128" name="T60"/>
              <a:gd fmla="*/ 8 h 128" name="T61"/>
              <a:gd fmla="*/ 120 w 128" name="T62"/>
              <a:gd fmla="*/ 16 h 128" name="T63"/>
              <a:gd fmla="*/ 120 w 128" name="T64"/>
              <a:gd fmla="*/ 32 h 128" name="T65"/>
              <a:gd fmla="*/ 52 w 128" name="T66"/>
              <a:gd fmla="*/ 16 h 128" name="T67"/>
              <a:gd fmla="*/ 48 w 128" name="T68"/>
              <a:gd fmla="*/ 20 h 128" name="T69"/>
              <a:gd fmla="*/ 52 w 128" name="T70"/>
              <a:gd fmla="*/ 24 h 128" name="T71"/>
              <a:gd fmla="*/ 56 w 128" name="T72"/>
              <a:gd fmla="*/ 20 h 128" name="T73"/>
              <a:gd fmla="*/ 52 w 128" name="T74"/>
              <a:gd fmla="*/ 16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close/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0"/>
                  <a:pt x="8" y="40"/>
                  <a:pt x="8" y="40"/>
                </a:cubicBezTo>
                <a:cubicBezTo>
                  <a:pt x="120" y="40"/>
                  <a:pt x="120" y="40"/>
                  <a:pt x="120" y="40"/>
                </a:cubicBezTo>
                <a:lnTo>
                  <a:pt x="120" y="112"/>
                </a:lnTo>
                <a:close/>
                <a:moveTo>
                  <a:pt x="120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32"/>
                </a:lnTo>
                <a:close/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4" name="Freeform 57"/>
          <p:cNvSpPr>
            <a:spLocks noEditPoints="1"/>
          </p:cNvSpPr>
          <p:nvPr/>
        </p:nvSpPr>
        <p:spPr bwMode="auto">
          <a:xfrm>
            <a:off x="4571693" y="4481482"/>
            <a:ext cx="191975" cy="204818"/>
          </a:xfrm>
          <a:custGeom>
            <a:gdLst>
              <a:gd fmla="*/ 189 w 284" name="T0"/>
              <a:gd fmla="*/ 38 h 303" name="T1"/>
              <a:gd fmla="*/ 95 w 284" name="T2"/>
              <a:gd fmla="*/ 0 h 303" name="T3"/>
              <a:gd fmla="*/ 0 w 284" name="T4"/>
              <a:gd fmla="*/ 38 h 303" name="T5"/>
              <a:gd fmla="*/ 0 w 284" name="T6"/>
              <a:gd fmla="*/ 303 h 303" name="T7"/>
              <a:gd fmla="*/ 95 w 284" name="T8"/>
              <a:gd fmla="*/ 265 h 303" name="T9"/>
              <a:gd fmla="*/ 189 w 284" name="T10"/>
              <a:gd fmla="*/ 303 h 303" name="T11"/>
              <a:gd fmla="*/ 284 w 284" name="T12"/>
              <a:gd fmla="*/ 265 h 303" name="T13"/>
              <a:gd fmla="*/ 284 w 284" name="T14"/>
              <a:gd fmla="*/ 0 h 303" name="T15"/>
              <a:gd fmla="*/ 189 w 284" name="T16"/>
              <a:gd fmla="*/ 38 h 303" name="T17"/>
              <a:gd fmla="*/ 85 w 284" name="T18"/>
              <a:gd fmla="*/ 246 h 303" name="T19"/>
              <a:gd fmla="*/ 19 w 284" name="T20"/>
              <a:gd fmla="*/ 272 h 303" name="T21"/>
              <a:gd fmla="*/ 19 w 284" name="T22"/>
              <a:gd fmla="*/ 55 h 303" name="T23"/>
              <a:gd fmla="*/ 85 w 284" name="T24"/>
              <a:gd fmla="*/ 29 h 303" name="T25"/>
              <a:gd fmla="*/ 85 w 284" name="T26"/>
              <a:gd fmla="*/ 246 h 303" name="T27"/>
              <a:gd fmla="*/ 180 w 284" name="T28"/>
              <a:gd fmla="*/ 275 h 303" name="T29"/>
              <a:gd fmla="*/ 104 w 284" name="T30"/>
              <a:gd fmla="*/ 246 h 303" name="T31"/>
              <a:gd fmla="*/ 104 w 284" name="T32"/>
              <a:gd fmla="*/ 29 h 303" name="T33"/>
              <a:gd fmla="*/ 180 w 284" name="T34"/>
              <a:gd fmla="*/ 57 h 303" name="T35"/>
              <a:gd fmla="*/ 180 w 284" name="T36"/>
              <a:gd fmla="*/ 275 h 303" name="T37"/>
              <a:gd fmla="*/ 265 w 284" name="T38"/>
              <a:gd fmla="*/ 249 h 303" name="T39"/>
              <a:gd fmla="*/ 199 w 284" name="T40"/>
              <a:gd fmla="*/ 275 h 303" name="T41"/>
              <a:gd fmla="*/ 199 w 284" name="T42"/>
              <a:gd fmla="*/ 57 h 303" name="T43"/>
              <a:gd fmla="*/ 265 w 284" name="T44"/>
              <a:gd fmla="*/ 31 h 303" name="T45"/>
              <a:gd fmla="*/ 265 w 284" name="T46"/>
              <a:gd fmla="*/ 249 h 30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03" w="284">
                <a:moveTo>
                  <a:pt x="189" y="38"/>
                </a:moveTo>
                <a:lnTo>
                  <a:pt x="95" y="0"/>
                </a:lnTo>
                <a:lnTo>
                  <a:pt x="0" y="38"/>
                </a:lnTo>
                <a:lnTo>
                  <a:pt x="0" y="303"/>
                </a:lnTo>
                <a:lnTo>
                  <a:pt x="95" y="265"/>
                </a:lnTo>
                <a:lnTo>
                  <a:pt x="189" y="303"/>
                </a:lnTo>
                <a:lnTo>
                  <a:pt x="284" y="265"/>
                </a:lnTo>
                <a:lnTo>
                  <a:pt x="284" y="0"/>
                </a:lnTo>
                <a:lnTo>
                  <a:pt x="189" y="38"/>
                </a:lnTo>
                <a:close/>
                <a:moveTo>
                  <a:pt x="85" y="246"/>
                </a:moveTo>
                <a:lnTo>
                  <a:pt x="19" y="272"/>
                </a:lnTo>
                <a:lnTo>
                  <a:pt x="19" y="55"/>
                </a:lnTo>
                <a:lnTo>
                  <a:pt x="85" y="29"/>
                </a:lnTo>
                <a:lnTo>
                  <a:pt x="85" y="246"/>
                </a:lnTo>
                <a:close/>
                <a:moveTo>
                  <a:pt x="180" y="275"/>
                </a:moveTo>
                <a:lnTo>
                  <a:pt x="104" y="246"/>
                </a:lnTo>
                <a:lnTo>
                  <a:pt x="104" y="29"/>
                </a:lnTo>
                <a:lnTo>
                  <a:pt x="180" y="57"/>
                </a:lnTo>
                <a:lnTo>
                  <a:pt x="180" y="275"/>
                </a:lnTo>
                <a:close/>
                <a:moveTo>
                  <a:pt x="265" y="249"/>
                </a:moveTo>
                <a:lnTo>
                  <a:pt x="199" y="275"/>
                </a:lnTo>
                <a:lnTo>
                  <a:pt x="199" y="57"/>
                </a:lnTo>
                <a:lnTo>
                  <a:pt x="265" y="31"/>
                </a:lnTo>
                <a:lnTo>
                  <a:pt x="265" y="249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5" name="Freeform 58"/>
          <p:cNvSpPr>
            <a:spLocks noEditPoints="1"/>
          </p:cNvSpPr>
          <p:nvPr/>
        </p:nvSpPr>
        <p:spPr bwMode="auto">
          <a:xfrm>
            <a:off x="4009287" y="4481482"/>
            <a:ext cx="179131" cy="204818"/>
          </a:xfrm>
          <a:custGeom>
            <a:gdLst>
              <a:gd fmla="*/ 100 w 112" name="T0"/>
              <a:gd fmla="*/ 32 h 128" name="T1"/>
              <a:gd fmla="*/ 84 w 112" name="T2"/>
              <a:gd fmla="*/ 32 h 128" name="T3"/>
              <a:gd fmla="*/ 84 w 112" name="T4"/>
              <a:gd fmla="*/ 29 h 128" name="T5"/>
              <a:gd fmla="*/ 56 w 112" name="T6"/>
              <a:gd fmla="*/ 0 h 128" name="T7"/>
              <a:gd fmla="*/ 28 w 112" name="T8"/>
              <a:gd fmla="*/ 29 h 128" name="T9"/>
              <a:gd fmla="*/ 28 w 112" name="T10"/>
              <a:gd fmla="*/ 32 h 128" name="T11"/>
              <a:gd fmla="*/ 12 w 112" name="T12"/>
              <a:gd fmla="*/ 32 h 128" name="T13"/>
              <a:gd fmla="*/ 0 w 112" name="T14"/>
              <a:gd fmla="*/ 44 h 128" name="T15"/>
              <a:gd fmla="*/ 0 w 112" name="T16"/>
              <a:gd fmla="*/ 116 h 128" name="T17"/>
              <a:gd fmla="*/ 12 w 112" name="T18"/>
              <a:gd fmla="*/ 128 h 128" name="T19"/>
              <a:gd fmla="*/ 100 w 112" name="T20"/>
              <a:gd fmla="*/ 128 h 128" name="T21"/>
              <a:gd fmla="*/ 112 w 112" name="T22"/>
              <a:gd fmla="*/ 116 h 128" name="T23"/>
              <a:gd fmla="*/ 112 w 112" name="T24"/>
              <a:gd fmla="*/ 44 h 128" name="T25"/>
              <a:gd fmla="*/ 100 w 112" name="T26"/>
              <a:gd fmla="*/ 32 h 128" name="T27"/>
              <a:gd fmla="*/ 36 w 112" name="T28"/>
              <a:gd fmla="*/ 29 h 128" name="T29"/>
              <a:gd fmla="*/ 56 w 112" name="T30"/>
              <a:gd fmla="*/ 8 h 128" name="T31"/>
              <a:gd fmla="*/ 76 w 112" name="T32"/>
              <a:gd fmla="*/ 29 h 128" name="T33"/>
              <a:gd fmla="*/ 76 w 112" name="T34"/>
              <a:gd fmla="*/ 32 h 128" name="T35"/>
              <a:gd fmla="*/ 36 w 112" name="T36"/>
              <a:gd fmla="*/ 32 h 128" name="T37"/>
              <a:gd fmla="*/ 36 w 112" name="T38"/>
              <a:gd fmla="*/ 29 h 128" name="T39"/>
              <a:gd fmla="*/ 104 w 112" name="T40"/>
              <a:gd fmla="*/ 112 h 128" name="T41"/>
              <a:gd fmla="*/ 96 w 112" name="T42"/>
              <a:gd fmla="*/ 120 h 128" name="T43"/>
              <a:gd fmla="*/ 16 w 112" name="T44"/>
              <a:gd fmla="*/ 120 h 128" name="T45"/>
              <a:gd fmla="*/ 8 w 112" name="T46"/>
              <a:gd fmla="*/ 112 h 128" name="T47"/>
              <a:gd fmla="*/ 8 w 112" name="T48"/>
              <a:gd fmla="*/ 48 h 128" name="T49"/>
              <a:gd fmla="*/ 16 w 112" name="T50"/>
              <a:gd fmla="*/ 40 h 128" name="T51"/>
              <a:gd fmla="*/ 28 w 112" name="T52"/>
              <a:gd fmla="*/ 40 h 128" name="T53"/>
              <a:gd fmla="*/ 28 w 112" name="T54"/>
              <a:gd fmla="*/ 53 h 128" name="T55"/>
              <a:gd fmla="*/ 24 w 112" name="T56"/>
              <a:gd fmla="*/ 60 h 128" name="T57"/>
              <a:gd fmla="*/ 32 w 112" name="T58"/>
              <a:gd fmla="*/ 68 h 128" name="T59"/>
              <a:gd fmla="*/ 40 w 112" name="T60"/>
              <a:gd fmla="*/ 60 h 128" name="T61"/>
              <a:gd fmla="*/ 36 w 112" name="T62"/>
              <a:gd fmla="*/ 53 h 128" name="T63"/>
              <a:gd fmla="*/ 36 w 112" name="T64"/>
              <a:gd fmla="*/ 40 h 128" name="T65"/>
              <a:gd fmla="*/ 76 w 112" name="T66"/>
              <a:gd fmla="*/ 40 h 128" name="T67"/>
              <a:gd fmla="*/ 76 w 112" name="T68"/>
              <a:gd fmla="*/ 53 h 128" name="T69"/>
              <a:gd fmla="*/ 72 w 112" name="T70"/>
              <a:gd fmla="*/ 60 h 128" name="T71"/>
              <a:gd fmla="*/ 80 w 112" name="T72"/>
              <a:gd fmla="*/ 68 h 128" name="T73"/>
              <a:gd fmla="*/ 88 w 112" name="T74"/>
              <a:gd fmla="*/ 60 h 128" name="T75"/>
              <a:gd fmla="*/ 84 w 112" name="T76"/>
              <a:gd fmla="*/ 53 h 128" name="T77"/>
              <a:gd fmla="*/ 84 w 112" name="T78"/>
              <a:gd fmla="*/ 40 h 128" name="T79"/>
              <a:gd fmla="*/ 96 w 112" name="T80"/>
              <a:gd fmla="*/ 40 h 128" name="T81"/>
              <a:gd fmla="*/ 104 w 112" name="T82"/>
              <a:gd fmla="*/ 48 h 128" name="T83"/>
              <a:gd fmla="*/ 104 w 112" name="T84"/>
              <a:gd fmla="*/ 112 h 12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28" w="112">
                <a:moveTo>
                  <a:pt x="100" y="32"/>
                </a:moveTo>
                <a:cubicBezTo>
                  <a:pt x="84" y="32"/>
                  <a:pt x="84" y="32"/>
                  <a:pt x="84" y="32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13"/>
                  <a:pt x="72" y="0"/>
                  <a:pt x="56" y="0"/>
                </a:cubicBezTo>
                <a:cubicBezTo>
                  <a:pt x="40" y="0"/>
                  <a:pt x="28" y="13"/>
                  <a:pt x="28" y="29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7" y="128"/>
                  <a:pt x="112" y="123"/>
                  <a:pt x="112" y="116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37"/>
                  <a:pt x="107" y="32"/>
                  <a:pt x="100" y="32"/>
                </a:cubicBezTo>
                <a:close/>
                <a:moveTo>
                  <a:pt x="36" y="29"/>
                </a:moveTo>
                <a:cubicBezTo>
                  <a:pt x="36" y="17"/>
                  <a:pt x="44" y="8"/>
                  <a:pt x="56" y="8"/>
                </a:cubicBezTo>
                <a:cubicBezTo>
                  <a:pt x="68" y="8"/>
                  <a:pt x="76" y="17"/>
                  <a:pt x="76" y="29"/>
                </a:cubicBezTo>
                <a:cubicBezTo>
                  <a:pt x="76" y="32"/>
                  <a:pt x="76" y="32"/>
                  <a:pt x="76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29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53"/>
                  <a:pt x="28" y="53"/>
                  <a:pt x="28" y="53"/>
                </a:cubicBezTo>
                <a:cubicBezTo>
                  <a:pt x="26" y="54"/>
                  <a:pt x="24" y="57"/>
                  <a:pt x="24" y="60"/>
                </a:cubicBezTo>
                <a:cubicBezTo>
                  <a:pt x="24" y="64"/>
                  <a:pt x="28" y="68"/>
                  <a:pt x="32" y="68"/>
                </a:cubicBezTo>
                <a:cubicBezTo>
                  <a:pt x="36" y="68"/>
                  <a:pt x="40" y="64"/>
                  <a:pt x="40" y="60"/>
                </a:cubicBezTo>
                <a:cubicBezTo>
                  <a:pt x="40" y="57"/>
                  <a:pt x="38" y="54"/>
                  <a:pt x="36" y="53"/>
                </a:cubicBezTo>
                <a:cubicBezTo>
                  <a:pt x="36" y="40"/>
                  <a:pt x="36" y="40"/>
                  <a:pt x="3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53"/>
                  <a:pt x="76" y="53"/>
                  <a:pt x="76" y="53"/>
                </a:cubicBezTo>
                <a:cubicBezTo>
                  <a:pt x="74" y="54"/>
                  <a:pt x="72" y="57"/>
                  <a:pt x="72" y="60"/>
                </a:cubicBezTo>
                <a:cubicBezTo>
                  <a:pt x="72" y="64"/>
                  <a:pt x="76" y="68"/>
                  <a:pt x="80" y="68"/>
                </a:cubicBezTo>
                <a:cubicBezTo>
                  <a:pt x="84" y="68"/>
                  <a:pt x="88" y="64"/>
                  <a:pt x="88" y="60"/>
                </a:cubicBezTo>
                <a:cubicBezTo>
                  <a:pt x="88" y="57"/>
                  <a:pt x="86" y="54"/>
                  <a:pt x="84" y="53"/>
                </a:cubicBezTo>
                <a:cubicBezTo>
                  <a:pt x="84" y="40"/>
                  <a:pt x="84" y="40"/>
                  <a:pt x="84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lnTo>
                  <a:pt x="104" y="112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6" name="Freeform 59"/>
          <p:cNvSpPr>
            <a:spLocks noEditPoints="1"/>
          </p:cNvSpPr>
          <p:nvPr/>
        </p:nvSpPr>
        <p:spPr bwMode="auto">
          <a:xfrm>
            <a:off x="3453642" y="4481482"/>
            <a:ext cx="153445" cy="204818"/>
          </a:xfrm>
          <a:custGeom>
            <a:gdLst>
              <a:gd fmla="*/ 48 w 96" name="T0"/>
              <a:gd fmla="*/ 32 h 128" name="T1"/>
              <a:gd fmla="*/ 32 w 96" name="T2"/>
              <a:gd fmla="*/ 48 h 128" name="T3"/>
              <a:gd fmla="*/ 48 w 96" name="T4"/>
              <a:gd fmla="*/ 64 h 128" name="T5"/>
              <a:gd fmla="*/ 64 w 96" name="T6"/>
              <a:gd fmla="*/ 48 h 128" name="T7"/>
              <a:gd fmla="*/ 48 w 96" name="T8"/>
              <a:gd fmla="*/ 32 h 128" name="T9"/>
              <a:gd fmla="*/ 48 w 96" name="T10"/>
              <a:gd fmla="*/ 56 h 128" name="T11"/>
              <a:gd fmla="*/ 40 w 96" name="T12"/>
              <a:gd fmla="*/ 48 h 128" name="T13"/>
              <a:gd fmla="*/ 48 w 96" name="T14"/>
              <a:gd fmla="*/ 40 h 128" name="T15"/>
              <a:gd fmla="*/ 56 w 96" name="T16"/>
              <a:gd fmla="*/ 48 h 128" name="T17"/>
              <a:gd fmla="*/ 48 w 96" name="T18"/>
              <a:gd fmla="*/ 56 h 128" name="T19"/>
              <a:gd fmla="*/ 48 w 96" name="T20"/>
              <a:gd fmla="*/ 0 h 128" name="T21"/>
              <a:gd fmla="*/ 0 w 96" name="T22"/>
              <a:gd fmla="*/ 48 h 128" name="T23"/>
              <a:gd fmla="*/ 48 w 96" name="T24"/>
              <a:gd fmla="*/ 128 h 128" name="T25"/>
              <a:gd fmla="*/ 96 w 96" name="T26"/>
              <a:gd fmla="*/ 48 h 128" name="T27"/>
              <a:gd fmla="*/ 48 w 96" name="T28"/>
              <a:gd fmla="*/ 0 h 128" name="T29"/>
              <a:gd fmla="*/ 8 w 96" name="T30"/>
              <a:gd fmla="*/ 48 h 128" name="T31"/>
              <a:gd fmla="*/ 48 w 96" name="T32"/>
              <a:gd fmla="*/ 8 h 128" name="T33"/>
              <a:gd fmla="*/ 88 w 96" name="T34"/>
              <a:gd fmla="*/ 48 h 128" name="T35"/>
              <a:gd fmla="*/ 48 w 96" name="T36"/>
              <a:gd fmla="*/ 116 h 128" name="T37"/>
              <a:gd fmla="*/ 8 w 96" name="T38"/>
              <a:gd fmla="*/ 48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96">
                <a:moveTo>
                  <a:pt x="48" y="32"/>
                </a:moveTo>
                <a:cubicBezTo>
                  <a:pt x="39" y="32"/>
                  <a:pt x="32" y="39"/>
                  <a:pt x="32" y="48"/>
                </a:cubicBezTo>
                <a:cubicBezTo>
                  <a:pt x="32" y="57"/>
                  <a:pt x="39" y="64"/>
                  <a:pt x="48" y="64"/>
                </a:cubicBezTo>
                <a:cubicBezTo>
                  <a:pt x="57" y="64"/>
                  <a:pt x="64" y="57"/>
                  <a:pt x="64" y="48"/>
                </a:cubicBezTo>
                <a:cubicBezTo>
                  <a:pt x="64" y="39"/>
                  <a:pt x="57" y="32"/>
                  <a:pt x="48" y="32"/>
                </a:cubicBezTo>
                <a:close/>
                <a:moveTo>
                  <a:pt x="48" y="56"/>
                </a:moveTo>
                <a:cubicBezTo>
                  <a:pt x="44" y="56"/>
                  <a:pt x="40" y="52"/>
                  <a:pt x="40" y="48"/>
                </a:cubicBezTo>
                <a:cubicBezTo>
                  <a:pt x="40" y="44"/>
                  <a:pt x="44" y="40"/>
                  <a:pt x="48" y="40"/>
                </a:cubicBezTo>
                <a:cubicBezTo>
                  <a:pt x="52" y="40"/>
                  <a:pt x="56" y="44"/>
                  <a:pt x="56" y="48"/>
                </a:cubicBezTo>
                <a:cubicBezTo>
                  <a:pt x="56" y="52"/>
                  <a:pt x="52" y="56"/>
                  <a:pt x="48" y="56"/>
                </a:cubicBez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80"/>
                  <a:pt x="48" y="128"/>
                  <a:pt x="48" y="128"/>
                </a:cubicBezTo>
                <a:cubicBezTo>
                  <a:pt x="48" y="128"/>
                  <a:pt x="96" y="79"/>
                  <a:pt x="96" y="48"/>
                </a:cubicBezTo>
                <a:cubicBezTo>
                  <a:pt x="96" y="21"/>
                  <a:pt x="75" y="0"/>
                  <a:pt x="48" y="0"/>
                </a:cubicBezTo>
                <a:close/>
                <a:moveTo>
                  <a:pt x="8" y="48"/>
                </a:moveTo>
                <a:cubicBezTo>
                  <a:pt x="8" y="26"/>
                  <a:pt x="26" y="8"/>
                  <a:pt x="48" y="8"/>
                </a:cubicBezTo>
                <a:cubicBezTo>
                  <a:pt x="70" y="8"/>
                  <a:pt x="88" y="26"/>
                  <a:pt x="88" y="48"/>
                </a:cubicBezTo>
                <a:cubicBezTo>
                  <a:pt x="88" y="75"/>
                  <a:pt x="48" y="116"/>
                  <a:pt x="48" y="116"/>
                </a:cubicBezTo>
                <a:cubicBezTo>
                  <a:pt x="48" y="116"/>
                  <a:pt x="8" y="75"/>
                  <a:pt x="8" y="4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charset="-122" panose="020b0503020204020204" pitchFamily="34" typeface="微软雅黑"/>
              <a:sym typeface="+mn-lt"/>
            </a:endParaRPr>
          </a:p>
        </p:txBody>
      </p:sp>
      <p:sp>
        <p:nvSpPr>
          <p:cNvPr id="57" name="Freeform 60"/>
          <p:cNvSpPr>
            <a:spLocks noEditPoints="1"/>
          </p:cNvSpPr>
          <p:nvPr/>
        </p:nvSpPr>
        <p:spPr bwMode="auto">
          <a:xfrm>
            <a:off x="5716106" y="3912317"/>
            <a:ext cx="178455" cy="204818"/>
          </a:xfrm>
          <a:custGeom>
            <a:gdLst>
              <a:gd fmla="*/ 48 w 112" name="T0"/>
              <a:gd fmla="*/ 28 h 128" name="T1"/>
              <a:gd fmla="*/ 24 w 112" name="T2"/>
              <a:gd fmla="*/ 28 h 128" name="T3"/>
              <a:gd fmla="*/ 24 w 112" name="T4"/>
              <a:gd fmla="*/ 36 h 128" name="T5"/>
              <a:gd fmla="*/ 48 w 112" name="T6"/>
              <a:gd fmla="*/ 36 h 128" name="T7"/>
              <a:gd fmla="*/ 48 w 112" name="T8"/>
              <a:gd fmla="*/ 28 h 128" name="T9"/>
              <a:gd fmla="*/ 24 w 112" name="T10"/>
              <a:gd fmla="*/ 100 h 128" name="T11"/>
              <a:gd fmla="*/ 88 w 112" name="T12"/>
              <a:gd fmla="*/ 100 h 128" name="T13"/>
              <a:gd fmla="*/ 88 w 112" name="T14"/>
              <a:gd fmla="*/ 92 h 128" name="T15"/>
              <a:gd fmla="*/ 24 w 112" name="T16"/>
              <a:gd fmla="*/ 92 h 128" name="T17"/>
              <a:gd fmla="*/ 24 w 112" name="T18"/>
              <a:gd fmla="*/ 100 h 128" name="T19"/>
              <a:gd fmla="*/ 48 w 112" name="T20"/>
              <a:gd fmla="*/ 44 h 128" name="T21"/>
              <a:gd fmla="*/ 24 w 112" name="T22"/>
              <a:gd fmla="*/ 44 h 128" name="T23"/>
              <a:gd fmla="*/ 24 w 112" name="T24"/>
              <a:gd fmla="*/ 52 h 128" name="T25"/>
              <a:gd fmla="*/ 48 w 112" name="T26"/>
              <a:gd fmla="*/ 52 h 128" name="T27"/>
              <a:gd fmla="*/ 48 w 112" name="T28"/>
              <a:gd fmla="*/ 44 h 128" name="T29"/>
              <a:gd fmla="*/ 76 w 112" name="T30"/>
              <a:gd fmla="*/ 0 h 128" name="T31"/>
              <a:gd fmla="*/ 12 w 112" name="T32"/>
              <a:gd fmla="*/ 0 h 128" name="T33"/>
              <a:gd fmla="*/ 0 w 112" name="T34"/>
              <a:gd fmla="*/ 12 h 128" name="T35"/>
              <a:gd fmla="*/ 0 w 112" name="T36"/>
              <a:gd fmla="*/ 116 h 128" name="T37"/>
              <a:gd fmla="*/ 12 w 112" name="T38"/>
              <a:gd fmla="*/ 128 h 128" name="T39"/>
              <a:gd fmla="*/ 100 w 112" name="T40"/>
              <a:gd fmla="*/ 128 h 128" name="T41"/>
              <a:gd fmla="*/ 112 w 112" name="T42"/>
              <a:gd fmla="*/ 116 h 128" name="T43"/>
              <a:gd fmla="*/ 112 w 112" name="T44"/>
              <a:gd fmla="*/ 36 h 128" name="T45"/>
              <a:gd fmla="*/ 76 w 112" name="T46"/>
              <a:gd fmla="*/ 0 h 128" name="T47"/>
              <a:gd fmla="*/ 76 w 112" name="T48"/>
              <a:gd fmla="*/ 12 h 128" name="T49"/>
              <a:gd fmla="*/ 100 w 112" name="T50"/>
              <a:gd fmla="*/ 36 h 128" name="T51"/>
              <a:gd fmla="*/ 84 w 112" name="T52"/>
              <a:gd fmla="*/ 36 h 128" name="T53"/>
              <a:gd fmla="*/ 76 w 112" name="T54"/>
              <a:gd fmla="*/ 28 h 128" name="T55"/>
              <a:gd fmla="*/ 76 w 112" name="T56"/>
              <a:gd fmla="*/ 12 h 128" name="T57"/>
              <a:gd fmla="*/ 104 w 112" name="T58"/>
              <a:gd fmla="*/ 112 h 128" name="T59"/>
              <a:gd fmla="*/ 96 w 112" name="T60"/>
              <a:gd fmla="*/ 120 h 128" name="T61"/>
              <a:gd fmla="*/ 16 w 112" name="T62"/>
              <a:gd fmla="*/ 120 h 128" name="T63"/>
              <a:gd fmla="*/ 8 w 112" name="T64"/>
              <a:gd fmla="*/ 112 h 128" name="T65"/>
              <a:gd fmla="*/ 8 w 112" name="T66"/>
              <a:gd fmla="*/ 16 h 128" name="T67"/>
              <a:gd fmla="*/ 16 w 112" name="T68"/>
              <a:gd fmla="*/ 8 h 128" name="T69"/>
              <a:gd fmla="*/ 68 w 112" name="T70"/>
              <a:gd fmla="*/ 8 h 128" name="T71"/>
              <a:gd fmla="*/ 68 w 112" name="T72"/>
              <a:gd fmla="*/ 32 h 128" name="T73"/>
              <a:gd fmla="*/ 80 w 112" name="T74"/>
              <a:gd fmla="*/ 44 h 128" name="T75"/>
              <a:gd fmla="*/ 104 w 112" name="T76"/>
              <a:gd fmla="*/ 44 h 128" name="T77"/>
              <a:gd fmla="*/ 104 w 112" name="T78"/>
              <a:gd fmla="*/ 112 h 128" name="T79"/>
              <a:gd fmla="*/ 24 w 112" name="T80"/>
              <a:gd fmla="*/ 84 h 128" name="T81"/>
              <a:gd fmla="*/ 88 w 112" name="T82"/>
              <a:gd fmla="*/ 84 h 128" name="T83"/>
              <a:gd fmla="*/ 88 w 112" name="T84"/>
              <a:gd fmla="*/ 76 h 128" name="T85"/>
              <a:gd fmla="*/ 24 w 112" name="T86"/>
              <a:gd fmla="*/ 76 h 128" name="T87"/>
              <a:gd fmla="*/ 24 w 112" name="T88"/>
              <a:gd fmla="*/ 84 h 128" name="T89"/>
              <a:gd fmla="*/ 24 w 112" name="T90"/>
              <a:gd fmla="*/ 68 h 128" name="T91"/>
              <a:gd fmla="*/ 88 w 112" name="T92"/>
              <a:gd fmla="*/ 68 h 128" name="T93"/>
              <a:gd fmla="*/ 88 w 112" name="T94"/>
              <a:gd fmla="*/ 60 h 128" name="T95"/>
              <a:gd fmla="*/ 24 w 112" name="T96"/>
              <a:gd fmla="*/ 60 h 128" name="T97"/>
              <a:gd fmla="*/ 24 w 112" name="T98"/>
              <a:gd fmla="*/ 68 h 12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28" w="112">
                <a:moveTo>
                  <a:pt x="48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36"/>
                  <a:pt x="24" y="36"/>
                  <a:pt x="24" y="36"/>
                </a:cubicBezTo>
                <a:cubicBezTo>
                  <a:pt x="48" y="36"/>
                  <a:pt x="48" y="36"/>
                  <a:pt x="48" y="36"/>
                </a:cubicBezTo>
                <a:lnTo>
                  <a:pt x="48" y="28"/>
                </a:lnTo>
                <a:close/>
                <a:moveTo>
                  <a:pt x="24" y="100"/>
                </a:moveTo>
                <a:cubicBezTo>
                  <a:pt x="88" y="100"/>
                  <a:pt x="88" y="100"/>
                  <a:pt x="88" y="100"/>
                </a:cubicBezTo>
                <a:cubicBezTo>
                  <a:pt x="88" y="92"/>
                  <a:pt x="88" y="92"/>
                  <a:pt x="88" y="92"/>
                </a:cubicBezTo>
                <a:cubicBezTo>
                  <a:pt x="24" y="92"/>
                  <a:pt x="24" y="92"/>
                  <a:pt x="24" y="92"/>
                </a:cubicBezTo>
                <a:lnTo>
                  <a:pt x="24" y="100"/>
                </a:lnTo>
                <a:close/>
                <a:moveTo>
                  <a:pt x="48" y="44"/>
                </a:moveTo>
                <a:cubicBezTo>
                  <a:pt x="24" y="44"/>
                  <a:pt x="24" y="44"/>
                  <a:pt x="24" y="44"/>
                </a:cubicBezTo>
                <a:cubicBezTo>
                  <a:pt x="24" y="52"/>
                  <a:pt x="24" y="52"/>
                  <a:pt x="24" y="52"/>
                </a:cubicBezTo>
                <a:cubicBezTo>
                  <a:pt x="48" y="52"/>
                  <a:pt x="48" y="52"/>
                  <a:pt x="48" y="52"/>
                </a:cubicBezTo>
                <a:lnTo>
                  <a:pt x="48" y="44"/>
                </a:lnTo>
                <a:close/>
                <a:moveTo>
                  <a:pt x="7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7" y="128"/>
                  <a:pt x="112" y="123"/>
                  <a:pt x="112" y="116"/>
                </a:cubicBezTo>
                <a:cubicBezTo>
                  <a:pt x="112" y="36"/>
                  <a:pt x="112" y="36"/>
                  <a:pt x="112" y="36"/>
                </a:cubicBezTo>
                <a:lnTo>
                  <a:pt x="76" y="0"/>
                </a:lnTo>
                <a:close/>
                <a:moveTo>
                  <a:pt x="76" y="12"/>
                </a:moveTo>
                <a:cubicBezTo>
                  <a:pt x="100" y="36"/>
                  <a:pt x="100" y="36"/>
                  <a:pt x="100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0" y="36"/>
                  <a:pt x="76" y="32"/>
                  <a:pt x="76" y="28"/>
                </a:cubicBezTo>
                <a:lnTo>
                  <a:pt x="76" y="12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9"/>
                  <a:pt x="73" y="44"/>
                  <a:pt x="80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04" y="112"/>
                </a:lnTo>
                <a:close/>
                <a:moveTo>
                  <a:pt x="24" y="84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76"/>
                  <a:pt x="88" y="76"/>
                  <a:pt x="88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84"/>
                </a:lnTo>
                <a:close/>
                <a:moveTo>
                  <a:pt x="24" y="68"/>
                </a:moveTo>
                <a:cubicBezTo>
                  <a:pt x="88" y="68"/>
                  <a:pt x="88" y="68"/>
                  <a:pt x="88" y="68"/>
                </a:cubicBezTo>
                <a:cubicBezTo>
                  <a:pt x="88" y="60"/>
                  <a:pt x="88" y="60"/>
                  <a:pt x="88" y="60"/>
                </a:cubicBezTo>
                <a:cubicBezTo>
                  <a:pt x="24" y="60"/>
                  <a:pt x="24" y="60"/>
                  <a:pt x="24" y="60"/>
                </a:cubicBezTo>
                <a:lnTo>
                  <a:pt x="24" y="68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8" name="Freeform 61"/>
          <p:cNvSpPr>
            <a:spLocks noEditPoints="1"/>
          </p:cNvSpPr>
          <p:nvPr/>
        </p:nvSpPr>
        <p:spPr bwMode="auto">
          <a:xfrm>
            <a:off x="5134098" y="3912317"/>
            <a:ext cx="204818" cy="204818"/>
          </a:xfrm>
          <a:custGeom>
            <a:gdLst>
              <a:gd fmla="*/ 20 w 128" name="T0"/>
              <a:gd fmla="*/ 68 h 128" name="T1"/>
              <a:gd fmla="*/ 0 w 128" name="T2"/>
              <a:gd fmla="*/ 88 h 128" name="T3"/>
              <a:gd fmla="*/ 16 w 128" name="T4"/>
              <a:gd fmla="*/ 108 h 128" name="T5"/>
              <a:gd fmla="*/ 16 w 128" name="T6"/>
              <a:gd fmla="*/ 128 h 128" name="T7"/>
              <a:gd fmla="*/ 24 w 128" name="T8"/>
              <a:gd fmla="*/ 128 h 128" name="T9"/>
              <a:gd fmla="*/ 24 w 128" name="T10"/>
              <a:gd fmla="*/ 108 h 128" name="T11"/>
              <a:gd fmla="*/ 40 w 128" name="T12"/>
              <a:gd fmla="*/ 88 h 128" name="T13"/>
              <a:gd fmla="*/ 20 w 128" name="T14"/>
              <a:gd fmla="*/ 68 h 128" name="T15"/>
              <a:gd fmla="*/ 20 w 128" name="T16"/>
              <a:gd fmla="*/ 100 h 128" name="T17"/>
              <a:gd fmla="*/ 8 w 128" name="T18"/>
              <a:gd fmla="*/ 88 h 128" name="T19"/>
              <a:gd fmla="*/ 20 w 128" name="T20"/>
              <a:gd fmla="*/ 76 h 128" name="T21"/>
              <a:gd fmla="*/ 32 w 128" name="T22"/>
              <a:gd fmla="*/ 88 h 128" name="T23"/>
              <a:gd fmla="*/ 20 w 128" name="T24"/>
              <a:gd fmla="*/ 100 h 128" name="T25"/>
              <a:gd fmla="*/ 24 w 128" name="T26"/>
              <a:gd fmla="*/ 0 h 128" name="T27"/>
              <a:gd fmla="*/ 16 w 128" name="T28"/>
              <a:gd fmla="*/ 0 h 128" name="T29"/>
              <a:gd fmla="*/ 16 w 128" name="T30"/>
              <a:gd fmla="*/ 68 h 128" name="T31"/>
              <a:gd fmla="*/ 20 w 128" name="T32"/>
              <a:gd fmla="*/ 68 h 128" name="T33"/>
              <a:gd fmla="*/ 24 w 128" name="T34"/>
              <a:gd fmla="*/ 68 h 128" name="T35"/>
              <a:gd fmla="*/ 24 w 128" name="T36"/>
              <a:gd fmla="*/ 0 h 128" name="T37"/>
              <a:gd fmla="*/ 108 w 128" name="T38"/>
              <a:gd fmla="*/ 68 h 128" name="T39"/>
              <a:gd fmla="*/ 88 w 128" name="T40"/>
              <a:gd fmla="*/ 88 h 128" name="T41"/>
              <a:gd fmla="*/ 104 w 128" name="T42"/>
              <a:gd fmla="*/ 108 h 128" name="T43"/>
              <a:gd fmla="*/ 104 w 128" name="T44"/>
              <a:gd fmla="*/ 128 h 128" name="T45"/>
              <a:gd fmla="*/ 112 w 128" name="T46"/>
              <a:gd fmla="*/ 128 h 128" name="T47"/>
              <a:gd fmla="*/ 112 w 128" name="T48"/>
              <a:gd fmla="*/ 108 h 128" name="T49"/>
              <a:gd fmla="*/ 128 w 128" name="T50"/>
              <a:gd fmla="*/ 88 h 128" name="T51"/>
              <a:gd fmla="*/ 108 w 128" name="T52"/>
              <a:gd fmla="*/ 68 h 128" name="T53"/>
              <a:gd fmla="*/ 108 w 128" name="T54"/>
              <a:gd fmla="*/ 100 h 128" name="T55"/>
              <a:gd fmla="*/ 96 w 128" name="T56"/>
              <a:gd fmla="*/ 88 h 128" name="T57"/>
              <a:gd fmla="*/ 108 w 128" name="T58"/>
              <a:gd fmla="*/ 76 h 128" name="T59"/>
              <a:gd fmla="*/ 120 w 128" name="T60"/>
              <a:gd fmla="*/ 88 h 128" name="T61"/>
              <a:gd fmla="*/ 108 w 128" name="T62"/>
              <a:gd fmla="*/ 100 h 128" name="T63"/>
              <a:gd fmla="*/ 68 w 128" name="T64"/>
              <a:gd fmla="*/ 20 h 128" name="T65"/>
              <a:gd fmla="*/ 68 w 128" name="T66"/>
              <a:gd fmla="*/ 0 h 128" name="T67"/>
              <a:gd fmla="*/ 60 w 128" name="T68"/>
              <a:gd fmla="*/ 0 h 128" name="T69"/>
              <a:gd fmla="*/ 60 w 128" name="T70"/>
              <a:gd fmla="*/ 20 h 128" name="T71"/>
              <a:gd fmla="*/ 44 w 128" name="T72"/>
              <a:gd fmla="*/ 40 h 128" name="T73"/>
              <a:gd fmla="*/ 60 w 128" name="T74"/>
              <a:gd fmla="*/ 60 h 128" name="T75"/>
              <a:gd fmla="*/ 60 w 128" name="T76"/>
              <a:gd fmla="*/ 128 h 128" name="T77"/>
              <a:gd fmla="*/ 68 w 128" name="T78"/>
              <a:gd fmla="*/ 128 h 128" name="T79"/>
              <a:gd fmla="*/ 68 w 128" name="T80"/>
              <a:gd fmla="*/ 60 h 128" name="T81"/>
              <a:gd fmla="*/ 84 w 128" name="T82"/>
              <a:gd fmla="*/ 40 h 128" name="T83"/>
              <a:gd fmla="*/ 68 w 128" name="T84"/>
              <a:gd fmla="*/ 20 h 128" name="T85"/>
              <a:gd fmla="*/ 64 w 128" name="T86"/>
              <a:gd fmla="*/ 52 h 128" name="T87"/>
              <a:gd fmla="*/ 52 w 128" name="T88"/>
              <a:gd fmla="*/ 40 h 128" name="T89"/>
              <a:gd fmla="*/ 64 w 128" name="T90"/>
              <a:gd fmla="*/ 28 h 128" name="T91"/>
              <a:gd fmla="*/ 76 w 128" name="T92"/>
              <a:gd fmla="*/ 40 h 128" name="T93"/>
              <a:gd fmla="*/ 64 w 128" name="T94"/>
              <a:gd fmla="*/ 52 h 128" name="T95"/>
              <a:gd fmla="*/ 112 w 128" name="T96"/>
              <a:gd fmla="*/ 0 h 128" name="T97"/>
              <a:gd fmla="*/ 104 w 128" name="T98"/>
              <a:gd fmla="*/ 0 h 128" name="T99"/>
              <a:gd fmla="*/ 104 w 128" name="T100"/>
              <a:gd fmla="*/ 68 h 128" name="T101"/>
              <a:gd fmla="*/ 108 w 128" name="T102"/>
              <a:gd fmla="*/ 68 h 128" name="T103"/>
              <a:gd fmla="*/ 112 w 128" name="T104"/>
              <a:gd fmla="*/ 68 h 128" name="T105"/>
              <a:gd fmla="*/ 112 w 128" name="T106"/>
              <a:gd fmla="*/ 0 h 1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8" w="128">
                <a:moveTo>
                  <a:pt x="20" y="68"/>
                </a:moveTo>
                <a:cubicBezTo>
                  <a:pt x="9" y="68"/>
                  <a:pt x="0" y="77"/>
                  <a:pt x="0" y="88"/>
                </a:cubicBezTo>
                <a:cubicBezTo>
                  <a:pt x="0" y="98"/>
                  <a:pt x="7" y="106"/>
                  <a:pt x="16" y="10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33" y="106"/>
                  <a:pt x="40" y="98"/>
                  <a:pt x="40" y="88"/>
                </a:cubicBezTo>
                <a:cubicBezTo>
                  <a:pt x="40" y="77"/>
                  <a:pt x="31" y="68"/>
                  <a:pt x="20" y="68"/>
                </a:cubicBezTo>
                <a:close/>
                <a:moveTo>
                  <a:pt x="20" y="100"/>
                </a:moveTo>
                <a:cubicBezTo>
                  <a:pt x="13" y="100"/>
                  <a:pt x="8" y="95"/>
                  <a:pt x="8" y="88"/>
                </a:cubicBezTo>
                <a:cubicBezTo>
                  <a:pt x="8" y="81"/>
                  <a:pt x="13" y="76"/>
                  <a:pt x="20" y="76"/>
                </a:cubicBezTo>
                <a:cubicBezTo>
                  <a:pt x="27" y="76"/>
                  <a:pt x="32" y="81"/>
                  <a:pt x="32" y="88"/>
                </a:cubicBezTo>
                <a:cubicBezTo>
                  <a:pt x="32" y="95"/>
                  <a:pt x="27" y="100"/>
                  <a:pt x="20" y="100"/>
                </a:cubicBezTo>
                <a:close/>
                <a:moveTo>
                  <a:pt x="24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68"/>
                  <a:pt x="16" y="68"/>
                  <a:pt x="1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4" y="68"/>
                  <a:pt x="24" y="68"/>
                  <a:pt x="24" y="68"/>
                </a:cubicBezTo>
                <a:lnTo>
                  <a:pt x="24" y="0"/>
                </a:lnTo>
                <a:close/>
                <a:moveTo>
                  <a:pt x="108" y="68"/>
                </a:moveTo>
                <a:cubicBezTo>
                  <a:pt x="97" y="68"/>
                  <a:pt x="88" y="77"/>
                  <a:pt x="88" y="88"/>
                </a:cubicBezTo>
                <a:cubicBezTo>
                  <a:pt x="88" y="98"/>
                  <a:pt x="95" y="106"/>
                  <a:pt x="104" y="10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21" y="106"/>
                  <a:pt x="128" y="98"/>
                  <a:pt x="128" y="88"/>
                </a:cubicBezTo>
                <a:cubicBezTo>
                  <a:pt x="128" y="77"/>
                  <a:pt x="119" y="68"/>
                  <a:pt x="108" y="68"/>
                </a:cubicBezTo>
                <a:close/>
                <a:moveTo>
                  <a:pt x="108" y="100"/>
                </a:moveTo>
                <a:cubicBezTo>
                  <a:pt x="101" y="100"/>
                  <a:pt x="96" y="95"/>
                  <a:pt x="96" y="88"/>
                </a:cubicBezTo>
                <a:cubicBezTo>
                  <a:pt x="96" y="81"/>
                  <a:pt x="101" y="76"/>
                  <a:pt x="108" y="76"/>
                </a:cubicBezTo>
                <a:cubicBezTo>
                  <a:pt x="115" y="76"/>
                  <a:pt x="120" y="81"/>
                  <a:pt x="120" y="88"/>
                </a:cubicBezTo>
                <a:cubicBezTo>
                  <a:pt x="120" y="95"/>
                  <a:pt x="115" y="100"/>
                  <a:pt x="108" y="100"/>
                </a:cubicBezTo>
                <a:close/>
                <a:moveTo>
                  <a:pt x="68" y="20"/>
                </a:moveTo>
                <a:cubicBezTo>
                  <a:pt x="68" y="0"/>
                  <a:pt x="68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0"/>
                  <a:pt x="60" y="20"/>
                  <a:pt x="60" y="20"/>
                </a:cubicBezTo>
                <a:cubicBezTo>
                  <a:pt x="51" y="22"/>
                  <a:pt x="44" y="30"/>
                  <a:pt x="44" y="40"/>
                </a:cubicBezTo>
                <a:cubicBezTo>
                  <a:pt x="44" y="50"/>
                  <a:pt x="51" y="58"/>
                  <a:pt x="60" y="60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8" y="60"/>
                  <a:pt x="68" y="60"/>
                  <a:pt x="68" y="60"/>
                </a:cubicBezTo>
                <a:cubicBezTo>
                  <a:pt x="77" y="58"/>
                  <a:pt x="84" y="50"/>
                  <a:pt x="84" y="40"/>
                </a:cubicBezTo>
                <a:cubicBezTo>
                  <a:pt x="84" y="30"/>
                  <a:pt x="77" y="22"/>
                  <a:pt x="68" y="20"/>
                </a:cubicBezTo>
                <a:close/>
                <a:moveTo>
                  <a:pt x="64" y="52"/>
                </a:moveTo>
                <a:cubicBezTo>
                  <a:pt x="57" y="52"/>
                  <a:pt x="52" y="47"/>
                  <a:pt x="52" y="40"/>
                </a:cubicBezTo>
                <a:cubicBezTo>
                  <a:pt x="52" y="33"/>
                  <a:pt x="57" y="28"/>
                  <a:pt x="64" y="28"/>
                </a:cubicBezTo>
                <a:cubicBezTo>
                  <a:pt x="71" y="28"/>
                  <a:pt x="76" y="33"/>
                  <a:pt x="76" y="40"/>
                </a:cubicBezTo>
                <a:cubicBezTo>
                  <a:pt x="76" y="47"/>
                  <a:pt x="71" y="52"/>
                  <a:pt x="64" y="52"/>
                </a:cubicBezTo>
                <a:close/>
                <a:moveTo>
                  <a:pt x="112" y="0"/>
                </a:moveTo>
                <a:cubicBezTo>
                  <a:pt x="104" y="0"/>
                  <a:pt x="104" y="0"/>
                  <a:pt x="104" y="0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12" y="68"/>
                  <a:pt x="112" y="68"/>
                  <a:pt x="112" y="68"/>
                </a:cubicBezTo>
                <a:lnTo>
                  <a:pt x="112" y="0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9" name="Freeform 62"/>
          <p:cNvSpPr>
            <a:spLocks noEditPoints="1"/>
          </p:cNvSpPr>
          <p:nvPr/>
        </p:nvSpPr>
        <p:spPr bwMode="auto">
          <a:xfrm>
            <a:off x="4578452" y="3912317"/>
            <a:ext cx="178455" cy="204818"/>
          </a:xfrm>
          <a:custGeom>
            <a:gdLst>
              <a:gd fmla="*/ 24 w 112" name="T0"/>
              <a:gd fmla="*/ 40 h 128" name="T1"/>
              <a:gd fmla="*/ 56 w 112" name="T2"/>
              <a:gd fmla="*/ 8 h 128" name="T3"/>
              <a:gd fmla="*/ 88 w 112" name="T4"/>
              <a:gd fmla="*/ 40 h 128" name="T5"/>
              <a:gd fmla="*/ 88 w 112" name="T6"/>
              <a:gd fmla="*/ 76 h 128" name="T7"/>
              <a:gd fmla="*/ 96 w 112" name="T8"/>
              <a:gd fmla="*/ 76 h 128" name="T9"/>
              <a:gd fmla="*/ 96 w 112" name="T10"/>
              <a:gd fmla="*/ 40 h 128" name="T11"/>
              <a:gd fmla="*/ 56 w 112" name="T12"/>
              <a:gd fmla="*/ 0 h 128" name="T13"/>
              <a:gd fmla="*/ 16 w 112" name="T14"/>
              <a:gd fmla="*/ 40 h 128" name="T15"/>
              <a:gd fmla="*/ 16 w 112" name="T16"/>
              <a:gd fmla="*/ 76 h 128" name="T17"/>
              <a:gd fmla="*/ 24 w 112" name="T18"/>
              <a:gd fmla="*/ 76 h 128" name="T19"/>
              <a:gd fmla="*/ 24 w 112" name="T20"/>
              <a:gd fmla="*/ 40 h 128" name="T21"/>
              <a:gd fmla="*/ 96 w 112" name="T22"/>
              <a:gd fmla="*/ 76 h 128" name="T23"/>
              <a:gd fmla="*/ 88 w 112" name="T24"/>
              <a:gd fmla="*/ 76 h 128" name="T25"/>
              <a:gd fmla="*/ 88 w 112" name="T26"/>
              <a:gd fmla="*/ 84 h 128" name="T27"/>
              <a:gd fmla="*/ 96 w 112" name="T28"/>
              <a:gd fmla="*/ 84 h 128" name="T29"/>
              <a:gd fmla="*/ 104 w 112" name="T30"/>
              <a:gd fmla="*/ 92 h 128" name="T31"/>
              <a:gd fmla="*/ 96 w 112" name="T32"/>
              <a:gd fmla="*/ 100 h 128" name="T33"/>
              <a:gd fmla="*/ 88 w 112" name="T34"/>
              <a:gd fmla="*/ 100 h 128" name="T35"/>
              <a:gd fmla="*/ 24 w 112" name="T36"/>
              <a:gd fmla="*/ 100 h 128" name="T37"/>
              <a:gd fmla="*/ 16 w 112" name="T38"/>
              <a:gd fmla="*/ 100 h 128" name="T39"/>
              <a:gd fmla="*/ 8 w 112" name="T40"/>
              <a:gd fmla="*/ 92 h 128" name="T41"/>
              <a:gd fmla="*/ 16 w 112" name="T42"/>
              <a:gd fmla="*/ 84 h 128" name="T43"/>
              <a:gd fmla="*/ 24 w 112" name="T44"/>
              <a:gd fmla="*/ 84 h 128" name="T45"/>
              <a:gd fmla="*/ 24 w 112" name="T46"/>
              <a:gd fmla="*/ 76 h 128" name="T47"/>
              <a:gd fmla="*/ 16 w 112" name="T48"/>
              <a:gd fmla="*/ 76 h 128" name="T49"/>
              <a:gd fmla="*/ 0 w 112" name="T50"/>
              <a:gd fmla="*/ 92 h 128" name="T51"/>
              <a:gd fmla="*/ 16 w 112" name="T52"/>
              <a:gd fmla="*/ 108 h 128" name="T53"/>
              <a:gd fmla="*/ 36 w 112" name="T54"/>
              <a:gd fmla="*/ 108 h 128" name="T55"/>
              <a:gd fmla="*/ 56 w 112" name="T56"/>
              <a:gd fmla="*/ 128 h 128" name="T57"/>
              <a:gd fmla="*/ 76 w 112" name="T58"/>
              <a:gd fmla="*/ 108 h 128" name="T59"/>
              <a:gd fmla="*/ 96 w 112" name="T60"/>
              <a:gd fmla="*/ 108 h 128" name="T61"/>
              <a:gd fmla="*/ 112 w 112" name="T62"/>
              <a:gd fmla="*/ 92 h 128" name="T63"/>
              <a:gd fmla="*/ 96 w 112" name="T64"/>
              <a:gd fmla="*/ 76 h 128" name="T65"/>
              <a:gd fmla="*/ 56 w 112" name="T66"/>
              <a:gd fmla="*/ 120 h 128" name="T67"/>
              <a:gd fmla="*/ 44 w 112" name="T68"/>
              <a:gd fmla="*/ 108 h 128" name="T69"/>
              <a:gd fmla="*/ 68 w 112" name="T70"/>
              <a:gd fmla="*/ 108 h 128" name="T71"/>
              <a:gd fmla="*/ 56 w 112" name="T72"/>
              <a:gd fmla="*/ 120 h 12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8" w="112">
                <a:moveTo>
                  <a:pt x="24" y="40"/>
                </a:moveTo>
                <a:cubicBezTo>
                  <a:pt x="24" y="22"/>
                  <a:pt x="38" y="8"/>
                  <a:pt x="56" y="8"/>
                </a:cubicBezTo>
                <a:cubicBezTo>
                  <a:pt x="74" y="8"/>
                  <a:pt x="88" y="22"/>
                  <a:pt x="88" y="40"/>
                </a:cubicBezTo>
                <a:cubicBezTo>
                  <a:pt x="88" y="76"/>
                  <a:pt x="88" y="76"/>
                  <a:pt x="88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6" y="40"/>
                  <a:pt x="96" y="40"/>
                  <a:pt x="96" y="40"/>
                </a:cubicBezTo>
                <a:cubicBezTo>
                  <a:pt x="96" y="18"/>
                  <a:pt x="79" y="0"/>
                  <a:pt x="56" y="0"/>
                </a:cubicBezTo>
                <a:cubicBezTo>
                  <a:pt x="33" y="0"/>
                  <a:pt x="16" y="18"/>
                  <a:pt x="16" y="40"/>
                </a:cubicBezTo>
                <a:cubicBezTo>
                  <a:pt x="16" y="76"/>
                  <a:pt x="16" y="76"/>
                  <a:pt x="16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40"/>
                </a:lnTo>
                <a:close/>
                <a:moveTo>
                  <a:pt x="96" y="76"/>
                </a:moveTo>
                <a:cubicBezTo>
                  <a:pt x="88" y="76"/>
                  <a:pt x="88" y="76"/>
                  <a:pt x="88" y="76"/>
                </a:cubicBezTo>
                <a:cubicBezTo>
                  <a:pt x="88" y="84"/>
                  <a:pt x="88" y="84"/>
                  <a:pt x="88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100" y="84"/>
                  <a:pt x="104" y="88"/>
                  <a:pt x="104" y="92"/>
                </a:cubicBezTo>
                <a:cubicBezTo>
                  <a:pt x="104" y="96"/>
                  <a:pt x="100" y="100"/>
                  <a:pt x="96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2" y="100"/>
                  <a:pt x="8" y="96"/>
                  <a:pt x="8" y="92"/>
                </a:cubicBezTo>
                <a:cubicBezTo>
                  <a:pt x="8" y="88"/>
                  <a:pt x="12" y="84"/>
                  <a:pt x="16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76"/>
                  <a:pt x="24" y="76"/>
                  <a:pt x="24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7" y="76"/>
                  <a:pt x="0" y="83"/>
                  <a:pt x="0" y="92"/>
                </a:cubicBezTo>
                <a:cubicBezTo>
                  <a:pt x="0" y="101"/>
                  <a:pt x="7" y="108"/>
                  <a:pt x="1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9"/>
                  <a:pt x="45" y="128"/>
                  <a:pt x="56" y="128"/>
                </a:cubicBezTo>
                <a:cubicBezTo>
                  <a:pt x="67" y="128"/>
                  <a:pt x="76" y="119"/>
                  <a:pt x="76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05" y="108"/>
                  <a:pt x="112" y="101"/>
                  <a:pt x="112" y="92"/>
                </a:cubicBezTo>
                <a:cubicBezTo>
                  <a:pt x="112" y="83"/>
                  <a:pt x="105" y="76"/>
                  <a:pt x="96" y="76"/>
                </a:cubicBezTo>
                <a:close/>
                <a:moveTo>
                  <a:pt x="56" y="120"/>
                </a:moveTo>
                <a:cubicBezTo>
                  <a:pt x="49" y="120"/>
                  <a:pt x="44" y="115"/>
                  <a:pt x="44" y="108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15"/>
                  <a:pt x="63" y="120"/>
                  <a:pt x="56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0" name="Freeform 63"/>
          <p:cNvSpPr>
            <a:spLocks noEditPoints="1"/>
          </p:cNvSpPr>
          <p:nvPr/>
        </p:nvSpPr>
        <p:spPr bwMode="auto">
          <a:xfrm>
            <a:off x="4016047" y="3912317"/>
            <a:ext cx="166288" cy="204818"/>
          </a:xfrm>
          <a:custGeom>
            <a:gdLst>
              <a:gd fmla="*/ 52 w 104" name="T0"/>
              <a:gd fmla="*/ 44 h 128" name="T1"/>
              <a:gd fmla="*/ 36 w 104" name="T2"/>
              <a:gd fmla="*/ 60 h 128" name="T3"/>
              <a:gd fmla="*/ 52 w 104" name="T4"/>
              <a:gd fmla="*/ 76 h 128" name="T5"/>
              <a:gd fmla="*/ 68 w 104" name="T6"/>
              <a:gd fmla="*/ 60 h 128" name="T7"/>
              <a:gd fmla="*/ 52 w 104" name="T8"/>
              <a:gd fmla="*/ 44 h 128" name="T9"/>
              <a:gd fmla="*/ 52 w 104" name="T10"/>
              <a:gd fmla="*/ 68 h 128" name="T11"/>
              <a:gd fmla="*/ 44 w 104" name="T12"/>
              <a:gd fmla="*/ 60 h 128" name="T13"/>
              <a:gd fmla="*/ 52 w 104" name="T14"/>
              <a:gd fmla="*/ 52 h 128" name="T15"/>
              <a:gd fmla="*/ 60 w 104" name="T16"/>
              <a:gd fmla="*/ 60 h 128" name="T17"/>
              <a:gd fmla="*/ 52 w 104" name="T18"/>
              <a:gd fmla="*/ 68 h 128" name="T19"/>
              <a:gd fmla="*/ 102 w 104" name="T20"/>
              <a:gd fmla="*/ 14 h 128" name="T21"/>
              <a:gd fmla="*/ 96 w 104" name="T22"/>
              <a:gd fmla="*/ 12 h 128" name="T23"/>
              <a:gd fmla="*/ 96 w 104" name="T24"/>
              <a:gd fmla="*/ 12 h 128" name="T25"/>
              <a:gd fmla="*/ 92 w 104" name="T26"/>
              <a:gd fmla="*/ 12 h 128" name="T27"/>
              <a:gd fmla="*/ 76 w 104" name="T28"/>
              <a:gd fmla="*/ 10 h 128" name="T29"/>
              <a:gd fmla="*/ 56 w 104" name="T30"/>
              <a:gd fmla="*/ 1 h 128" name="T31"/>
              <a:gd fmla="*/ 52 w 104" name="T32"/>
              <a:gd fmla="*/ 0 h 128" name="T33"/>
              <a:gd fmla="*/ 47 w 104" name="T34"/>
              <a:gd fmla="*/ 1 h 128" name="T35"/>
              <a:gd fmla="*/ 28 w 104" name="T36"/>
              <a:gd fmla="*/ 10 h 128" name="T37"/>
              <a:gd fmla="*/ 12 w 104" name="T38"/>
              <a:gd fmla="*/ 12 h 128" name="T39"/>
              <a:gd fmla="*/ 9 w 104" name="T40"/>
              <a:gd fmla="*/ 12 h 128" name="T41"/>
              <a:gd fmla="*/ 8 w 104" name="T42"/>
              <a:gd fmla="*/ 12 h 128" name="T43"/>
              <a:gd fmla="*/ 3 w 104" name="T44"/>
              <a:gd fmla="*/ 14 h 128" name="T45"/>
              <a:gd fmla="*/ 0 w 104" name="T46"/>
              <a:gd fmla="*/ 20 h 128" name="T47"/>
              <a:gd fmla="*/ 0 w 104" name="T48"/>
              <a:gd fmla="*/ 44 h 128" name="T49"/>
              <a:gd fmla="*/ 50 w 104" name="T50"/>
              <a:gd fmla="*/ 128 h 128" name="T51"/>
              <a:gd fmla="*/ 52 w 104" name="T52"/>
              <a:gd fmla="*/ 128 h 128" name="T53"/>
              <a:gd fmla="*/ 53 w 104" name="T54"/>
              <a:gd fmla="*/ 128 h 128" name="T55"/>
              <a:gd fmla="*/ 104 w 104" name="T56"/>
              <a:gd fmla="*/ 44 h 128" name="T57"/>
              <a:gd fmla="*/ 104 w 104" name="T58"/>
              <a:gd fmla="*/ 24 h 128" name="T59"/>
              <a:gd fmla="*/ 102 w 104" name="T60"/>
              <a:gd fmla="*/ 14 h 128" name="T61"/>
              <a:gd fmla="*/ 96 w 104" name="T62"/>
              <a:gd fmla="*/ 44 h 128" name="T63"/>
              <a:gd fmla="*/ 52 w 104" name="T64"/>
              <a:gd fmla="*/ 120 h 128" name="T65"/>
              <a:gd fmla="*/ 8 w 104" name="T66"/>
              <a:gd fmla="*/ 44 h 128" name="T67"/>
              <a:gd fmla="*/ 8 w 104" name="T68"/>
              <a:gd fmla="*/ 20 h 128" name="T69"/>
              <a:gd fmla="*/ 12 w 104" name="T70"/>
              <a:gd fmla="*/ 20 h 128" name="T71"/>
              <a:gd fmla="*/ 30 w 104" name="T72"/>
              <a:gd fmla="*/ 18 h 128" name="T73"/>
              <a:gd fmla="*/ 52 w 104" name="T74"/>
              <a:gd fmla="*/ 8 h 128" name="T75"/>
              <a:gd fmla="*/ 74 w 104" name="T76"/>
              <a:gd fmla="*/ 18 h 128" name="T77"/>
              <a:gd fmla="*/ 92 w 104" name="T78"/>
              <a:gd fmla="*/ 20 h 128" name="T79"/>
              <a:gd fmla="*/ 96 w 104" name="T80"/>
              <a:gd fmla="*/ 20 h 128" name="T81"/>
              <a:gd fmla="*/ 96 w 104" name="T82"/>
              <a:gd fmla="*/ 44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04">
                <a:moveTo>
                  <a:pt x="52" y="44"/>
                </a:moveTo>
                <a:cubicBezTo>
                  <a:pt x="43" y="44"/>
                  <a:pt x="36" y="51"/>
                  <a:pt x="36" y="60"/>
                </a:cubicBezTo>
                <a:cubicBezTo>
                  <a:pt x="36" y="69"/>
                  <a:pt x="43" y="76"/>
                  <a:pt x="52" y="76"/>
                </a:cubicBezTo>
                <a:cubicBezTo>
                  <a:pt x="61" y="76"/>
                  <a:pt x="68" y="69"/>
                  <a:pt x="68" y="60"/>
                </a:cubicBezTo>
                <a:cubicBezTo>
                  <a:pt x="68" y="51"/>
                  <a:pt x="61" y="44"/>
                  <a:pt x="52" y="44"/>
                </a:cubicBezTo>
                <a:close/>
                <a:moveTo>
                  <a:pt x="52" y="68"/>
                </a:moveTo>
                <a:cubicBezTo>
                  <a:pt x="48" y="68"/>
                  <a:pt x="44" y="64"/>
                  <a:pt x="44" y="60"/>
                </a:cubicBezTo>
                <a:cubicBezTo>
                  <a:pt x="44" y="56"/>
                  <a:pt x="48" y="52"/>
                  <a:pt x="52" y="52"/>
                </a:cubicBezTo>
                <a:cubicBezTo>
                  <a:pt x="56" y="52"/>
                  <a:pt x="60" y="56"/>
                  <a:pt x="60" y="60"/>
                </a:cubicBezTo>
                <a:cubicBezTo>
                  <a:pt x="60" y="64"/>
                  <a:pt x="56" y="68"/>
                  <a:pt x="52" y="68"/>
                </a:cubicBezTo>
                <a:close/>
                <a:moveTo>
                  <a:pt x="102" y="14"/>
                </a:moveTo>
                <a:cubicBezTo>
                  <a:pt x="100" y="13"/>
                  <a:pt x="98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5" y="12"/>
                  <a:pt x="94" y="12"/>
                  <a:pt x="92" y="12"/>
                </a:cubicBezTo>
                <a:cubicBezTo>
                  <a:pt x="89" y="12"/>
                  <a:pt x="82" y="12"/>
                  <a:pt x="76" y="10"/>
                </a:cubicBezTo>
                <a:cubicBezTo>
                  <a:pt x="68" y="8"/>
                  <a:pt x="59" y="3"/>
                  <a:pt x="56" y="1"/>
                </a:cubicBezTo>
                <a:cubicBezTo>
                  <a:pt x="55" y="1"/>
                  <a:pt x="53" y="0"/>
                  <a:pt x="52" y="0"/>
                </a:cubicBezTo>
                <a:cubicBezTo>
                  <a:pt x="50" y="0"/>
                  <a:pt x="49" y="1"/>
                  <a:pt x="47" y="1"/>
                </a:cubicBezTo>
                <a:cubicBezTo>
                  <a:pt x="47" y="2"/>
                  <a:pt x="37" y="8"/>
                  <a:pt x="28" y="10"/>
                </a:cubicBezTo>
                <a:cubicBezTo>
                  <a:pt x="22" y="12"/>
                  <a:pt x="15" y="12"/>
                  <a:pt x="12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2"/>
                  <a:pt x="4" y="13"/>
                  <a:pt x="3" y="14"/>
                </a:cubicBezTo>
                <a:cubicBezTo>
                  <a:pt x="1" y="16"/>
                  <a:pt x="0" y="18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18"/>
                  <a:pt x="48" y="127"/>
                  <a:pt x="50" y="128"/>
                </a:cubicBezTo>
                <a:cubicBezTo>
                  <a:pt x="51" y="128"/>
                  <a:pt x="51" y="128"/>
                  <a:pt x="52" y="128"/>
                </a:cubicBezTo>
                <a:cubicBezTo>
                  <a:pt x="52" y="128"/>
                  <a:pt x="53" y="128"/>
                  <a:pt x="53" y="128"/>
                </a:cubicBezTo>
                <a:cubicBezTo>
                  <a:pt x="55" y="127"/>
                  <a:pt x="104" y="118"/>
                  <a:pt x="104" y="4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22"/>
                  <a:pt x="103" y="16"/>
                  <a:pt x="102" y="14"/>
                </a:cubicBezTo>
                <a:close/>
                <a:moveTo>
                  <a:pt x="96" y="44"/>
                </a:moveTo>
                <a:cubicBezTo>
                  <a:pt x="96" y="112"/>
                  <a:pt x="52" y="120"/>
                  <a:pt x="52" y="120"/>
                </a:cubicBezTo>
                <a:cubicBezTo>
                  <a:pt x="52" y="120"/>
                  <a:pt x="8" y="112"/>
                  <a:pt x="8" y="44"/>
                </a:cubicBezTo>
                <a:cubicBezTo>
                  <a:pt x="8" y="26"/>
                  <a:pt x="8" y="20"/>
                  <a:pt x="8" y="20"/>
                </a:cubicBezTo>
                <a:cubicBezTo>
                  <a:pt x="8" y="20"/>
                  <a:pt x="9" y="20"/>
                  <a:pt x="12" y="20"/>
                </a:cubicBezTo>
                <a:cubicBezTo>
                  <a:pt x="16" y="20"/>
                  <a:pt x="23" y="20"/>
                  <a:pt x="30" y="18"/>
                </a:cubicBezTo>
                <a:cubicBezTo>
                  <a:pt x="41" y="15"/>
                  <a:pt x="52" y="8"/>
                  <a:pt x="52" y="8"/>
                </a:cubicBezTo>
                <a:cubicBezTo>
                  <a:pt x="52" y="8"/>
                  <a:pt x="63" y="15"/>
                  <a:pt x="74" y="18"/>
                </a:cubicBezTo>
                <a:cubicBezTo>
                  <a:pt x="81" y="20"/>
                  <a:pt x="88" y="20"/>
                  <a:pt x="92" y="20"/>
                </a:cubicBezTo>
                <a:cubicBezTo>
                  <a:pt x="95" y="20"/>
                  <a:pt x="96" y="20"/>
                  <a:pt x="96" y="20"/>
                </a:cubicBezTo>
                <a:cubicBezTo>
                  <a:pt x="96" y="20"/>
                  <a:pt x="96" y="26"/>
                  <a:pt x="96" y="44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1" name="Freeform 64"/>
          <p:cNvSpPr>
            <a:spLocks noEditPoints="1"/>
          </p:cNvSpPr>
          <p:nvPr/>
        </p:nvSpPr>
        <p:spPr bwMode="auto">
          <a:xfrm>
            <a:off x="3427955" y="3912317"/>
            <a:ext cx="204818" cy="204818"/>
          </a:xfrm>
          <a:custGeom>
            <a:gdLst>
              <a:gd fmla="*/ 116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116 h 128" name="T7"/>
              <a:gd fmla="*/ 12 w 128" name="T8"/>
              <a:gd fmla="*/ 128 h 128" name="T9"/>
              <a:gd fmla="*/ 116 w 128" name="T10"/>
              <a:gd fmla="*/ 128 h 128" name="T11"/>
              <a:gd fmla="*/ 128 w 128" name="T12"/>
              <a:gd fmla="*/ 116 h 128" name="T13"/>
              <a:gd fmla="*/ 128 w 128" name="T14"/>
              <a:gd fmla="*/ 12 h 128" name="T15"/>
              <a:gd fmla="*/ 116 w 128" name="T16"/>
              <a:gd fmla="*/ 0 h 128" name="T17"/>
              <a:gd fmla="*/ 24 w 128" name="T18"/>
              <a:gd fmla="*/ 8 h 128" name="T19"/>
              <a:gd fmla="*/ 76 w 128" name="T20"/>
              <a:gd fmla="*/ 8 h 128" name="T21"/>
              <a:gd fmla="*/ 76 w 128" name="T22"/>
              <a:gd fmla="*/ 40 h 128" name="T23"/>
              <a:gd fmla="*/ 88 w 128" name="T24"/>
              <a:gd fmla="*/ 32 h 128" name="T25"/>
              <a:gd fmla="*/ 100 w 128" name="T26"/>
              <a:gd fmla="*/ 40 h 128" name="T27"/>
              <a:gd fmla="*/ 100 w 128" name="T28"/>
              <a:gd fmla="*/ 8 h 128" name="T29"/>
              <a:gd fmla="*/ 112 w 128" name="T30"/>
              <a:gd fmla="*/ 8 h 128" name="T31"/>
              <a:gd fmla="*/ 120 w 128" name="T32"/>
              <a:gd fmla="*/ 16 h 128" name="T33"/>
              <a:gd fmla="*/ 120 w 128" name="T34"/>
              <a:gd fmla="*/ 76 h 128" name="T35"/>
              <a:gd fmla="*/ 24 w 128" name="T36"/>
              <a:gd fmla="*/ 76 h 128" name="T37"/>
              <a:gd fmla="*/ 24 w 128" name="T38"/>
              <a:gd fmla="*/ 8 h 128" name="T39"/>
              <a:gd fmla="*/ 8 w 128" name="T40"/>
              <a:gd fmla="*/ 16 h 128" name="T41"/>
              <a:gd fmla="*/ 16 w 128" name="T42"/>
              <a:gd fmla="*/ 8 h 128" name="T43"/>
              <a:gd fmla="*/ 16 w 128" name="T44"/>
              <a:gd fmla="*/ 76 h 128" name="T45"/>
              <a:gd fmla="*/ 8 w 128" name="T46"/>
              <a:gd fmla="*/ 77 h 128" name="T47"/>
              <a:gd fmla="*/ 8 w 128" name="T48"/>
              <a:gd fmla="*/ 16 h 128" name="T49"/>
              <a:gd fmla="*/ 120 w 128" name="T50"/>
              <a:gd fmla="*/ 92 h 128" name="T51"/>
              <a:gd fmla="*/ 120 w 128" name="T52"/>
              <a:gd fmla="*/ 112 h 128" name="T53"/>
              <a:gd fmla="*/ 112 w 128" name="T54"/>
              <a:gd fmla="*/ 120 h 128" name="T55"/>
              <a:gd fmla="*/ 16 w 128" name="T56"/>
              <a:gd fmla="*/ 120 h 128" name="T57"/>
              <a:gd fmla="*/ 8 w 128" name="T58"/>
              <a:gd fmla="*/ 112 h 128" name="T59"/>
              <a:gd fmla="*/ 8 w 128" name="T60"/>
              <a:gd fmla="*/ 92 h 128" name="T61"/>
              <a:gd fmla="*/ 16 w 128" name="T62"/>
              <a:gd fmla="*/ 84 h 128" name="T63"/>
              <a:gd fmla="*/ 120 w 128" name="T64"/>
              <a:gd fmla="*/ 84 h 128" name="T65"/>
              <a:gd fmla="*/ 120 w 128" name="T66"/>
              <a:gd fmla="*/ 92 h 128" name="T67"/>
              <a:gd fmla="*/ 108 w 128" name="T68"/>
              <a:gd fmla="*/ 104 h 128" name="T69"/>
              <a:gd fmla="*/ 20 w 128" name="T70"/>
              <a:gd fmla="*/ 104 h 128" name="T71"/>
              <a:gd fmla="*/ 16 w 128" name="T72"/>
              <a:gd fmla="*/ 108 h 128" name="T73"/>
              <a:gd fmla="*/ 20 w 128" name="T74"/>
              <a:gd fmla="*/ 112 h 128" name="T75"/>
              <a:gd fmla="*/ 108 w 128" name="T76"/>
              <a:gd fmla="*/ 112 h 128" name="T77"/>
              <a:gd fmla="*/ 112 w 128" name="T78"/>
              <a:gd fmla="*/ 108 h 128" name="T79"/>
              <a:gd fmla="*/ 108 w 128" name="T80"/>
              <a:gd fmla="*/ 104 h 128" name="T81"/>
              <a:gd fmla="*/ 108 w 128" name="T82"/>
              <a:gd fmla="*/ 92 h 128" name="T83"/>
              <a:gd fmla="*/ 20 w 128" name="T84"/>
              <a:gd fmla="*/ 92 h 128" name="T85"/>
              <a:gd fmla="*/ 16 w 128" name="T86"/>
              <a:gd fmla="*/ 96 h 128" name="T87"/>
              <a:gd fmla="*/ 20 w 128" name="T88"/>
              <a:gd fmla="*/ 100 h 128" name="T89"/>
              <a:gd fmla="*/ 108 w 128" name="T90"/>
              <a:gd fmla="*/ 100 h 128" name="T91"/>
              <a:gd fmla="*/ 112 w 128" name="T92"/>
              <a:gd fmla="*/ 96 h 128" name="T93"/>
              <a:gd fmla="*/ 108 w 128" name="T94"/>
              <a:gd fmla="*/ 92 h 12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8" w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24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ubicBezTo>
                  <a:pt x="88" y="32"/>
                  <a:pt x="88" y="32"/>
                  <a:pt x="88" y="32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8"/>
                  <a:pt x="100" y="8"/>
                  <a:pt x="10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8"/>
                </a:lnTo>
                <a:close/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3" y="76"/>
                  <a:pt x="10" y="76"/>
                  <a:pt x="8" y="77"/>
                </a:cubicBezTo>
                <a:lnTo>
                  <a:pt x="8" y="16"/>
                </a:lnTo>
                <a:close/>
                <a:moveTo>
                  <a:pt x="120" y="9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2" y="120"/>
                </a:cubicBezTo>
                <a:cubicBezTo>
                  <a:pt x="88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88"/>
                  <a:pt x="12" y="84"/>
                  <a:pt x="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0" y="88"/>
                  <a:pt x="120" y="92"/>
                </a:cubicBezTo>
                <a:close/>
                <a:moveTo>
                  <a:pt x="108" y="104"/>
                </a:moveTo>
                <a:cubicBezTo>
                  <a:pt x="20" y="104"/>
                  <a:pt x="20" y="104"/>
                  <a:pt x="20" y="104"/>
                </a:cubicBezTo>
                <a:cubicBezTo>
                  <a:pt x="18" y="104"/>
                  <a:pt x="16" y="106"/>
                  <a:pt x="16" y="108"/>
                </a:cubicBezTo>
                <a:cubicBezTo>
                  <a:pt x="16" y="110"/>
                  <a:pt x="18" y="112"/>
                  <a:pt x="2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0" y="112"/>
                  <a:pt x="112" y="110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  <a:close/>
                <a:moveTo>
                  <a:pt x="108" y="92"/>
                </a:moveTo>
                <a:cubicBezTo>
                  <a:pt x="20" y="92"/>
                  <a:pt x="20" y="92"/>
                  <a:pt x="20" y="92"/>
                </a:cubicBezTo>
                <a:cubicBezTo>
                  <a:pt x="18" y="92"/>
                  <a:pt x="16" y="94"/>
                  <a:pt x="16" y="96"/>
                </a:cubicBezTo>
                <a:cubicBezTo>
                  <a:pt x="16" y="98"/>
                  <a:pt x="18" y="100"/>
                  <a:pt x="20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10" y="100"/>
                  <a:pt x="112" y="98"/>
                  <a:pt x="112" y="96"/>
                </a:cubicBezTo>
                <a:cubicBezTo>
                  <a:pt x="112" y="94"/>
                  <a:pt x="110" y="92"/>
                  <a:pt x="108" y="92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>
            <a:off x="5703263" y="3323549"/>
            <a:ext cx="204142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8 h 128" name="T11"/>
              <a:gd fmla="*/ 101 w 128" name="T12"/>
              <a:gd fmla="*/ 22 h 128" name="T13"/>
              <a:gd fmla="*/ 22 w 128" name="T14"/>
              <a:gd fmla="*/ 101 h 128" name="T15"/>
              <a:gd fmla="*/ 8 w 128" name="T16"/>
              <a:gd fmla="*/ 64 h 128" name="T17"/>
              <a:gd fmla="*/ 64 w 128" name="T18"/>
              <a:gd fmla="*/ 8 h 128" name="T19"/>
              <a:gd fmla="*/ 64 w 128" name="T20"/>
              <a:gd fmla="*/ 120 h 128" name="T21"/>
              <a:gd fmla="*/ 27 w 128" name="T22"/>
              <a:gd fmla="*/ 106 h 128" name="T23"/>
              <a:gd fmla="*/ 106 w 128" name="T24"/>
              <a:gd fmla="*/ 27 h 128" name="T25"/>
              <a:gd fmla="*/ 120 w 128" name="T26"/>
              <a:gd fmla="*/ 64 h 128" name="T27"/>
              <a:gd fmla="*/ 64 w 128" name="T28"/>
              <a:gd fmla="*/ 120 h 12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8"/>
                </a:moveTo>
                <a:cubicBezTo>
                  <a:pt x="78" y="8"/>
                  <a:pt x="91" y="13"/>
                  <a:pt x="101" y="22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3" y="91"/>
                  <a:pt x="8" y="78"/>
                  <a:pt x="8" y="64"/>
                </a:cubicBezTo>
                <a:cubicBezTo>
                  <a:pt x="8" y="33"/>
                  <a:pt x="33" y="8"/>
                  <a:pt x="64" y="8"/>
                </a:cubicBezTo>
                <a:close/>
                <a:moveTo>
                  <a:pt x="64" y="120"/>
                </a:moveTo>
                <a:cubicBezTo>
                  <a:pt x="50" y="120"/>
                  <a:pt x="37" y="115"/>
                  <a:pt x="27" y="106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15" y="37"/>
                  <a:pt x="120" y="50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3" name="Freeform 66"/>
          <p:cNvSpPr>
            <a:spLocks noEditPoints="1"/>
          </p:cNvSpPr>
          <p:nvPr/>
        </p:nvSpPr>
        <p:spPr bwMode="auto">
          <a:xfrm>
            <a:off x="5134098" y="3323549"/>
            <a:ext cx="204818" cy="204818"/>
          </a:xfrm>
          <a:custGeom>
            <a:gdLst>
              <a:gd fmla="*/ 80 w 128" name="T0"/>
              <a:gd fmla="*/ 40 h 128" name="T1"/>
              <a:gd fmla="*/ 48 w 128" name="T2"/>
              <a:gd fmla="*/ 40 h 128" name="T3"/>
              <a:gd fmla="*/ 40 w 128" name="T4"/>
              <a:gd fmla="*/ 48 h 128" name="T5"/>
              <a:gd fmla="*/ 40 w 128" name="T6"/>
              <a:gd fmla="*/ 80 h 128" name="T7"/>
              <a:gd fmla="*/ 48 w 128" name="T8"/>
              <a:gd fmla="*/ 88 h 128" name="T9"/>
              <a:gd fmla="*/ 80 w 128" name="T10"/>
              <a:gd fmla="*/ 88 h 128" name="T11"/>
              <a:gd fmla="*/ 88 w 128" name="T12"/>
              <a:gd fmla="*/ 80 h 128" name="T13"/>
              <a:gd fmla="*/ 88 w 128" name="T14"/>
              <a:gd fmla="*/ 48 h 128" name="T15"/>
              <a:gd fmla="*/ 80 w 128" name="T16"/>
              <a:gd fmla="*/ 40 h 128" name="T17"/>
              <a:gd fmla="*/ 80 w 128" name="T18"/>
              <a:gd fmla="*/ 76 h 128" name="T19"/>
              <a:gd fmla="*/ 76 w 128" name="T20"/>
              <a:gd fmla="*/ 80 h 128" name="T21"/>
              <a:gd fmla="*/ 52 w 128" name="T22"/>
              <a:gd fmla="*/ 80 h 128" name="T23"/>
              <a:gd fmla="*/ 48 w 128" name="T24"/>
              <a:gd fmla="*/ 76 h 128" name="T25"/>
              <a:gd fmla="*/ 48 w 128" name="T26"/>
              <a:gd fmla="*/ 52 h 128" name="T27"/>
              <a:gd fmla="*/ 52 w 128" name="T28"/>
              <a:gd fmla="*/ 48 h 128" name="T29"/>
              <a:gd fmla="*/ 76 w 128" name="T30"/>
              <a:gd fmla="*/ 48 h 128" name="T31"/>
              <a:gd fmla="*/ 80 w 128" name="T32"/>
              <a:gd fmla="*/ 52 h 128" name="T33"/>
              <a:gd fmla="*/ 80 w 128" name="T34"/>
              <a:gd fmla="*/ 76 h 128" name="T35"/>
              <a:gd fmla="*/ 64 w 128" name="T36"/>
              <a:gd fmla="*/ 0 h 128" name="T37"/>
              <a:gd fmla="*/ 0 w 128" name="T38"/>
              <a:gd fmla="*/ 64 h 128" name="T39"/>
              <a:gd fmla="*/ 64 w 128" name="T40"/>
              <a:gd fmla="*/ 128 h 128" name="T41"/>
              <a:gd fmla="*/ 128 w 128" name="T42"/>
              <a:gd fmla="*/ 64 h 128" name="T43"/>
              <a:gd fmla="*/ 64 w 128" name="T44"/>
              <a:gd fmla="*/ 0 h 128" name="T45"/>
              <a:gd fmla="*/ 64 w 128" name="T46"/>
              <a:gd fmla="*/ 120 h 128" name="T47"/>
              <a:gd fmla="*/ 8 w 128" name="T48"/>
              <a:gd fmla="*/ 64 h 128" name="T49"/>
              <a:gd fmla="*/ 64 w 128" name="T50"/>
              <a:gd fmla="*/ 8 h 128" name="T51"/>
              <a:gd fmla="*/ 120 w 128" name="T52"/>
              <a:gd fmla="*/ 64 h 128" name="T53"/>
              <a:gd fmla="*/ 64 w 128" name="T54"/>
              <a:gd fmla="*/ 120 h 12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28" w="128">
                <a:moveTo>
                  <a:pt x="80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4" y="40"/>
                  <a:pt x="40" y="44"/>
                  <a:pt x="40" y="48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4"/>
                  <a:pt x="44" y="88"/>
                  <a:pt x="48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4" y="88"/>
                  <a:pt x="88" y="84"/>
                  <a:pt x="88" y="80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84" y="40"/>
                  <a:pt x="80" y="40"/>
                </a:cubicBezTo>
                <a:close/>
                <a:moveTo>
                  <a:pt x="80" y="76"/>
                </a:moveTo>
                <a:cubicBezTo>
                  <a:pt x="80" y="78"/>
                  <a:pt x="78" y="80"/>
                  <a:pt x="76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0" y="80"/>
                  <a:pt x="48" y="78"/>
                  <a:pt x="48" y="76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0"/>
                  <a:pt x="50" y="48"/>
                  <a:pt x="5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8" y="48"/>
                  <a:pt x="80" y="50"/>
                  <a:pt x="80" y="52"/>
                </a:cubicBezTo>
                <a:lnTo>
                  <a:pt x="80" y="76"/>
                </a:ln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4" name="Freeform 67"/>
          <p:cNvSpPr>
            <a:spLocks noEditPoints="1"/>
          </p:cNvSpPr>
          <p:nvPr/>
        </p:nvSpPr>
        <p:spPr bwMode="auto">
          <a:xfrm>
            <a:off x="4565609" y="3323549"/>
            <a:ext cx="204142" cy="204818"/>
          </a:xfrm>
          <a:custGeom>
            <a:gdLst>
              <a:gd fmla="*/ 52 w 128" name="T0"/>
              <a:gd fmla="*/ 40 h 128" name="T1"/>
              <a:gd fmla="*/ 48 w 128" name="T2"/>
              <a:gd fmla="*/ 44 h 128" name="T3"/>
              <a:gd fmla="*/ 48 w 128" name="T4"/>
              <a:gd fmla="*/ 84 h 128" name="T5"/>
              <a:gd fmla="*/ 52 w 128" name="T6"/>
              <a:gd fmla="*/ 88 h 128" name="T7"/>
              <a:gd fmla="*/ 56 w 128" name="T8"/>
              <a:gd fmla="*/ 84 h 128" name="T9"/>
              <a:gd fmla="*/ 56 w 128" name="T10"/>
              <a:gd fmla="*/ 44 h 128" name="T11"/>
              <a:gd fmla="*/ 52 w 128" name="T12"/>
              <a:gd fmla="*/ 40 h 128" name="T13"/>
              <a:gd fmla="*/ 64 w 128" name="T14"/>
              <a:gd fmla="*/ 0 h 128" name="T15"/>
              <a:gd fmla="*/ 0 w 128" name="T16"/>
              <a:gd fmla="*/ 64 h 128" name="T17"/>
              <a:gd fmla="*/ 64 w 128" name="T18"/>
              <a:gd fmla="*/ 128 h 128" name="T19"/>
              <a:gd fmla="*/ 128 w 128" name="T20"/>
              <a:gd fmla="*/ 64 h 128" name="T21"/>
              <a:gd fmla="*/ 64 w 128" name="T22"/>
              <a:gd fmla="*/ 0 h 128" name="T23"/>
              <a:gd fmla="*/ 64 w 128" name="T24"/>
              <a:gd fmla="*/ 120 h 128" name="T25"/>
              <a:gd fmla="*/ 8 w 128" name="T26"/>
              <a:gd fmla="*/ 64 h 128" name="T27"/>
              <a:gd fmla="*/ 64 w 128" name="T28"/>
              <a:gd fmla="*/ 8 h 128" name="T29"/>
              <a:gd fmla="*/ 120 w 128" name="T30"/>
              <a:gd fmla="*/ 64 h 128" name="T31"/>
              <a:gd fmla="*/ 64 w 128" name="T32"/>
              <a:gd fmla="*/ 120 h 128" name="T33"/>
              <a:gd fmla="*/ 76 w 128" name="T34"/>
              <a:gd fmla="*/ 40 h 128" name="T35"/>
              <a:gd fmla="*/ 72 w 128" name="T36"/>
              <a:gd fmla="*/ 44 h 128" name="T37"/>
              <a:gd fmla="*/ 72 w 128" name="T38"/>
              <a:gd fmla="*/ 84 h 128" name="T39"/>
              <a:gd fmla="*/ 76 w 128" name="T40"/>
              <a:gd fmla="*/ 88 h 128" name="T41"/>
              <a:gd fmla="*/ 80 w 128" name="T42"/>
              <a:gd fmla="*/ 84 h 128" name="T43"/>
              <a:gd fmla="*/ 80 w 128" name="T44"/>
              <a:gd fmla="*/ 44 h 128" name="T45"/>
              <a:gd fmla="*/ 76 w 128" name="T46"/>
              <a:gd fmla="*/ 40 h 128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28" w="128">
                <a:moveTo>
                  <a:pt x="52" y="40"/>
                </a:moveTo>
                <a:cubicBezTo>
                  <a:pt x="50" y="40"/>
                  <a:pt x="48" y="42"/>
                  <a:pt x="48" y="4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6"/>
                  <a:pt x="50" y="88"/>
                  <a:pt x="52" y="88"/>
                </a:cubicBezTo>
                <a:cubicBezTo>
                  <a:pt x="54" y="88"/>
                  <a:pt x="56" y="86"/>
                  <a:pt x="56" y="8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2"/>
                  <a:pt x="54" y="40"/>
                  <a:pt x="52" y="4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76" y="40"/>
                </a:moveTo>
                <a:cubicBezTo>
                  <a:pt x="74" y="40"/>
                  <a:pt x="72" y="42"/>
                  <a:pt x="72" y="44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86"/>
                  <a:pt x="74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2"/>
                  <a:pt x="78" y="40"/>
                  <a:pt x="76" y="4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5" name="Freeform 68"/>
          <p:cNvSpPr>
            <a:spLocks noEditPoints="1"/>
          </p:cNvSpPr>
          <p:nvPr/>
        </p:nvSpPr>
        <p:spPr bwMode="auto">
          <a:xfrm>
            <a:off x="3997120" y="3323549"/>
            <a:ext cx="204142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90 w 128" name="T20"/>
              <a:gd fmla="*/ 61 h 128" name="T21"/>
              <a:gd fmla="*/ 53 w 128" name="T22"/>
              <a:gd fmla="*/ 41 h 128" name="T23"/>
              <a:gd fmla="*/ 51 w 128" name="T24"/>
              <a:gd fmla="*/ 40 h 128" name="T25"/>
              <a:gd fmla="*/ 48 w 128" name="T26"/>
              <a:gd fmla="*/ 44 h 128" name="T27"/>
              <a:gd fmla="*/ 48 w 128" name="T28"/>
              <a:gd fmla="*/ 84 h 128" name="T29"/>
              <a:gd fmla="*/ 51 w 128" name="T30"/>
              <a:gd fmla="*/ 88 h 128" name="T31"/>
              <a:gd fmla="*/ 53 w 128" name="T32"/>
              <a:gd fmla="*/ 87 h 128" name="T33"/>
              <a:gd fmla="*/ 90 w 128" name="T34"/>
              <a:gd fmla="*/ 67 h 128" name="T35"/>
              <a:gd fmla="*/ 90 w 128" name="T36"/>
              <a:gd fmla="*/ 61 h 128" name="T37"/>
              <a:gd fmla="*/ 56 w 128" name="T38"/>
              <a:gd fmla="*/ 77 h 128" name="T39"/>
              <a:gd fmla="*/ 56 w 128" name="T40"/>
              <a:gd fmla="*/ 51 h 128" name="T41"/>
              <a:gd fmla="*/ 79 w 128" name="T42"/>
              <a:gd fmla="*/ 64 h 128" name="T43"/>
              <a:gd fmla="*/ 56 w 128" name="T44"/>
              <a:gd fmla="*/ 77 h 128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90" y="61"/>
                </a:moveTo>
                <a:cubicBezTo>
                  <a:pt x="53" y="41"/>
                  <a:pt x="53" y="41"/>
                  <a:pt x="53" y="41"/>
                </a:cubicBezTo>
                <a:cubicBezTo>
                  <a:pt x="53" y="40"/>
                  <a:pt x="52" y="40"/>
                  <a:pt x="51" y="40"/>
                </a:cubicBezTo>
                <a:cubicBezTo>
                  <a:pt x="49" y="40"/>
                  <a:pt x="48" y="41"/>
                  <a:pt x="48" y="4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7"/>
                  <a:pt x="49" y="88"/>
                  <a:pt x="51" y="88"/>
                </a:cubicBezTo>
                <a:cubicBezTo>
                  <a:pt x="52" y="88"/>
                  <a:pt x="53" y="88"/>
                  <a:pt x="53" y="87"/>
                </a:cubicBezTo>
                <a:cubicBezTo>
                  <a:pt x="90" y="67"/>
                  <a:pt x="90" y="67"/>
                  <a:pt x="90" y="67"/>
                </a:cubicBezTo>
                <a:cubicBezTo>
                  <a:pt x="93" y="65"/>
                  <a:pt x="92" y="62"/>
                  <a:pt x="90" y="61"/>
                </a:cubicBezTo>
                <a:close/>
                <a:moveTo>
                  <a:pt x="56" y="77"/>
                </a:moveTo>
                <a:cubicBezTo>
                  <a:pt x="56" y="51"/>
                  <a:pt x="56" y="51"/>
                  <a:pt x="56" y="51"/>
                </a:cubicBezTo>
                <a:cubicBezTo>
                  <a:pt x="79" y="64"/>
                  <a:pt x="79" y="64"/>
                  <a:pt x="79" y="64"/>
                </a:cubicBezTo>
                <a:lnTo>
                  <a:pt x="56" y="77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6" name="Freeform 69"/>
          <p:cNvSpPr>
            <a:spLocks noEditPoints="1"/>
          </p:cNvSpPr>
          <p:nvPr/>
        </p:nvSpPr>
        <p:spPr bwMode="auto">
          <a:xfrm>
            <a:off x="3427955" y="3323549"/>
            <a:ext cx="204818" cy="204818"/>
          </a:xfrm>
          <a:custGeom>
            <a:gdLst>
              <a:gd fmla="*/ 64 w 128" name="T0"/>
              <a:gd fmla="*/ 0 h 128" name="T1"/>
              <a:gd fmla="*/ 0 w 128" name="T2"/>
              <a:gd fmla="*/ 64 h 128" name="T3"/>
              <a:gd fmla="*/ 64 w 128" name="T4"/>
              <a:gd fmla="*/ 128 h 128" name="T5"/>
              <a:gd fmla="*/ 128 w 128" name="T6"/>
              <a:gd fmla="*/ 64 h 128" name="T7"/>
              <a:gd fmla="*/ 64 w 128" name="T8"/>
              <a:gd fmla="*/ 0 h 128" name="T9"/>
              <a:gd fmla="*/ 64 w 128" name="T10"/>
              <a:gd fmla="*/ 120 h 128" name="T11"/>
              <a:gd fmla="*/ 8 w 128" name="T12"/>
              <a:gd fmla="*/ 64 h 128" name="T13"/>
              <a:gd fmla="*/ 64 w 128" name="T14"/>
              <a:gd fmla="*/ 8 h 128" name="T15"/>
              <a:gd fmla="*/ 120 w 128" name="T16"/>
              <a:gd fmla="*/ 64 h 128" name="T17"/>
              <a:gd fmla="*/ 64 w 128" name="T18"/>
              <a:gd fmla="*/ 120 h 128" name="T19"/>
              <a:gd fmla="*/ 64 w 128" name="T20"/>
              <a:gd fmla="*/ 27 h 128" name="T21"/>
              <a:gd fmla="*/ 61 w 128" name="T22"/>
              <a:gd fmla="*/ 24 h 128" name="T23"/>
              <a:gd fmla="*/ 24 w 128" name="T24"/>
              <a:gd fmla="*/ 61 h 128" name="T25"/>
              <a:gd fmla="*/ 27 w 128" name="T26"/>
              <a:gd fmla="*/ 64 h 128" name="T27"/>
              <a:gd fmla="*/ 30 w 128" name="T28"/>
              <a:gd fmla="*/ 61 h 128" name="T29"/>
              <a:gd fmla="*/ 61 w 128" name="T30"/>
              <a:gd fmla="*/ 30 h 128" name="T31"/>
              <a:gd fmla="*/ 64 w 128" name="T32"/>
              <a:gd fmla="*/ 27 h 128" name="T33"/>
              <a:gd fmla="*/ 80 w 128" name="T34"/>
              <a:gd fmla="*/ 64 h 128" name="T35"/>
              <a:gd fmla="*/ 64 w 128" name="T36"/>
              <a:gd fmla="*/ 48 h 128" name="T37"/>
              <a:gd fmla="*/ 48 w 128" name="T38"/>
              <a:gd fmla="*/ 64 h 128" name="T39"/>
              <a:gd fmla="*/ 64 w 128" name="T40"/>
              <a:gd fmla="*/ 80 h 128" name="T41"/>
              <a:gd fmla="*/ 80 w 128" name="T42"/>
              <a:gd fmla="*/ 64 h 128" name="T43"/>
              <a:gd fmla="*/ 60 w 128" name="T44"/>
              <a:gd fmla="*/ 64 h 128" name="T45"/>
              <a:gd fmla="*/ 64 w 128" name="T46"/>
              <a:gd fmla="*/ 60 h 128" name="T47"/>
              <a:gd fmla="*/ 68 w 128" name="T48"/>
              <a:gd fmla="*/ 64 h 128" name="T49"/>
              <a:gd fmla="*/ 64 w 128" name="T50"/>
              <a:gd fmla="*/ 68 h 128" name="T51"/>
              <a:gd fmla="*/ 60 w 128" name="T52"/>
              <a:gd fmla="*/ 64 h 128" name="T53"/>
              <a:gd fmla="*/ 101 w 128" name="T54"/>
              <a:gd fmla="*/ 64 h 128" name="T55"/>
              <a:gd fmla="*/ 98 w 128" name="T56"/>
              <a:gd fmla="*/ 67 h 128" name="T57"/>
              <a:gd fmla="*/ 67 w 128" name="T58"/>
              <a:gd fmla="*/ 98 h 128" name="T59"/>
              <a:gd fmla="*/ 64 w 128" name="T60"/>
              <a:gd fmla="*/ 101 h 128" name="T61"/>
              <a:gd fmla="*/ 67 w 128" name="T62"/>
              <a:gd fmla="*/ 104 h 128" name="T63"/>
              <a:gd fmla="*/ 104 w 128" name="T64"/>
              <a:gd fmla="*/ 67 h 128" name="T65"/>
              <a:gd fmla="*/ 101 w 128" name="T66"/>
              <a:gd fmla="*/ 64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64" y="27"/>
                </a:moveTo>
                <a:cubicBezTo>
                  <a:pt x="64" y="25"/>
                  <a:pt x="63" y="24"/>
                  <a:pt x="61" y="24"/>
                </a:cubicBezTo>
                <a:cubicBezTo>
                  <a:pt x="41" y="24"/>
                  <a:pt x="24" y="41"/>
                  <a:pt x="24" y="61"/>
                </a:cubicBezTo>
                <a:cubicBezTo>
                  <a:pt x="24" y="63"/>
                  <a:pt x="25" y="64"/>
                  <a:pt x="27" y="64"/>
                </a:cubicBezTo>
                <a:cubicBezTo>
                  <a:pt x="29" y="64"/>
                  <a:pt x="30" y="63"/>
                  <a:pt x="30" y="61"/>
                </a:cubicBezTo>
                <a:cubicBezTo>
                  <a:pt x="30" y="44"/>
                  <a:pt x="44" y="30"/>
                  <a:pt x="61" y="30"/>
                </a:cubicBezTo>
                <a:cubicBezTo>
                  <a:pt x="63" y="30"/>
                  <a:pt x="64" y="29"/>
                  <a:pt x="64" y="27"/>
                </a:cubicBezTo>
                <a:close/>
                <a:moveTo>
                  <a:pt x="80" y="64"/>
                </a:moveTo>
                <a:cubicBezTo>
                  <a:pt x="80" y="55"/>
                  <a:pt x="73" y="48"/>
                  <a:pt x="64" y="48"/>
                </a:cubicBezTo>
                <a:cubicBezTo>
                  <a:pt x="55" y="48"/>
                  <a:pt x="48" y="55"/>
                  <a:pt x="48" y="64"/>
                </a:cubicBezTo>
                <a:cubicBezTo>
                  <a:pt x="48" y="73"/>
                  <a:pt x="55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lose/>
                <a:moveTo>
                  <a:pt x="60" y="64"/>
                </a:moveTo>
                <a:cubicBezTo>
                  <a:pt x="60" y="62"/>
                  <a:pt x="62" y="60"/>
                  <a:pt x="64" y="60"/>
                </a:cubicBezTo>
                <a:cubicBezTo>
                  <a:pt x="66" y="60"/>
                  <a:pt x="68" y="62"/>
                  <a:pt x="68" y="64"/>
                </a:cubicBezTo>
                <a:cubicBezTo>
                  <a:pt x="68" y="66"/>
                  <a:pt x="66" y="68"/>
                  <a:pt x="64" y="68"/>
                </a:cubicBezTo>
                <a:cubicBezTo>
                  <a:pt x="62" y="68"/>
                  <a:pt x="60" y="66"/>
                  <a:pt x="60" y="64"/>
                </a:cubicBezTo>
                <a:close/>
                <a:moveTo>
                  <a:pt x="101" y="64"/>
                </a:moveTo>
                <a:cubicBezTo>
                  <a:pt x="99" y="64"/>
                  <a:pt x="98" y="65"/>
                  <a:pt x="98" y="67"/>
                </a:cubicBezTo>
                <a:cubicBezTo>
                  <a:pt x="98" y="84"/>
                  <a:pt x="84" y="98"/>
                  <a:pt x="67" y="98"/>
                </a:cubicBezTo>
                <a:cubicBezTo>
                  <a:pt x="65" y="98"/>
                  <a:pt x="64" y="99"/>
                  <a:pt x="64" y="101"/>
                </a:cubicBezTo>
                <a:cubicBezTo>
                  <a:pt x="64" y="103"/>
                  <a:pt x="65" y="104"/>
                  <a:pt x="67" y="104"/>
                </a:cubicBezTo>
                <a:cubicBezTo>
                  <a:pt x="87" y="104"/>
                  <a:pt x="104" y="87"/>
                  <a:pt x="104" y="67"/>
                </a:cubicBezTo>
                <a:cubicBezTo>
                  <a:pt x="104" y="65"/>
                  <a:pt x="103" y="64"/>
                  <a:pt x="101" y="64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7" name="Freeform 70"/>
          <p:cNvSpPr>
            <a:spLocks noEditPoints="1"/>
          </p:cNvSpPr>
          <p:nvPr/>
        </p:nvSpPr>
        <p:spPr bwMode="auto">
          <a:xfrm>
            <a:off x="5703263" y="2753708"/>
            <a:ext cx="204142" cy="204818"/>
          </a:xfrm>
          <a:custGeom>
            <a:gdLst>
              <a:gd fmla="*/ 4 w 128" name="T0"/>
              <a:gd fmla="*/ 0 h 128" name="T1"/>
              <a:gd fmla="*/ 0 w 128" name="T2"/>
              <a:gd fmla="*/ 4 h 128" name="T3"/>
              <a:gd fmla="*/ 0 w 128" name="T4"/>
              <a:gd fmla="*/ 124 h 128" name="T5"/>
              <a:gd fmla="*/ 4 w 128" name="T6"/>
              <a:gd fmla="*/ 128 h 128" name="T7"/>
              <a:gd fmla="*/ 8 w 128" name="T8"/>
              <a:gd fmla="*/ 124 h 128" name="T9"/>
              <a:gd fmla="*/ 8 w 128" name="T10"/>
              <a:gd fmla="*/ 4 h 128" name="T11"/>
              <a:gd fmla="*/ 4 w 128" name="T12"/>
              <a:gd fmla="*/ 0 h 128" name="T13"/>
              <a:gd fmla="*/ 92 w 128" name="T14"/>
              <a:gd fmla="*/ 8 h 128" name="T15"/>
              <a:gd fmla="*/ 52 w 128" name="T16"/>
              <a:gd fmla="*/ 20 h 128" name="T17"/>
              <a:gd fmla="*/ 16 w 128" name="T18"/>
              <a:gd fmla="*/ 8 h 128" name="T19"/>
              <a:gd fmla="*/ 16 w 128" name="T20"/>
              <a:gd fmla="*/ 76 h 128" name="T21"/>
              <a:gd fmla="*/ 52 w 128" name="T22"/>
              <a:gd fmla="*/ 88 h 128" name="T23"/>
              <a:gd fmla="*/ 92 w 128" name="T24"/>
              <a:gd fmla="*/ 76 h 128" name="T25"/>
              <a:gd fmla="*/ 128 w 128" name="T26"/>
              <a:gd fmla="*/ 88 h 128" name="T27"/>
              <a:gd fmla="*/ 128 w 128" name="T28"/>
              <a:gd fmla="*/ 20 h 128" name="T29"/>
              <a:gd fmla="*/ 92 w 128" name="T30"/>
              <a:gd fmla="*/ 8 h 128" name="T31"/>
              <a:gd fmla="*/ 92 w 128" name="T32"/>
              <a:gd fmla="*/ 68 h 128" name="T33"/>
              <a:gd fmla="*/ 52 w 128" name="T34"/>
              <a:gd fmla="*/ 80 h 128" name="T35"/>
              <a:gd fmla="*/ 24 w 128" name="T36"/>
              <a:gd fmla="*/ 73 h 128" name="T37"/>
              <a:gd fmla="*/ 24 w 128" name="T38"/>
              <a:gd fmla="*/ 21 h 128" name="T39"/>
              <a:gd fmla="*/ 52 w 128" name="T40"/>
              <a:gd fmla="*/ 28 h 128" name="T41"/>
              <a:gd fmla="*/ 92 w 128" name="T42"/>
              <a:gd fmla="*/ 16 h 128" name="T43"/>
              <a:gd fmla="*/ 120 w 128" name="T44"/>
              <a:gd fmla="*/ 23 h 128" name="T45"/>
              <a:gd fmla="*/ 120 w 128" name="T46"/>
              <a:gd fmla="*/ 75 h 128" name="T47"/>
              <a:gd fmla="*/ 92 w 128" name="T48"/>
              <a:gd fmla="*/ 68 h 12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28" w="12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6" y="128"/>
                  <a:pt x="8" y="126"/>
                  <a:pt x="8" y="12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92" y="8"/>
                </a:moveTo>
                <a:cubicBezTo>
                  <a:pt x="76" y="8"/>
                  <a:pt x="68" y="20"/>
                  <a:pt x="52" y="20"/>
                </a:cubicBezTo>
                <a:cubicBezTo>
                  <a:pt x="30" y="20"/>
                  <a:pt x="16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32" y="88"/>
                  <a:pt x="52" y="88"/>
                </a:cubicBezTo>
                <a:cubicBezTo>
                  <a:pt x="68" y="88"/>
                  <a:pt x="78" y="76"/>
                  <a:pt x="92" y="76"/>
                </a:cubicBezTo>
                <a:cubicBezTo>
                  <a:pt x="112" y="76"/>
                  <a:pt x="128" y="88"/>
                  <a:pt x="128" y="8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12" y="8"/>
                  <a:pt x="92" y="8"/>
                </a:cubicBezTo>
                <a:close/>
                <a:moveTo>
                  <a:pt x="92" y="68"/>
                </a:moveTo>
                <a:cubicBezTo>
                  <a:pt x="78" y="68"/>
                  <a:pt x="68" y="80"/>
                  <a:pt x="52" y="80"/>
                </a:cubicBezTo>
                <a:cubicBezTo>
                  <a:pt x="41" y="80"/>
                  <a:pt x="31" y="76"/>
                  <a:pt x="24" y="73"/>
                </a:cubicBezTo>
                <a:cubicBezTo>
                  <a:pt x="24" y="62"/>
                  <a:pt x="24" y="38"/>
                  <a:pt x="24" y="21"/>
                </a:cubicBezTo>
                <a:cubicBezTo>
                  <a:pt x="30" y="24"/>
                  <a:pt x="40" y="28"/>
                  <a:pt x="52" y="28"/>
                </a:cubicBezTo>
                <a:cubicBezTo>
                  <a:pt x="68" y="28"/>
                  <a:pt x="76" y="16"/>
                  <a:pt x="92" y="16"/>
                </a:cubicBezTo>
                <a:cubicBezTo>
                  <a:pt x="103" y="16"/>
                  <a:pt x="113" y="20"/>
                  <a:pt x="120" y="23"/>
                </a:cubicBezTo>
                <a:cubicBezTo>
                  <a:pt x="120" y="49"/>
                  <a:pt x="120" y="61"/>
                  <a:pt x="120" y="75"/>
                </a:cubicBezTo>
                <a:cubicBezTo>
                  <a:pt x="114" y="72"/>
                  <a:pt x="104" y="68"/>
                  <a:pt x="92" y="6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8" name="Freeform 71"/>
          <p:cNvSpPr>
            <a:spLocks noEditPoints="1"/>
          </p:cNvSpPr>
          <p:nvPr/>
        </p:nvSpPr>
        <p:spPr bwMode="auto">
          <a:xfrm>
            <a:off x="5134098" y="2753708"/>
            <a:ext cx="204818" cy="204818"/>
          </a:xfrm>
          <a:custGeom>
            <a:gdLst>
              <a:gd fmla="*/ 60 w 128" name="T0"/>
              <a:gd fmla="*/ 8 h 128" name="T1"/>
              <a:gd fmla="*/ 0 w 128" name="T2"/>
              <a:gd fmla="*/ 68 h 128" name="T3"/>
              <a:gd fmla="*/ 60 w 128" name="T4"/>
              <a:gd fmla="*/ 128 h 128" name="T5"/>
              <a:gd fmla="*/ 120 w 128" name="T6"/>
              <a:gd fmla="*/ 68 h 128" name="T7"/>
              <a:gd fmla="*/ 60 w 128" name="T8"/>
              <a:gd fmla="*/ 68 h 128" name="T9"/>
              <a:gd fmla="*/ 60 w 128" name="T10"/>
              <a:gd fmla="*/ 8 h 128" name="T11"/>
              <a:gd fmla="*/ 111 w 128" name="T12"/>
              <a:gd fmla="*/ 76 h 128" name="T13"/>
              <a:gd fmla="*/ 60 w 128" name="T14"/>
              <a:gd fmla="*/ 120 h 128" name="T15"/>
              <a:gd fmla="*/ 8 w 128" name="T16"/>
              <a:gd fmla="*/ 68 h 128" name="T17"/>
              <a:gd fmla="*/ 52 w 128" name="T18"/>
              <a:gd fmla="*/ 17 h 128" name="T19"/>
              <a:gd fmla="*/ 52 w 128" name="T20"/>
              <a:gd fmla="*/ 76 h 128" name="T21"/>
              <a:gd fmla="*/ 111 w 128" name="T22"/>
              <a:gd fmla="*/ 76 h 128" name="T23"/>
              <a:gd fmla="*/ 68 w 128" name="T24"/>
              <a:gd fmla="*/ 0 h 128" name="T25"/>
              <a:gd fmla="*/ 68 w 128" name="T26"/>
              <a:gd fmla="*/ 60 h 128" name="T27"/>
              <a:gd fmla="*/ 128 w 128" name="T28"/>
              <a:gd fmla="*/ 60 h 128" name="T29"/>
              <a:gd fmla="*/ 68 w 128" name="T30"/>
              <a:gd fmla="*/ 0 h 128" name="T31"/>
              <a:gd fmla="*/ 76 w 128" name="T32"/>
              <a:gd fmla="*/ 9 h 128" name="T33"/>
              <a:gd fmla="*/ 119 w 128" name="T34"/>
              <a:gd fmla="*/ 52 h 128" name="T35"/>
              <a:gd fmla="*/ 76 w 128" name="T36"/>
              <a:gd fmla="*/ 52 h 128" name="T37"/>
              <a:gd fmla="*/ 76 w 128" name="T38"/>
              <a:gd fmla="*/ 9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0" y="8"/>
                </a:moveTo>
                <a:cubicBezTo>
                  <a:pt x="27" y="8"/>
                  <a:pt x="0" y="35"/>
                  <a:pt x="0" y="68"/>
                </a:cubicBezTo>
                <a:cubicBezTo>
                  <a:pt x="0" y="101"/>
                  <a:pt x="27" y="128"/>
                  <a:pt x="60" y="128"/>
                </a:cubicBezTo>
                <a:cubicBezTo>
                  <a:pt x="93" y="128"/>
                  <a:pt x="120" y="101"/>
                  <a:pt x="120" y="68"/>
                </a:cubicBezTo>
                <a:cubicBezTo>
                  <a:pt x="104" y="68"/>
                  <a:pt x="60" y="68"/>
                  <a:pt x="60" y="68"/>
                </a:cubicBezTo>
                <a:cubicBezTo>
                  <a:pt x="60" y="68"/>
                  <a:pt x="60" y="24"/>
                  <a:pt x="60" y="8"/>
                </a:cubicBezTo>
                <a:close/>
                <a:moveTo>
                  <a:pt x="111" y="76"/>
                </a:moveTo>
                <a:cubicBezTo>
                  <a:pt x="108" y="101"/>
                  <a:pt x="86" y="120"/>
                  <a:pt x="60" y="120"/>
                </a:cubicBezTo>
                <a:cubicBezTo>
                  <a:pt x="31" y="120"/>
                  <a:pt x="8" y="97"/>
                  <a:pt x="8" y="68"/>
                </a:cubicBezTo>
                <a:cubicBezTo>
                  <a:pt x="8" y="42"/>
                  <a:pt x="27" y="21"/>
                  <a:pt x="52" y="17"/>
                </a:cubicBezTo>
                <a:cubicBezTo>
                  <a:pt x="52" y="43"/>
                  <a:pt x="52" y="76"/>
                  <a:pt x="52" y="76"/>
                </a:cubicBezTo>
                <a:cubicBezTo>
                  <a:pt x="52" y="76"/>
                  <a:pt x="84" y="76"/>
                  <a:pt x="111" y="76"/>
                </a:cubicBezTo>
                <a:close/>
                <a:moveTo>
                  <a:pt x="68" y="0"/>
                </a:moveTo>
                <a:cubicBezTo>
                  <a:pt x="68" y="30"/>
                  <a:pt x="68" y="60"/>
                  <a:pt x="68" y="60"/>
                </a:cubicBezTo>
                <a:cubicBezTo>
                  <a:pt x="68" y="60"/>
                  <a:pt x="82" y="60"/>
                  <a:pt x="128" y="60"/>
                </a:cubicBezTo>
                <a:cubicBezTo>
                  <a:pt x="128" y="27"/>
                  <a:pt x="101" y="0"/>
                  <a:pt x="68" y="0"/>
                </a:cubicBezTo>
                <a:close/>
                <a:moveTo>
                  <a:pt x="76" y="9"/>
                </a:moveTo>
                <a:cubicBezTo>
                  <a:pt x="98" y="12"/>
                  <a:pt x="116" y="30"/>
                  <a:pt x="119" y="52"/>
                </a:cubicBezTo>
                <a:cubicBezTo>
                  <a:pt x="102" y="52"/>
                  <a:pt x="76" y="52"/>
                  <a:pt x="76" y="52"/>
                </a:cubicBezTo>
                <a:cubicBezTo>
                  <a:pt x="76" y="52"/>
                  <a:pt x="76" y="29"/>
                  <a:pt x="76" y="9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9" name="Freeform 72"/>
          <p:cNvSpPr>
            <a:spLocks noEditPoints="1"/>
          </p:cNvSpPr>
          <p:nvPr/>
        </p:nvSpPr>
        <p:spPr bwMode="auto">
          <a:xfrm>
            <a:off x="4565609" y="2753708"/>
            <a:ext cx="204142" cy="204818"/>
          </a:xfrm>
          <a:custGeom>
            <a:gdLst>
              <a:gd fmla="*/ 20 w 128" name="T0"/>
              <a:gd fmla="*/ 0 h 128" name="T1"/>
              <a:gd fmla="*/ 12 w 128" name="T2"/>
              <a:gd fmla="*/ 0 h 128" name="T3"/>
              <a:gd fmla="*/ 0 w 128" name="T4"/>
              <a:gd fmla="*/ 12 h 128" name="T5"/>
              <a:gd fmla="*/ 0 w 128" name="T6"/>
              <a:gd fmla="*/ 116 h 128" name="T7"/>
              <a:gd fmla="*/ 12 w 128" name="T8"/>
              <a:gd fmla="*/ 128 h 128" name="T9"/>
              <a:gd fmla="*/ 20 w 128" name="T10"/>
              <a:gd fmla="*/ 128 h 128" name="T11"/>
              <a:gd fmla="*/ 32 w 128" name="T12"/>
              <a:gd fmla="*/ 116 h 128" name="T13"/>
              <a:gd fmla="*/ 32 w 128" name="T14"/>
              <a:gd fmla="*/ 12 h 128" name="T15"/>
              <a:gd fmla="*/ 20 w 128" name="T16"/>
              <a:gd fmla="*/ 0 h 128" name="T17"/>
              <a:gd fmla="*/ 24 w 128" name="T18"/>
              <a:gd fmla="*/ 112 h 128" name="T19"/>
              <a:gd fmla="*/ 16 w 128" name="T20"/>
              <a:gd fmla="*/ 120 h 128" name="T21"/>
              <a:gd fmla="*/ 8 w 128" name="T22"/>
              <a:gd fmla="*/ 112 h 128" name="T23"/>
              <a:gd fmla="*/ 8 w 128" name="T24"/>
              <a:gd fmla="*/ 16 h 128" name="T25"/>
              <a:gd fmla="*/ 16 w 128" name="T26"/>
              <a:gd fmla="*/ 8 h 128" name="T27"/>
              <a:gd fmla="*/ 24 w 128" name="T28"/>
              <a:gd fmla="*/ 16 h 128" name="T29"/>
              <a:gd fmla="*/ 24 w 128" name="T30"/>
              <a:gd fmla="*/ 112 h 128" name="T31"/>
              <a:gd fmla="*/ 116 w 128" name="T32"/>
              <a:gd fmla="*/ 24 h 128" name="T33"/>
              <a:gd fmla="*/ 108 w 128" name="T34"/>
              <a:gd fmla="*/ 24 h 128" name="T35"/>
              <a:gd fmla="*/ 96 w 128" name="T36"/>
              <a:gd fmla="*/ 36 h 128" name="T37"/>
              <a:gd fmla="*/ 96 w 128" name="T38"/>
              <a:gd fmla="*/ 116 h 128" name="T39"/>
              <a:gd fmla="*/ 108 w 128" name="T40"/>
              <a:gd fmla="*/ 128 h 128" name="T41"/>
              <a:gd fmla="*/ 116 w 128" name="T42"/>
              <a:gd fmla="*/ 128 h 128" name="T43"/>
              <a:gd fmla="*/ 128 w 128" name="T44"/>
              <a:gd fmla="*/ 116 h 128" name="T45"/>
              <a:gd fmla="*/ 128 w 128" name="T46"/>
              <a:gd fmla="*/ 36 h 128" name="T47"/>
              <a:gd fmla="*/ 116 w 128" name="T48"/>
              <a:gd fmla="*/ 24 h 128" name="T49"/>
              <a:gd fmla="*/ 120 w 128" name="T50"/>
              <a:gd fmla="*/ 112 h 128" name="T51"/>
              <a:gd fmla="*/ 112 w 128" name="T52"/>
              <a:gd fmla="*/ 120 h 128" name="T53"/>
              <a:gd fmla="*/ 104 w 128" name="T54"/>
              <a:gd fmla="*/ 112 h 128" name="T55"/>
              <a:gd fmla="*/ 104 w 128" name="T56"/>
              <a:gd fmla="*/ 40 h 128" name="T57"/>
              <a:gd fmla="*/ 112 w 128" name="T58"/>
              <a:gd fmla="*/ 32 h 128" name="T59"/>
              <a:gd fmla="*/ 120 w 128" name="T60"/>
              <a:gd fmla="*/ 40 h 128" name="T61"/>
              <a:gd fmla="*/ 120 w 128" name="T62"/>
              <a:gd fmla="*/ 112 h 128" name="T63"/>
              <a:gd fmla="*/ 68 w 128" name="T64"/>
              <a:gd fmla="*/ 48 h 128" name="T65"/>
              <a:gd fmla="*/ 60 w 128" name="T66"/>
              <a:gd fmla="*/ 48 h 128" name="T67"/>
              <a:gd fmla="*/ 48 w 128" name="T68"/>
              <a:gd fmla="*/ 60 h 128" name="T69"/>
              <a:gd fmla="*/ 48 w 128" name="T70"/>
              <a:gd fmla="*/ 116 h 128" name="T71"/>
              <a:gd fmla="*/ 60 w 128" name="T72"/>
              <a:gd fmla="*/ 128 h 128" name="T73"/>
              <a:gd fmla="*/ 68 w 128" name="T74"/>
              <a:gd fmla="*/ 128 h 128" name="T75"/>
              <a:gd fmla="*/ 80 w 128" name="T76"/>
              <a:gd fmla="*/ 116 h 128" name="T77"/>
              <a:gd fmla="*/ 80 w 128" name="T78"/>
              <a:gd fmla="*/ 60 h 128" name="T79"/>
              <a:gd fmla="*/ 68 w 128" name="T80"/>
              <a:gd fmla="*/ 48 h 128" name="T81"/>
              <a:gd fmla="*/ 72 w 128" name="T82"/>
              <a:gd fmla="*/ 112 h 128" name="T83"/>
              <a:gd fmla="*/ 64 w 128" name="T84"/>
              <a:gd fmla="*/ 120 h 128" name="T85"/>
              <a:gd fmla="*/ 56 w 128" name="T86"/>
              <a:gd fmla="*/ 112 h 128" name="T87"/>
              <a:gd fmla="*/ 56 w 128" name="T88"/>
              <a:gd fmla="*/ 64 h 128" name="T89"/>
              <a:gd fmla="*/ 64 w 128" name="T90"/>
              <a:gd fmla="*/ 56 h 128" name="T91"/>
              <a:gd fmla="*/ 72 w 128" name="T92"/>
              <a:gd fmla="*/ 64 h 128" name="T93"/>
              <a:gd fmla="*/ 72 w 128" name="T94"/>
              <a:gd fmla="*/ 112 h 12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8" w="128">
                <a:moveTo>
                  <a:pt x="2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lose/>
                <a:moveTo>
                  <a:pt x="24" y="112"/>
                </a:moveTo>
                <a:cubicBezTo>
                  <a:pt x="24" y="116"/>
                  <a:pt x="20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0" y="8"/>
                  <a:pt x="24" y="12"/>
                  <a:pt x="24" y="16"/>
                </a:cubicBezTo>
                <a:lnTo>
                  <a:pt x="24" y="112"/>
                </a:lnTo>
                <a:close/>
                <a:moveTo>
                  <a:pt x="116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1" y="24"/>
                  <a:pt x="96" y="29"/>
                  <a:pt x="96" y="36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23"/>
                  <a:pt x="101" y="128"/>
                  <a:pt x="10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29"/>
                  <a:pt x="123" y="24"/>
                  <a:pt x="116" y="24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08" y="120"/>
                  <a:pt x="104" y="116"/>
                  <a:pt x="104" y="112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4" y="36"/>
                  <a:pt x="108" y="32"/>
                  <a:pt x="112" y="32"/>
                </a:cubicBezTo>
                <a:cubicBezTo>
                  <a:pt x="116" y="32"/>
                  <a:pt x="120" y="36"/>
                  <a:pt x="120" y="40"/>
                </a:cubicBezTo>
                <a:lnTo>
                  <a:pt x="120" y="112"/>
                </a:lnTo>
                <a:close/>
                <a:moveTo>
                  <a:pt x="6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53" y="48"/>
                  <a:pt x="48" y="53"/>
                  <a:pt x="48" y="60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23"/>
                  <a:pt x="53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0" y="123"/>
                  <a:pt x="80" y="116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3"/>
                  <a:pt x="75" y="48"/>
                  <a:pt x="68" y="48"/>
                </a:cubicBezTo>
                <a:close/>
                <a:moveTo>
                  <a:pt x="72" y="112"/>
                </a:moveTo>
                <a:cubicBezTo>
                  <a:pt x="72" y="116"/>
                  <a:pt x="68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60" y="56"/>
                  <a:pt x="64" y="56"/>
                </a:cubicBezTo>
                <a:cubicBezTo>
                  <a:pt x="68" y="56"/>
                  <a:pt x="72" y="60"/>
                  <a:pt x="72" y="64"/>
                </a:cubicBezTo>
                <a:lnTo>
                  <a:pt x="72" y="112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0" name="Freeform 73"/>
          <p:cNvSpPr>
            <a:spLocks noEditPoints="1"/>
          </p:cNvSpPr>
          <p:nvPr/>
        </p:nvSpPr>
        <p:spPr bwMode="auto">
          <a:xfrm>
            <a:off x="3997120" y="2753708"/>
            <a:ext cx="204142" cy="204818"/>
          </a:xfrm>
          <a:custGeom>
            <a:gdLst>
              <a:gd fmla="*/ 36 w 128" name="T0"/>
              <a:gd fmla="*/ 44 h 128" name="T1"/>
              <a:gd fmla="*/ 92 w 128" name="T2"/>
              <a:gd fmla="*/ 44 h 128" name="T3"/>
              <a:gd fmla="*/ 96 w 128" name="T4"/>
              <a:gd fmla="*/ 40 h 128" name="T5"/>
              <a:gd fmla="*/ 92 w 128" name="T6"/>
              <a:gd fmla="*/ 36 h 128" name="T7"/>
              <a:gd fmla="*/ 36 w 128" name="T8"/>
              <a:gd fmla="*/ 36 h 128" name="T9"/>
              <a:gd fmla="*/ 32 w 128" name="T10"/>
              <a:gd fmla="*/ 40 h 128" name="T11"/>
              <a:gd fmla="*/ 36 w 128" name="T12"/>
              <a:gd fmla="*/ 44 h 128" name="T13"/>
              <a:gd fmla="*/ 100 w 128" name="T14"/>
              <a:gd fmla="*/ 56 h 128" name="T15"/>
              <a:gd fmla="*/ 96 w 128" name="T16"/>
              <a:gd fmla="*/ 52 h 128" name="T17"/>
              <a:gd fmla="*/ 32 w 128" name="T18"/>
              <a:gd fmla="*/ 52 h 128" name="T19"/>
              <a:gd fmla="*/ 28 w 128" name="T20"/>
              <a:gd fmla="*/ 56 h 128" name="T21"/>
              <a:gd fmla="*/ 32 w 128" name="T22"/>
              <a:gd fmla="*/ 60 h 128" name="T23"/>
              <a:gd fmla="*/ 96 w 128" name="T24"/>
              <a:gd fmla="*/ 60 h 128" name="T25"/>
              <a:gd fmla="*/ 100 w 128" name="T26"/>
              <a:gd fmla="*/ 56 h 128" name="T27"/>
              <a:gd fmla="*/ 108 w 128" name="T28"/>
              <a:gd fmla="*/ 8 h 128" name="T29"/>
              <a:gd fmla="*/ 100 w 128" name="T30"/>
              <a:gd fmla="*/ 0 h 128" name="T31"/>
              <a:gd fmla="*/ 24 w 128" name="T32"/>
              <a:gd fmla="*/ 0 h 128" name="T33"/>
              <a:gd fmla="*/ 16 w 128" name="T34"/>
              <a:gd fmla="*/ 8 h 128" name="T35"/>
              <a:gd fmla="*/ 0 w 128" name="T36"/>
              <a:gd fmla="*/ 76 h 128" name="T37"/>
              <a:gd fmla="*/ 0 w 128" name="T38"/>
              <a:gd fmla="*/ 116 h 128" name="T39"/>
              <a:gd fmla="*/ 12 w 128" name="T40"/>
              <a:gd fmla="*/ 128 h 128" name="T41"/>
              <a:gd fmla="*/ 116 w 128" name="T42"/>
              <a:gd fmla="*/ 128 h 128" name="T43"/>
              <a:gd fmla="*/ 128 w 128" name="T44"/>
              <a:gd fmla="*/ 116 h 128" name="T45"/>
              <a:gd fmla="*/ 128 w 128" name="T46"/>
              <a:gd fmla="*/ 76 h 128" name="T47"/>
              <a:gd fmla="*/ 108 w 128" name="T48"/>
              <a:gd fmla="*/ 8 h 128" name="T49"/>
              <a:gd fmla="*/ 24 w 128" name="T50"/>
              <a:gd fmla="*/ 12 h 128" name="T51"/>
              <a:gd fmla="*/ 28 w 128" name="T52"/>
              <a:gd fmla="*/ 8 h 128" name="T53"/>
              <a:gd fmla="*/ 96 w 128" name="T54"/>
              <a:gd fmla="*/ 8 h 128" name="T55"/>
              <a:gd fmla="*/ 100 w 128" name="T56"/>
              <a:gd fmla="*/ 12 h 128" name="T57"/>
              <a:gd fmla="*/ 119 w 128" name="T58"/>
              <a:gd fmla="*/ 72 h 128" name="T59"/>
              <a:gd fmla="*/ 92 w 128" name="T60"/>
              <a:gd fmla="*/ 72 h 128" name="T61"/>
              <a:gd fmla="*/ 88 w 128" name="T62"/>
              <a:gd fmla="*/ 72 h 128" name="T63"/>
              <a:gd fmla="*/ 84 w 128" name="T64"/>
              <a:gd fmla="*/ 76 h 128" name="T65"/>
              <a:gd fmla="*/ 84 w 128" name="T66"/>
              <a:gd fmla="*/ 88 h 128" name="T67"/>
              <a:gd fmla="*/ 80 w 128" name="T68"/>
              <a:gd fmla="*/ 92 h 128" name="T69"/>
              <a:gd fmla="*/ 48 w 128" name="T70"/>
              <a:gd fmla="*/ 92 h 128" name="T71"/>
              <a:gd fmla="*/ 44 w 128" name="T72"/>
              <a:gd fmla="*/ 88 h 128" name="T73"/>
              <a:gd fmla="*/ 44 w 128" name="T74"/>
              <a:gd fmla="*/ 76 h 128" name="T75"/>
              <a:gd fmla="*/ 40 w 128" name="T76"/>
              <a:gd fmla="*/ 72 h 128" name="T77"/>
              <a:gd fmla="*/ 36 w 128" name="T78"/>
              <a:gd fmla="*/ 72 h 128" name="T79"/>
              <a:gd fmla="*/ 9 w 128" name="T80"/>
              <a:gd fmla="*/ 72 h 128" name="T81"/>
              <a:gd fmla="*/ 24 w 128" name="T82"/>
              <a:gd fmla="*/ 12 h 128" name="T83"/>
              <a:gd fmla="*/ 120 w 128" name="T84"/>
              <a:gd fmla="*/ 112 h 128" name="T85"/>
              <a:gd fmla="*/ 112 w 128" name="T86"/>
              <a:gd fmla="*/ 120 h 128" name="T87"/>
              <a:gd fmla="*/ 16 w 128" name="T88"/>
              <a:gd fmla="*/ 120 h 128" name="T89"/>
              <a:gd fmla="*/ 8 w 128" name="T90"/>
              <a:gd fmla="*/ 112 h 128" name="T91"/>
              <a:gd fmla="*/ 8 w 128" name="T92"/>
              <a:gd fmla="*/ 80 h 128" name="T93"/>
              <a:gd fmla="*/ 36 w 128" name="T94"/>
              <a:gd fmla="*/ 80 h 128" name="T95"/>
              <a:gd fmla="*/ 36 w 128" name="T96"/>
              <a:gd fmla="*/ 92 h 128" name="T97"/>
              <a:gd fmla="*/ 44 w 128" name="T98"/>
              <a:gd fmla="*/ 100 h 128" name="T99"/>
              <a:gd fmla="*/ 84 w 128" name="T100"/>
              <a:gd fmla="*/ 100 h 128" name="T101"/>
              <a:gd fmla="*/ 92 w 128" name="T102"/>
              <a:gd fmla="*/ 92 h 128" name="T103"/>
              <a:gd fmla="*/ 92 w 128" name="T104"/>
              <a:gd fmla="*/ 80 h 128" name="T105"/>
              <a:gd fmla="*/ 120 w 128" name="T106"/>
              <a:gd fmla="*/ 80 h 128" name="T107"/>
              <a:gd fmla="*/ 120 w 128" name="T108"/>
              <a:gd fmla="*/ 112 h 128" name="T109"/>
              <a:gd fmla="*/ 40 w 128" name="T110"/>
              <a:gd fmla="*/ 28 h 128" name="T111"/>
              <a:gd fmla="*/ 88 w 128" name="T112"/>
              <a:gd fmla="*/ 28 h 128" name="T113"/>
              <a:gd fmla="*/ 92 w 128" name="T114"/>
              <a:gd fmla="*/ 24 h 128" name="T115"/>
              <a:gd fmla="*/ 88 w 128" name="T116"/>
              <a:gd fmla="*/ 20 h 128" name="T117"/>
              <a:gd fmla="*/ 40 w 128" name="T118"/>
              <a:gd fmla="*/ 20 h 128" name="T119"/>
              <a:gd fmla="*/ 36 w 128" name="T120"/>
              <a:gd fmla="*/ 24 h 128" name="T121"/>
              <a:gd fmla="*/ 40 w 128" name="T122"/>
              <a:gd fmla="*/ 28 h 12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28" w="128">
                <a:moveTo>
                  <a:pt x="36" y="44"/>
                </a:moveTo>
                <a:cubicBezTo>
                  <a:pt x="92" y="44"/>
                  <a:pt x="92" y="44"/>
                  <a:pt x="92" y="44"/>
                </a:cubicBezTo>
                <a:cubicBezTo>
                  <a:pt x="94" y="44"/>
                  <a:pt x="96" y="42"/>
                  <a:pt x="96" y="40"/>
                </a:cubicBezTo>
                <a:cubicBezTo>
                  <a:pt x="96" y="38"/>
                  <a:pt x="94" y="36"/>
                  <a:pt x="92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close/>
                <a:moveTo>
                  <a:pt x="100" y="56"/>
                </a:moveTo>
                <a:cubicBezTo>
                  <a:pt x="100" y="54"/>
                  <a:pt x="98" y="52"/>
                  <a:pt x="9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0" y="52"/>
                  <a:pt x="28" y="54"/>
                  <a:pt x="28" y="56"/>
                </a:cubicBezTo>
                <a:cubicBezTo>
                  <a:pt x="28" y="58"/>
                  <a:pt x="30" y="60"/>
                  <a:pt x="32" y="60"/>
                </a:cubicBezTo>
                <a:cubicBezTo>
                  <a:pt x="96" y="60"/>
                  <a:pt x="96" y="60"/>
                  <a:pt x="96" y="60"/>
                </a:cubicBezTo>
                <a:cubicBezTo>
                  <a:pt x="98" y="60"/>
                  <a:pt x="100" y="58"/>
                  <a:pt x="100" y="56"/>
                </a:cubicBezTo>
                <a:close/>
                <a:moveTo>
                  <a:pt x="108" y="8"/>
                </a:moveTo>
                <a:cubicBezTo>
                  <a:pt x="107" y="5"/>
                  <a:pt x="104" y="0"/>
                  <a:pt x="10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7" y="5"/>
                  <a:pt x="16" y="8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76"/>
                  <a:pt x="128" y="76"/>
                  <a:pt x="128" y="76"/>
                </a:cubicBezTo>
                <a:lnTo>
                  <a:pt x="108" y="8"/>
                </a:lnTo>
                <a:close/>
                <a:moveTo>
                  <a:pt x="24" y="12"/>
                </a:moveTo>
                <a:cubicBezTo>
                  <a:pt x="24" y="10"/>
                  <a:pt x="26" y="8"/>
                  <a:pt x="28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10"/>
                  <a:pt x="100" y="1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4" y="72"/>
                  <a:pt x="84" y="76"/>
                  <a:pt x="84" y="76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90"/>
                  <a:pt x="82" y="92"/>
                  <a:pt x="8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6" y="92"/>
                  <a:pt x="44" y="90"/>
                  <a:pt x="44" y="88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76"/>
                  <a:pt x="44" y="72"/>
                  <a:pt x="40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9" y="72"/>
                  <a:pt x="9" y="72"/>
                  <a:pt x="9" y="72"/>
                </a:cubicBezTo>
                <a:lnTo>
                  <a:pt x="24" y="12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80"/>
                  <a:pt x="8" y="80"/>
                  <a:pt x="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40" y="100"/>
                  <a:pt x="44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8" y="100"/>
                  <a:pt x="92" y="96"/>
                  <a:pt x="92" y="92"/>
                </a:cubicBezTo>
                <a:cubicBezTo>
                  <a:pt x="92" y="80"/>
                  <a:pt x="92" y="80"/>
                  <a:pt x="92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  <a:moveTo>
                  <a:pt x="40" y="28"/>
                </a:moveTo>
                <a:cubicBezTo>
                  <a:pt x="88" y="28"/>
                  <a:pt x="88" y="28"/>
                  <a:pt x="88" y="28"/>
                </a:cubicBezTo>
                <a:cubicBezTo>
                  <a:pt x="90" y="28"/>
                  <a:pt x="92" y="26"/>
                  <a:pt x="92" y="24"/>
                </a:cubicBezTo>
                <a:cubicBezTo>
                  <a:pt x="92" y="22"/>
                  <a:pt x="90" y="20"/>
                  <a:pt x="88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8" y="20"/>
                  <a:pt x="36" y="22"/>
                  <a:pt x="36" y="24"/>
                </a:cubicBezTo>
                <a:cubicBezTo>
                  <a:pt x="36" y="26"/>
                  <a:pt x="38" y="28"/>
                  <a:pt x="40" y="2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1" name="Freeform 74"/>
          <p:cNvSpPr>
            <a:spLocks noEditPoints="1"/>
          </p:cNvSpPr>
          <p:nvPr/>
        </p:nvSpPr>
        <p:spPr bwMode="auto">
          <a:xfrm>
            <a:off x="3427955" y="2753708"/>
            <a:ext cx="204818" cy="204818"/>
          </a:xfrm>
          <a:custGeom>
            <a:gdLst>
              <a:gd fmla="*/ 108 w 128" name="T0"/>
              <a:gd fmla="*/ 8 h 128" name="T1"/>
              <a:gd fmla="*/ 100 w 128" name="T2"/>
              <a:gd fmla="*/ 0 h 128" name="T3"/>
              <a:gd fmla="*/ 24 w 128" name="T4"/>
              <a:gd fmla="*/ 0 h 128" name="T5"/>
              <a:gd fmla="*/ 16 w 128" name="T6"/>
              <a:gd fmla="*/ 8 h 128" name="T7"/>
              <a:gd fmla="*/ 0 w 128" name="T8"/>
              <a:gd fmla="*/ 76 h 128" name="T9"/>
              <a:gd fmla="*/ 0 w 128" name="T10"/>
              <a:gd fmla="*/ 116 h 128" name="T11"/>
              <a:gd fmla="*/ 12 w 128" name="T12"/>
              <a:gd fmla="*/ 128 h 128" name="T13"/>
              <a:gd fmla="*/ 116 w 128" name="T14"/>
              <a:gd fmla="*/ 128 h 128" name="T15"/>
              <a:gd fmla="*/ 128 w 128" name="T16"/>
              <a:gd fmla="*/ 116 h 128" name="T17"/>
              <a:gd fmla="*/ 128 w 128" name="T18"/>
              <a:gd fmla="*/ 76 h 128" name="T19"/>
              <a:gd fmla="*/ 108 w 128" name="T20"/>
              <a:gd fmla="*/ 8 h 128" name="T21"/>
              <a:gd fmla="*/ 24 w 128" name="T22"/>
              <a:gd fmla="*/ 12 h 128" name="T23"/>
              <a:gd fmla="*/ 28 w 128" name="T24"/>
              <a:gd fmla="*/ 8 h 128" name="T25"/>
              <a:gd fmla="*/ 96 w 128" name="T26"/>
              <a:gd fmla="*/ 8 h 128" name="T27"/>
              <a:gd fmla="*/ 100 w 128" name="T28"/>
              <a:gd fmla="*/ 12 h 128" name="T29"/>
              <a:gd fmla="*/ 119 w 128" name="T30"/>
              <a:gd fmla="*/ 72 h 128" name="T31"/>
              <a:gd fmla="*/ 88 w 128" name="T32"/>
              <a:gd fmla="*/ 72 h 128" name="T33"/>
              <a:gd fmla="*/ 84 w 128" name="T34"/>
              <a:gd fmla="*/ 76 h 128" name="T35"/>
              <a:gd fmla="*/ 84 w 128" name="T36"/>
              <a:gd fmla="*/ 88 h 128" name="T37"/>
              <a:gd fmla="*/ 80 w 128" name="T38"/>
              <a:gd fmla="*/ 92 h 128" name="T39"/>
              <a:gd fmla="*/ 48 w 128" name="T40"/>
              <a:gd fmla="*/ 92 h 128" name="T41"/>
              <a:gd fmla="*/ 44 w 128" name="T42"/>
              <a:gd fmla="*/ 88 h 128" name="T43"/>
              <a:gd fmla="*/ 44 w 128" name="T44"/>
              <a:gd fmla="*/ 76 h 128" name="T45"/>
              <a:gd fmla="*/ 40 w 128" name="T46"/>
              <a:gd fmla="*/ 72 h 128" name="T47"/>
              <a:gd fmla="*/ 9 w 128" name="T48"/>
              <a:gd fmla="*/ 72 h 128" name="T49"/>
              <a:gd fmla="*/ 24 w 128" name="T50"/>
              <a:gd fmla="*/ 12 h 128" name="T51"/>
              <a:gd fmla="*/ 120 w 128" name="T52"/>
              <a:gd fmla="*/ 112 h 128" name="T53"/>
              <a:gd fmla="*/ 112 w 128" name="T54"/>
              <a:gd fmla="*/ 120 h 128" name="T55"/>
              <a:gd fmla="*/ 16 w 128" name="T56"/>
              <a:gd fmla="*/ 120 h 128" name="T57"/>
              <a:gd fmla="*/ 8 w 128" name="T58"/>
              <a:gd fmla="*/ 112 h 128" name="T59"/>
              <a:gd fmla="*/ 8 w 128" name="T60"/>
              <a:gd fmla="*/ 80 h 128" name="T61"/>
              <a:gd fmla="*/ 36 w 128" name="T62"/>
              <a:gd fmla="*/ 80 h 128" name="T63"/>
              <a:gd fmla="*/ 36 w 128" name="T64"/>
              <a:gd fmla="*/ 92 h 128" name="T65"/>
              <a:gd fmla="*/ 44 w 128" name="T66"/>
              <a:gd fmla="*/ 100 h 128" name="T67"/>
              <a:gd fmla="*/ 84 w 128" name="T68"/>
              <a:gd fmla="*/ 100 h 128" name="T69"/>
              <a:gd fmla="*/ 92 w 128" name="T70"/>
              <a:gd fmla="*/ 92 h 128" name="T71"/>
              <a:gd fmla="*/ 92 w 128" name="T72"/>
              <a:gd fmla="*/ 80 h 128" name="T73"/>
              <a:gd fmla="*/ 120 w 128" name="T74"/>
              <a:gd fmla="*/ 80 h 128" name="T75"/>
              <a:gd fmla="*/ 120 w 128" name="T76"/>
              <a:gd fmla="*/ 112 h 12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28" w="128">
                <a:moveTo>
                  <a:pt x="108" y="8"/>
                </a:moveTo>
                <a:cubicBezTo>
                  <a:pt x="107" y="5"/>
                  <a:pt x="104" y="0"/>
                  <a:pt x="10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7" y="5"/>
                  <a:pt x="16" y="8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76"/>
                  <a:pt x="128" y="76"/>
                  <a:pt x="128" y="76"/>
                </a:cubicBezTo>
                <a:lnTo>
                  <a:pt x="108" y="8"/>
                </a:lnTo>
                <a:close/>
                <a:moveTo>
                  <a:pt x="24" y="12"/>
                </a:moveTo>
                <a:cubicBezTo>
                  <a:pt x="24" y="10"/>
                  <a:pt x="26" y="8"/>
                  <a:pt x="28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10"/>
                  <a:pt x="100" y="1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4" y="72"/>
                  <a:pt x="84" y="76"/>
                  <a:pt x="84" y="76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90"/>
                  <a:pt x="82" y="92"/>
                  <a:pt x="8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6" y="92"/>
                  <a:pt x="44" y="90"/>
                  <a:pt x="44" y="88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76"/>
                  <a:pt x="44" y="72"/>
                  <a:pt x="40" y="72"/>
                </a:cubicBezTo>
                <a:cubicBezTo>
                  <a:pt x="9" y="72"/>
                  <a:pt x="9" y="72"/>
                  <a:pt x="9" y="72"/>
                </a:cubicBezTo>
                <a:lnTo>
                  <a:pt x="24" y="12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80"/>
                  <a:pt x="8" y="80"/>
                  <a:pt x="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40" y="100"/>
                  <a:pt x="44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8" y="100"/>
                  <a:pt x="92" y="96"/>
                  <a:pt x="92" y="92"/>
                </a:cubicBezTo>
                <a:cubicBezTo>
                  <a:pt x="92" y="80"/>
                  <a:pt x="92" y="80"/>
                  <a:pt x="92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2" name="Freeform 75"/>
          <p:cNvSpPr>
            <a:spLocks noEditPoints="1"/>
          </p:cNvSpPr>
          <p:nvPr/>
        </p:nvSpPr>
        <p:spPr bwMode="auto">
          <a:xfrm>
            <a:off x="5728274" y="2184543"/>
            <a:ext cx="175752" cy="204818"/>
          </a:xfrm>
          <a:custGeom>
            <a:gdLst>
              <a:gd fmla="*/ 72 w 110" name="T0"/>
              <a:gd fmla="*/ 72 h 128" name="T1"/>
              <a:gd fmla="*/ 72 w 110" name="T2"/>
              <a:gd fmla="*/ 16 h 128" name="T3"/>
              <a:gd fmla="*/ 16 w 110" name="T4"/>
              <a:gd fmla="*/ 16 h 128" name="T5"/>
              <a:gd fmla="*/ 16 w 110" name="T6"/>
              <a:gd fmla="*/ 72 h 128" name="T7"/>
              <a:gd fmla="*/ 72 w 110" name="T8"/>
              <a:gd fmla="*/ 72 h 128" name="T9"/>
              <a:gd fmla="*/ 21 w 110" name="T10"/>
              <a:gd fmla="*/ 21 h 128" name="T11"/>
              <a:gd fmla="*/ 67 w 110" name="T12"/>
              <a:gd fmla="*/ 21 h 128" name="T13"/>
              <a:gd fmla="*/ 67 w 110" name="T14"/>
              <a:gd fmla="*/ 67 h 128" name="T15"/>
              <a:gd fmla="*/ 21 w 110" name="T16"/>
              <a:gd fmla="*/ 67 h 128" name="T17"/>
              <a:gd fmla="*/ 21 w 110" name="T18"/>
              <a:gd fmla="*/ 21 h 128" name="T19"/>
              <a:gd fmla="*/ 86 w 110" name="T20"/>
              <a:gd fmla="*/ 86 h 128" name="T21"/>
              <a:gd fmla="*/ 86 w 110" name="T22"/>
              <a:gd fmla="*/ 1 h 128" name="T23"/>
              <a:gd fmla="*/ 81 w 110" name="T24"/>
              <a:gd fmla="*/ 1 h 128" name="T25"/>
              <a:gd fmla="*/ 81 w 110" name="T26"/>
              <a:gd fmla="*/ 7 h 128" name="T27"/>
              <a:gd fmla="*/ 81 w 110" name="T28"/>
              <a:gd fmla="*/ 81 h 128" name="T29"/>
              <a:gd fmla="*/ 7 w 110" name="T30"/>
              <a:gd fmla="*/ 81 h 128" name="T31"/>
              <a:gd fmla="*/ 1 w 110" name="T32"/>
              <a:gd fmla="*/ 81 h 128" name="T33"/>
              <a:gd fmla="*/ 1 w 110" name="T34"/>
              <a:gd fmla="*/ 86 h 128" name="T35"/>
              <a:gd fmla="*/ 40 w 110" name="T36"/>
              <a:gd fmla="*/ 104 h 128" name="T37"/>
              <a:gd fmla="*/ 40 w 110" name="T38"/>
              <a:gd fmla="*/ 120 h 128" name="T39"/>
              <a:gd fmla="*/ 32 w 110" name="T40"/>
              <a:gd fmla="*/ 120 h 128" name="T41"/>
              <a:gd fmla="*/ 28 w 110" name="T42"/>
              <a:gd fmla="*/ 124 h 128" name="T43"/>
              <a:gd fmla="*/ 32 w 110" name="T44"/>
              <a:gd fmla="*/ 128 h 128" name="T45"/>
              <a:gd fmla="*/ 56 w 110" name="T46"/>
              <a:gd fmla="*/ 128 h 128" name="T47"/>
              <a:gd fmla="*/ 60 w 110" name="T48"/>
              <a:gd fmla="*/ 124 h 128" name="T49"/>
              <a:gd fmla="*/ 56 w 110" name="T50"/>
              <a:gd fmla="*/ 120 h 128" name="T51"/>
              <a:gd fmla="*/ 48 w 110" name="T52"/>
              <a:gd fmla="*/ 120 h 128" name="T53"/>
              <a:gd fmla="*/ 48 w 110" name="T54"/>
              <a:gd fmla="*/ 104 h 128" name="T55"/>
              <a:gd fmla="*/ 86 w 110" name="T56"/>
              <a:gd fmla="*/ 86 h 12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8" w="110">
                <a:moveTo>
                  <a:pt x="72" y="72"/>
                </a:moveTo>
                <a:cubicBezTo>
                  <a:pt x="88" y="57"/>
                  <a:pt x="88" y="31"/>
                  <a:pt x="72" y="16"/>
                </a:cubicBezTo>
                <a:cubicBezTo>
                  <a:pt x="57" y="0"/>
                  <a:pt x="31" y="0"/>
                  <a:pt x="16" y="16"/>
                </a:cubicBezTo>
                <a:cubicBezTo>
                  <a:pt x="0" y="31"/>
                  <a:pt x="0" y="57"/>
                  <a:pt x="16" y="72"/>
                </a:cubicBezTo>
                <a:cubicBezTo>
                  <a:pt x="31" y="88"/>
                  <a:pt x="57" y="88"/>
                  <a:pt x="72" y="72"/>
                </a:cubicBezTo>
                <a:close/>
                <a:moveTo>
                  <a:pt x="21" y="21"/>
                </a:moveTo>
                <a:cubicBezTo>
                  <a:pt x="34" y="9"/>
                  <a:pt x="54" y="9"/>
                  <a:pt x="67" y="21"/>
                </a:cubicBezTo>
                <a:cubicBezTo>
                  <a:pt x="79" y="34"/>
                  <a:pt x="79" y="54"/>
                  <a:pt x="67" y="67"/>
                </a:cubicBezTo>
                <a:cubicBezTo>
                  <a:pt x="54" y="79"/>
                  <a:pt x="34" y="79"/>
                  <a:pt x="21" y="67"/>
                </a:cubicBezTo>
                <a:cubicBezTo>
                  <a:pt x="9" y="54"/>
                  <a:pt x="9" y="34"/>
                  <a:pt x="21" y="21"/>
                </a:cubicBezTo>
                <a:close/>
                <a:moveTo>
                  <a:pt x="86" y="86"/>
                </a:moveTo>
                <a:cubicBezTo>
                  <a:pt x="110" y="63"/>
                  <a:pt x="110" y="25"/>
                  <a:pt x="86" y="1"/>
                </a:cubicBezTo>
                <a:cubicBezTo>
                  <a:pt x="85" y="0"/>
                  <a:pt x="82" y="0"/>
                  <a:pt x="81" y="1"/>
                </a:cubicBezTo>
                <a:cubicBezTo>
                  <a:pt x="79" y="3"/>
                  <a:pt x="79" y="5"/>
                  <a:pt x="81" y="7"/>
                </a:cubicBezTo>
                <a:cubicBezTo>
                  <a:pt x="101" y="27"/>
                  <a:pt x="101" y="61"/>
                  <a:pt x="81" y="81"/>
                </a:cubicBezTo>
                <a:cubicBezTo>
                  <a:pt x="61" y="101"/>
                  <a:pt x="27" y="101"/>
                  <a:pt x="7" y="81"/>
                </a:cubicBezTo>
                <a:cubicBezTo>
                  <a:pt x="5" y="79"/>
                  <a:pt x="3" y="79"/>
                  <a:pt x="1" y="81"/>
                </a:cubicBezTo>
                <a:cubicBezTo>
                  <a:pt x="0" y="82"/>
                  <a:pt x="0" y="85"/>
                  <a:pt x="1" y="86"/>
                </a:cubicBezTo>
                <a:cubicBezTo>
                  <a:pt x="12" y="97"/>
                  <a:pt x="26" y="103"/>
                  <a:pt x="40" y="104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0" y="120"/>
                  <a:pt x="28" y="122"/>
                  <a:pt x="28" y="124"/>
                </a:cubicBezTo>
                <a:cubicBezTo>
                  <a:pt x="28" y="126"/>
                  <a:pt x="30" y="128"/>
                  <a:pt x="32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8" y="128"/>
                  <a:pt x="60" y="126"/>
                  <a:pt x="60" y="124"/>
                </a:cubicBezTo>
                <a:cubicBezTo>
                  <a:pt x="60" y="122"/>
                  <a:pt x="58" y="120"/>
                  <a:pt x="56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62" y="103"/>
                  <a:pt x="76" y="97"/>
                  <a:pt x="86" y="8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charset="-122" panose="020b0503020204020204" pitchFamily="34" typeface="微软雅黑"/>
              <a:sym typeface="+mn-lt"/>
            </a:endParaRPr>
          </a:p>
        </p:txBody>
      </p:sp>
      <p:sp>
        <p:nvSpPr>
          <p:cNvPr id="73" name="Freeform 76"/>
          <p:cNvSpPr>
            <a:spLocks noEditPoints="1"/>
          </p:cNvSpPr>
          <p:nvPr/>
        </p:nvSpPr>
        <p:spPr bwMode="auto">
          <a:xfrm>
            <a:off x="5134098" y="2184543"/>
            <a:ext cx="204818" cy="204818"/>
          </a:xfrm>
          <a:custGeom>
            <a:gdLst>
              <a:gd fmla="*/ 14 w 128" name="T0"/>
              <a:gd fmla="*/ 68 h 128" name="T1"/>
              <a:gd fmla="*/ 88 w 128" name="T2"/>
              <a:gd fmla="*/ 68 h 128" name="T3"/>
              <a:gd fmla="*/ 92 w 128" name="T4"/>
              <a:gd fmla="*/ 64 h 128" name="T5"/>
              <a:gd fmla="*/ 88 w 128" name="T6"/>
              <a:gd fmla="*/ 60 h 128" name="T7"/>
              <a:gd fmla="*/ 14 w 128" name="T8"/>
              <a:gd fmla="*/ 60 h 128" name="T9"/>
              <a:gd fmla="*/ 27 w 128" name="T10"/>
              <a:gd fmla="*/ 47 h 128" name="T11"/>
              <a:gd fmla="*/ 27 w 128" name="T12"/>
              <a:gd fmla="*/ 41 h 128" name="T13"/>
              <a:gd fmla="*/ 21 w 128" name="T14"/>
              <a:gd fmla="*/ 41 h 128" name="T15"/>
              <a:gd fmla="*/ 1 w 128" name="T16"/>
              <a:gd fmla="*/ 61 h 128" name="T17"/>
              <a:gd fmla="*/ 0 w 128" name="T18"/>
              <a:gd fmla="*/ 64 h 128" name="T19"/>
              <a:gd fmla="*/ 1 w 128" name="T20"/>
              <a:gd fmla="*/ 67 h 128" name="T21"/>
              <a:gd fmla="*/ 21 w 128" name="T22"/>
              <a:gd fmla="*/ 87 h 128" name="T23"/>
              <a:gd fmla="*/ 27 w 128" name="T24"/>
              <a:gd fmla="*/ 87 h 128" name="T25"/>
              <a:gd fmla="*/ 27 w 128" name="T26"/>
              <a:gd fmla="*/ 81 h 128" name="T27"/>
              <a:gd fmla="*/ 14 w 128" name="T28"/>
              <a:gd fmla="*/ 68 h 128" name="T29"/>
              <a:gd fmla="*/ 116 w 128" name="T30"/>
              <a:gd fmla="*/ 0 h 128" name="T31"/>
              <a:gd fmla="*/ 56 w 128" name="T32"/>
              <a:gd fmla="*/ 0 h 128" name="T33"/>
              <a:gd fmla="*/ 44 w 128" name="T34"/>
              <a:gd fmla="*/ 12 h 128" name="T35"/>
              <a:gd fmla="*/ 44 w 128" name="T36"/>
              <a:gd fmla="*/ 44 h 128" name="T37"/>
              <a:gd fmla="*/ 44 w 128" name="T38"/>
              <a:gd fmla="*/ 44 h 128" name="T39"/>
              <a:gd fmla="*/ 48 w 128" name="T40"/>
              <a:gd fmla="*/ 48 h 128" name="T41"/>
              <a:gd fmla="*/ 52 w 128" name="T42"/>
              <a:gd fmla="*/ 44 h 128" name="T43"/>
              <a:gd fmla="*/ 52 w 128" name="T44"/>
              <a:gd fmla="*/ 44 h 128" name="T45"/>
              <a:gd fmla="*/ 52 w 128" name="T46"/>
              <a:gd fmla="*/ 16 h 128" name="T47"/>
              <a:gd fmla="*/ 60 w 128" name="T48"/>
              <a:gd fmla="*/ 8 h 128" name="T49"/>
              <a:gd fmla="*/ 112 w 128" name="T50"/>
              <a:gd fmla="*/ 8 h 128" name="T51"/>
              <a:gd fmla="*/ 120 w 128" name="T52"/>
              <a:gd fmla="*/ 16 h 128" name="T53"/>
              <a:gd fmla="*/ 120 w 128" name="T54"/>
              <a:gd fmla="*/ 112 h 128" name="T55"/>
              <a:gd fmla="*/ 112 w 128" name="T56"/>
              <a:gd fmla="*/ 120 h 128" name="T57"/>
              <a:gd fmla="*/ 60 w 128" name="T58"/>
              <a:gd fmla="*/ 120 h 128" name="T59"/>
              <a:gd fmla="*/ 52 w 128" name="T60"/>
              <a:gd fmla="*/ 112 h 128" name="T61"/>
              <a:gd fmla="*/ 52 w 128" name="T62"/>
              <a:gd fmla="*/ 84 h 128" name="T63"/>
              <a:gd fmla="*/ 52 w 128" name="T64"/>
              <a:gd fmla="*/ 84 h 128" name="T65"/>
              <a:gd fmla="*/ 48 w 128" name="T66"/>
              <a:gd fmla="*/ 80 h 128" name="T67"/>
              <a:gd fmla="*/ 44 w 128" name="T68"/>
              <a:gd fmla="*/ 84 h 128" name="T69"/>
              <a:gd fmla="*/ 44 w 128" name="T70"/>
              <a:gd fmla="*/ 84 h 128" name="T71"/>
              <a:gd fmla="*/ 44 w 128" name="T72"/>
              <a:gd fmla="*/ 116 h 128" name="T73"/>
              <a:gd fmla="*/ 56 w 128" name="T74"/>
              <a:gd fmla="*/ 128 h 128" name="T75"/>
              <a:gd fmla="*/ 116 w 128" name="T76"/>
              <a:gd fmla="*/ 128 h 128" name="T77"/>
              <a:gd fmla="*/ 128 w 128" name="T78"/>
              <a:gd fmla="*/ 116 h 128" name="T79"/>
              <a:gd fmla="*/ 128 w 128" name="T80"/>
              <a:gd fmla="*/ 12 h 128" name="T81"/>
              <a:gd fmla="*/ 116 w 128" name="T82"/>
              <a:gd fmla="*/ 0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4" y="68"/>
                </a:move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27" y="47"/>
                  <a:pt x="27" y="47"/>
                  <a:pt x="27" y="47"/>
                </a:cubicBezTo>
                <a:cubicBezTo>
                  <a:pt x="28" y="46"/>
                  <a:pt x="28" y="43"/>
                  <a:pt x="27" y="41"/>
                </a:cubicBezTo>
                <a:cubicBezTo>
                  <a:pt x="25" y="40"/>
                  <a:pt x="22" y="40"/>
                  <a:pt x="21" y="4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2"/>
                  <a:pt x="0" y="63"/>
                  <a:pt x="0" y="64"/>
                </a:cubicBezTo>
                <a:cubicBezTo>
                  <a:pt x="0" y="65"/>
                  <a:pt x="0" y="66"/>
                  <a:pt x="1" y="67"/>
                </a:cubicBezTo>
                <a:cubicBezTo>
                  <a:pt x="21" y="87"/>
                  <a:pt x="21" y="87"/>
                  <a:pt x="21" y="87"/>
                </a:cubicBezTo>
                <a:cubicBezTo>
                  <a:pt x="22" y="88"/>
                  <a:pt x="25" y="88"/>
                  <a:pt x="27" y="87"/>
                </a:cubicBezTo>
                <a:cubicBezTo>
                  <a:pt x="28" y="85"/>
                  <a:pt x="28" y="82"/>
                  <a:pt x="27" y="81"/>
                </a:cubicBezTo>
                <a:lnTo>
                  <a:pt x="14" y="68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9" y="0"/>
                  <a:pt x="44" y="5"/>
                  <a:pt x="44" y="12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6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2"/>
                  <a:pt x="56" y="8"/>
                  <a:pt x="6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2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56" y="120"/>
                  <a:pt x="52" y="116"/>
                  <a:pt x="52" y="112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2"/>
                  <a:pt x="50" y="80"/>
                  <a:pt x="48" y="80"/>
                </a:cubicBezTo>
                <a:cubicBezTo>
                  <a:pt x="46" y="80"/>
                  <a:pt x="44" y="82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23"/>
                  <a:pt x="49" y="128"/>
                  <a:pt x="56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4" name="Freeform 77"/>
          <p:cNvSpPr>
            <a:spLocks noEditPoints="1"/>
          </p:cNvSpPr>
          <p:nvPr/>
        </p:nvSpPr>
        <p:spPr bwMode="auto">
          <a:xfrm>
            <a:off x="4565609" y="2184543"/>
            <a:ext cx="204142" cy="204818"/>
          </a:xfrm>
          <a:custGeom>
            <a:gdLst>
              <a:gd fmla="*/ 69 w 128" name="T0"/>
              <a:gd fmla="*/ 81 h 128" name="T1"/>
              <a:gd fmla="*/ 69 w 128" name="T2"/>
              <a:gd fmla="*/ 87 h 128" name="T3"/>
              <a:gd fmla="*/ 75 w 128" name="T4"/>
              <a:gd fmla="*/ 87 h 128" name="T5"/>
              <a:gd fmla="*/ 95 w 128" name="T6"/>
              <a:gd fmla="*/ 67 h 128" name="T7"/>
              <a:gd fmla="*/ 96 w 128" name="T8"/>
              <a:gd fmla="*/ 64 h 128" name="T9"/>
              <a:gd fmla="*/ 95 w 128" name="T10"/>
              <a:gd fmla="*/ 61 h 128" name="T11"/>
              <a:gd fmla="*/ 75 w 128" name="T12"/>
              <a:gd fmla="*/ 41 h 128" name="T13"/>
              <a:gd fmla="*/ 69 w 128" name="T14"/>
              <a:gd fmla="*/ 41 h 128" name="T15"/>
              <a:gd fmla="*/ 69 w 128" name="T16"/>
              <a:gd fmla="*/ 47 h 128" name="T17"/>
              <a:gd fmla="*/ 82 w 128" name="T18"/>
              <a:gd fmla="*/ 60 h 128" name="T19"/>
              <a:gd fmla="*/ 4 w 128" name="T20"/>
              <a:gd fmla="*/ 60 h 128" name="T21"/>
              <a:gd fmla="*/ 0 w 128" name="T22"/>
              <a:gd fmla="*/ 64 h 128" name="T23"/>
              <a:gd fmla="*/ 0 w 128" name="T24"/>
              <a:gd fmla="*/ 64 h 128" name="T25"/>
              <a:gd fmla="*/ 4 w 128" name="T26"/>
              <a:gd fmla="*/ 68 h 128" name="T27"/>
              <a:gd fmla="*/ 82 w 128" name="T28"/>
              <a:gd fmla="*/ 68 h 128" name="T29"/>
              <a:gd fmla="*/ 69 w 128" name="T30"/>
              <a:gd fmla="*/ 81 h 128" name="T31"/>
              <a:gd fmla="*/ 116 w 128" name="T32"/>
              <a:gd fmla="*/ 0 h 128" name="T33"/>
              <a:gd fmla="*/ 56 w 128" name="T34"/>
              <a:gd fmla="*/ 0 h 128" name="T35"/>
              <a:gd fmla="*/ 44 w 128" name="T36"/>
              <a:gd fmla="*/ 12 h 128" name="T37"/>
              <a:gd fmla="*/ 44 w 128" name="T38"/>
              <a:gd fmla="*/ 44 h 128" name="T39"/>
              <a:gd fmla="*/ 48 w 128" name="T40"/>
              <a:gd fmla="*/ 48 h 128" name="T41"/>
              <a:gd fmla="*/ 52 w 128" name="T42"/>
              <a:gd fmla="*/ 44 h 128" name="T43"/>
              <a:gd fmla="*/ 52 w 128" name="T44"/>
              <a:gd fmla="*/ 16 h 128" name="T45"/>
              <a:gd fmla="*/ 60 w 128" name="T46"/>
              <a:gd fmla="*/ 8 h 128" name="T47"/>
              <a:gd fmla="*/ 112 w 128" name="T48"/>
              <a:gd fmla="*/ 8 h 128" name="T49"/>
              <a:gd fmla="*/ 120 w 128" name="T50"/>
              <a:gd fmla="*/ 16 h 128" name="T51"/>
              <a:gd fmla="*/ 120 w 128" name="T52"/>
              <a:gd fmla="*/ 112 h 128" name="T53"/>
              <a:gd fmla="*/ 112 w 128" name="T54"/>
              <a:gd fmla="*/ 120 h 128" name="T55"/>
              <a:gd fmla="*/ 60 w 128" name="T56"/>
              <a:gd fmla="*/ 120 h 128" name="T57"/>
              <a:gd fmla="*/ 52 w 128" name="T58"/>
              <a:gd fmla="*/ 112 h 128" name="T59"/>
              <a:gd fmla="*/ 52 w 128" name="T60"/>
              <a:gd fmla="*/ 84 h 128" name="T61"/>
              <a:gd fmla="*/ 48 w 128" name="T62"/>
              <a:gd fmla="*/ 80 h 128" name="T63"/>
              <a:gd fmla="*/ 44 w 128" name="T64"/>
              <a:gd fmla="*/ 84 h 128" name="T65"/>
              <a:gd fmla="*/ 44 w 128" name="T66"/>
              <a:gd fmla="*/ 116 h 128" name="T67"/>
              <a:gd fmla="*/ 56 w 128" name="T68"/>
              <a:gd fmla="*/ 128 h 128" name="T69"/>
              <a:gd fmla="*/ 116 w 128" name="T70"/>
              <a:gd fmla="*/ 128 h 128" name="T71"/>
              <a:gd fmla="*/ 128 w 128" name="T72"/>
              <a:gd fmla="*/ 116 h 128" name="T73"/>
              <a:gd fmla="*/ 128 w 128" name="T74"/>
              <a:gd fmla="*/ 12 h 128" name="T75"/>
              <a:gd fmla="*/ 116 w 128" name="T76"/>
              <a:gd fmla="*/ 0 h 12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28" w="128">
                <a:moveTo>
                  <a:pt x="69" y="81"/>
                </a:moveTo>
                <a:cubicBezTo>
                  <a:pt x="68" y="82"/>
                  <a:pt x="68" y="85"/>
                  <a:pt x="69" y="87"/>
                </a:cubicBezTo>
                <a:cubicBezTo>
                  <a:pt x="71" y="88"/>
                  <a:pt x="74" y="88"/>
                  <a:pt x="75" y="87"/>
                </a:cubicBezTo>
                <a:cubicBezTo>
                  <a:pt x="95" y="67"/>
                  <a:pt x="95" y="67"/>
                  <a:pt x="95" y="67"/>
                </a:cubicBezTo>
                <a:cubicBezTo>
                  <a:pt x="96" y="66"/>
                  <a:pt x="96" y="65"/>
                  <a:pt x="96" y="64"/>
                </a:cubicBezTo>
                <a:cubicBezTo>
                  <a:pt x="96" y="63"/>
                  <a:pt x="96" y="62"/>
                  <a:pt x="95" y="61"/>
                </a:cubicBezTo>
                <a:cubicBezTo>
                  <a:pt x="75" y="41"/>
                  <a:pt x="75" y="41"/>
                  <a:pt x="75" y="41"/>
                </a:cubicBezTo>
                <a:cubicBezTo>
                  <a:pt x="74" y="40"/>
                  <a:pt x="71" y="40"/>
                  <a:pt x="69" y="41"/>
                </a:cubicBezTo>
                <a:cubicBezTo>
                  <a:pt x="68" y="43"/>
                  <a:pt x="68" y="46"/>
                  <a:pt x="69" y="47"/>
                </a:cubicBezTo>
                <a:cubicBezTo>
                  <a:pt x="82" y="60"/>
                  <a:pt x="82" y="60"/>
                  <a:pt x="82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6"/>
                  <a:pt x="2" y="68"/>
                  <a:pt x="4" y="68"/>
                </a:cubicBezTo>
                <a:cubicBezTo>
                  <a:pt x="82" y="68"/>
                  <a:pt x="82" y="68"/>
                  <a:pt x="82" y="68"/>
                </a:cubicBezTo>
                <a:lnTo>
                  <a:pt x="69" y="81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9" y="0"/>
                  <a:pt x="44" y="5"/>
                  <a:pt x="44" y="12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6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2"/>
                  <a:pt x="56" y="8"/>
                  <a:pt x="6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2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56" y="120"/>
                  <a:pt x="52" y="116"/>
                  <a:pt x="52" y="112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2"/>
                  <a:pt x="50" y="80"/>
                  <a:pt x="48" y="80"/>
                </a:cubicBezTo>
                <a:cubicBezTo>
                  <a:pt x="46" y="80"/>
                  <a:pt x="44" y="82"/>
                  <a:pt x="44" y="84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23"/>
                  <a:pt x="49" y="128"/>
                  <a:pt x="56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5" name="Freeform 78"/>
          <p:cNvSpPr>
            <a:spLocks noEditPoints="1"/>
          </p:cNvSpPr>
          <p:nvPr/>
        </p:nvSpPr>
        <p:spPr bwMode="auto">
          <a:xfrm>
            <a:off x="3997120" y="2183191"/>
            <a:ext cx="204142" cy="206170"/>
          </a:xfrm>
          <a:custGeom>
            <a:gdLst>
              <a:gd fmla="*/ 116 w 128" name="T0"/>
              <a:gd fmla="*/ 37 h 129" name="T1"/>
              <a:gd fmla="*/ 89 w 128" name="T2"/>
              <a:gd fmla="*/ 37 h 129" name="T3"/>
              <a:gd fmla="*/ 104 w 128" name="T4"/>
              <a:gd fmla="*/ 21 h 129" name="T5"/>
              <a:gd fmla="*/ 104 w 128" name="T6"/>
              <a:gd fmla="*/ 4 h 129" name="T7"/>
              <a:gd fmla="*/ 88 w 128" name="T8"/>
              <a:gd fmla="*/ 4 h 129" name="T9"/>
              <a:gd fmla="*/ 55 w 128" name="T10"/>
              <a:gd fmla="*/ 37 h 129" name="T11"/>
              <a:gd fmla="*/ 55 w 128" name="T12"/>
              <a:gd fmla="*/ 37 h 129" name="T13"/>
              <a:gd fmla="*/ 12 w 128" name="T14"/>
              <a:gd fmla="*/ 37 h 129" name="T15"/>
              <a:gd fmla="*/ 0 w 128" name="T16"/>
              <a:gd fmla="*/ 49 h 129" name="T17"/>
              <a:gd fmla="*/ 0 w 128" name="T18"/>
              <a:gd fmla="*/ 65 h 129" name="T19"/>
              <a:gd fmla="*/ 12 w 128" name="T20"/>
              <a:gd fmla="*/ 77 h 129" name="T21"/>
              <a:gd fmla="*/ 12 w 128" name="T22"/>
              <a:gd fmla="*/ 117 h 129" name="T23"/>
              <a:gd fmla="*/ 24 w 128" name="T24"/>
              <a:gd fmla="*/ 129 h 129" name="T25"/>
              <a:gd fmla="*/ 104 w 128" name="T26"/>
              <a:gd fmla="*/ 129 h 129" name="T27"/>
              <a:gd fmla="*/ 116 w 128" name="T28"/>
              <a:gd fmla="*/ 117 h 129" name="T29"/>
              <a:gd fmla="*/ 116 w 128" name="T30"/>
              <a:gd fmla="*/ 77 h 129" name="T31"/>
              <a:gd fmla="*/ 128 w 128" name="T32"/>
              <a:gd fmla="*/ 65 h 129" name="T33"/>
              <a:gd fmla="*/ 128 w 128" name="T34"/>
              <a:gd fmla="*/ 49 h 129" name="T35"/>
              <a:gd fmla="*/ 116 w 128" name="T36"/>
              <a:gd fmla="*/ 37 h 129" name="T37"/>
              <a:gd fmla="*/ 61 w 128" name="T38"/>
              <a:gd fmla="*/ 40 h 129" name="T39"/>
              <a:gd fmla="*/ 91 w 128" name="T40"/>
              <a:gd fmla="*/ 10 h 129" name="T41"/>
              <a:gd fmla="*/ 99 w 128" name="T42"/>
              <a:gd fmla="*/ 10 h 129" name="T43"/>
              <a:gd fmla="*/ 99 w 128" name="T44"/>
              <a:gd fmla="*/ 18 h 129" name="T45"/>
              <a:gd fmla="*/ 69 w 128" name="T46"/>
              <a:gd fmla="*/ 48 h 129" name="T47"/>
              <a:gd fmla="*/ 61 w 128" name="T48"/>
              <a:gd fmla="*/ 48 h 129" name="T49"/>
              <a:gd fmla="*/ 61 w 128" name="T50"/>
              <a:gd fmla="*/ 40 h 129" name="T51"/>
              <a:gd fmla="*/ 108 w 128" name="T52"/>
              <a:gd fmla="*/ 117 h 129" name="T53"/>
              <a:gd fmla="*/ 104 w 128" name="T54"/>
              <a:gd fmla="*/ 121 h 129" name="T55"/>
              <a:gd fmla="*/ 92 w 128" name="T56"/>
              <a:gd fmla="*/ 121 h 129" name="T57"/>
              <a:gd fmla="*/ 92 w 128" name="T58"/>
              <a:gd fmla="*/ 97 h 129" name="T59"/>
              <a:gd fmla="*/ 88 w 128" name="T60"/>
              <a:gd fmla="*/ 93 h 129" name="T61"/>
              <a:gd fmla="*/ 84 w 128" name="T62"/>
              <a:gd fmla="*/ 97 h 129" name="T63"/>
              <a:gd fmla="*/ 84 w 128" name="T64"/>
              <a:gd fmla="*/ 121 h 129" name="T65"/>
              <a:gd fmla="*/ 68 w 128" name="T66"/>
              <a:gd fmla="*/ 121 h 129" name="T67"/>
              <a:gd fmla="*/ 68 w 128" name="T68"/>
              <a:gd fmla="*/ 97 h 129" name="T69"/>
              <a:gd fmla="*/ 64 w 128" name="T70"/>
              <a:gd fmla="*/ 93 h 129" name="T71"/>
              <a:gd fmla="*/ 60 w 128" name="T72"/>
              <a:gd fmla="*/ 97 h 129" name="T73"/>
              <a:gd fmla="*/ 60 w 128" name="T74"/>
              <a:gd fmla="*/ 121 h 129" name="T75"/>
              <a:gd fmla="*/ 44 w 128" name="T76"/>
              <a:gd fmla="*/ 121 h 129" name="T77"/>
              <a:gd fmla="*/ 44 w 128" name="T78"/>
              <a:gd fmla="*/ 97 h 129" name="T79"/>
              <a:gd fmla="*/ 40 w 128" name="T80"/>
              <a:gd fmla="*/ 93 h 129" name="T81"/>
              <a:gd fmla="*/ 36 w 128" name="T82"/>
              <a:gd fmla="*/ 97 h 129" name="T83"/>
              <a:gd fmla="*/ 36 w 128" name="T84"/>
              <a:gd fmla="*/ 121 h 129" name="T85"/>
              <a:gd fmla="*/ 24 w 128" name="T86"/>
              <a:gd fmla="*/ 121 h 129" name="T87"/>
              <a:gd fmla="*/ 20 w 128" name="T88"/>
              <a:gd fmla="*/ 117 h 129" name="T89"/>
              <a:gd fmla="*/ 20 w 128" name="T90"/>
              <a:gd fmla="*/ 77 h 129" name="T91"/>
              <a:gd fmla="*/ 108 w 128" name="T92"/>
              <a:gd fmla="*/ 77 h 129" name="T93"/>
              <a:gd fmla="*/ 108 w 128" name="T94"/>
              <a:gd fmla="*/ 117 h 129" name="T95"/>
              <a:gd fmla="*/ 120 w 128" name="T96"/>
              <a:gd fmla="*/ 65 h 129" name="T97"/>
              <a:gd fmla="*/ 116 w 128" name="T98"/>
              <a:gd fmla="*/ 69 h 129" name="T99"/>
              <a:gd fmla="*/ 12 w 128" name="T100"/>
              <a:gd fmla="*/ 69 h 129" name="T101"/>
              <a:gd fmla="*/ 8 w 128" name="T102"/>
              <a:gd fmla="*/ 65 h 129" name="T103"/>
              <a:gd fmla="*/ 8 w 128" name="T104"/>
              <a:gd fmla="*/ 49 h 129" name="T105"/>
              <a:gd fmla="*/ 12 w 128" name="T106"/>
              <a:gd fmla="*/ 45 h 129" name="T107"/>
              <a:gd fmla="*/ 52 w 128" name="T108"/>
              <a:gd fmla="*/ 45 h 129" name="T109"/>
              <a:gd fmla="*/ 55 w 128" name="T110"/>
              <a:gd fmla="*/ 53 h 129" name="T111"/>
              <a:gd fmla="*/ 72 w 128" name="T112"/>
              <a:gd fmla="*/ 53 h 129" name="T113"/>
              <a:gd fmla="*/ 81 w 128" name="T114"/>
              <a:gd fmla="*/ 45 h 129" name="T115"/>
              <a:gd fmla="*/ 116 w 128" name="T116"/>
              <a:gd fmla="*/ 45 h 129" name="T117"/>
              <a:gd fmla="*/ 120 w 128" name="T118"/>
              <a:gd fmla="*/ 49 h 129" name="T119"/>
              <a:gd fmla="*/ 120 w 128" name="T120"/>
              <a:gd fmla="*/ 65 h 129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29" w="128">
                <a:moveTo>
                  <a:pt x="116" y="37"/>
                </a:moveTo>
                <a:cubicBezTo>
                  <a:pt x="89" y="37"/>
                  <a:pt x="89" y="37"/>
                  <a:pt x="89" y="37"/>
                </a:cubicBezTo>
                <a:cubicBezTo>
                  <a:pt x="104" y="21"/>
                  <a:pt x="104" y="21"/>
                  <a:pt x="104" y="21"/>
                </a:cubicBezTo>
                <a:cubicBezTo>
                  <a:pt x="109" y="17"/>
                  <a:pt x="109" y="9"/>
                  <a:pt x="104" y="4"/>
                </a:cubicBezTo>
                <a:cubicBezTo>
                  <a:pt x="100" y="0"/>
                  <a:pt x="92" y="0"/>
                  <a:pt x="88" y="4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7"/>
                  <a:pt x="0" y="42"/>
                  <a:pt x="0" y="49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7"/>
                  <a:pt x="12" y="7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2" y="124"/>
                  <a:pt x="17" y="129"/>
                  <a:pt x="24" y="129"/>
                </a:cubicBezTo>
                <a:cubicBezTo>
                  <a:pt x="104" y="129"/>
                  <a:pt x="104" y="129"/>
                  <a:pt x="104" y="129"/>
                </a:cubicBezTo>
                <a:cubicBezTo>
                  <a:pt x="111" y="129"/>
                  <a:pt x="116" y="124"/>
                  <a:pt x="116" y="11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23" y="77"/>
                  <a:pt x="128" y="72"/>
                  <a:pt x="128" y="65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28" y="42"/>
                  <a:pt x="123" y="37"/>
                  <a:pt x="116" y="37"/>
                </a:cubicBezTo>
                <a:close/>
                <a:moveTo>
                  <a:pt x="61" y="40"/>
                </a:moveTo>
                <a:cubicBezTo>
                  <a:pt x="91" y="10"/>
                  <a:pt x="91" y="10"/>
                  <a:pt x="91" y="10"/>
                </a:cubicBezTo>
                <a:cubicBezTo>
                  <a:pt x="93" y="8"/>
                  <a:pt x="97" y="8"/>
                  <a:pt x="99" y="10"/>
                </a:cubicBezTo>
                <a:cubicBezTo>
                  <a:pt x="101" y="12"/>
                  <a:pt x="101" y="16"/>
                  <a:pt x="99" y="18"/>
                </a:cubicBezTo>
                <a:cubicBezTo>
                  <a:pt x="69" y="48"/>
                  <a:pt x="69" y="48"/>
                  <a:pt x="69" y="48"/>
                </a:cubicBezTo>
                <a:cubicBezTo>
                  <a:pt x="67" y="50"/>
                  <a:pt x="63" y="50"/>
                  <a:pt x="61" y="48"/>
                </a:cubicBezTo>
                <a:cubicBezTo>
                  <a:pt x="59" y="46"/>
                  <a:pt x="59" y="42"/>
                  <a:pt x="61" y="40"/>
                </a:cubicBezTo>
                <a:close/>
                <a:moveTo>
                  <a:pt x="108" y="117"/>
                </a:moveTo>
                <a:cubicBezTo>
                  <a:pt x="108" y="119"/>
                  <a:pt x="106" y="121"/>
                  <a:pt x="104" y="121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5"/>
                  <a:pt x="90" y="93"/>
                  <a:pt x="88" y="93"/>
                </a:cubicBezTo>
                <a:cubicBezTo>
                  <a:pt x="86" y="93"/>
                  <a:pt x="84" y="95"/>
                  <a:pt x="84" y="97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95"/>
                  <a:pt x="66" y="93"/>
                  <a:pt x="64" y="93"/>
                </a:cubicBezTo>
                <a:cubicBezTo>
                  <a:pt x="62" y="93"/>
                  <a:pt x="60" y="95"/>
                  <a:pt x="60" y="97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5"/>
                  <a:pt x="42" y="93"/>
                  <a:pt x="40" y="93"/>
                </a:cubicBezTo>
                <a:cubicBezTo>
                  <a:pt x="38" y="93"/>
                  <a:pt x="36" y="95"/>
                  <a:pt x="36" y="97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2" y="121"/>
                  <a:pt x="20" y="119"/>
                  <a:pt x="20" y="117"/>
                </a:cubicBezTo>
                <a:cubicBezTo>
                  <a:pt x="20" y="77"/>
                  <a:pt x="20" y="77"/>
                  <a:pt x="20" y="77"/>
                </a:cubicBezTo>
                <a:cubicBezTo>
                  <a:pt x="108" y="77"/>
                  <a:pt x="108" y="77"/>
                  <a:pt x="108" y="77"/>
                </a:cubicBezTo>
                <a:lnTo>
                  <a:pt x="108" y="117"/>
                </a:lnTo>
                <a:close/>
                <a:moveTo>
                  <a:pt x="120" y="65"/>
                </a:moveTo>
                <a:cubicBezTo>
                  <a:pt x="120" y="67"/>
                  <a:pt x="118" y="69"/>
                  <a:pt x="116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0" y="69"/>
                  <a:pt x="8" y="67"/>
                  <a:pt x="8" y="65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7"/>
                  <a:pt x="10" y="45"/>
                  <a:pt x="1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8"/>
                  <a:pt x="53" y="51"/>
                  <a:pt x="55" y="53"/>
                </a:cubicBezTo>
                <a:cubicBezTo>
                  <a:pt x="60" y="58"/>
                  <a:pt x="68" y="58"/>
                  <a:pt x="72" y="53"/>
                </a:cubicBezTo>
                <a:cubicBezTo>
                  <a:pt x="81" y="45"/>
                  <a:pt x="81" y="45"/>
                  <a:pt x="81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8" y="45"/>
                  <a:pt x="120" y="47"/>
                  <a:pt x="120" y="49"/>
                </a:cubicBezTo>
                <a:lnTo>
                  <a:pt x="120" y="65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6" name="Freeform 79"/>
          <p:cNvSpPr>
            <a:spLocks noEditPoints="1"/>
          </p:cNvSpPr>
          <p:nvPr/>
        </p:nvSpPr>
        <p:spPr bwMode="auto">
          <a:xfrm>
            <a:off x="3426603" y="2184543"/>
            <a:ext cx="206170" cy="206170"/>
          </a:xfrm>
          <a:custGeom>
            <a:gdLst>
              <a:gd fmla="*/ 91 w 129" name="T0"/>
              <a:gd fmla="*/ 24 h 129" name="T1"/>
              <a:gd fmla="*/ 77 w 129" name="T2"/>
              <a:gd fmla="*/ 38 h 129" name="T3"/>
              <a:gd fmla="*/ 91 w 129" name="T4"/>
              <a:gd fmla="*/ 52 h 129" name="T5"/>
              <a:gd fmla="*/ 105 w 129" name="T6"/>
              <a:gd fmla="*/ 38 h 129" name="T7"/>
              <a:gd fmla="*/ 91 w 129" name="T8"/>
              <a:gd fmla="*/ 24 h 129" name="T9"/>
              <a:gd fmla="*/ 91 w 129" name="T10"/>
              <a:gd fmla="*/ 44 h 129" name="T11"/>
              <a:gd fmla="*/ 85 w 129" name="T12"/>
              <a:gd fmla="*/ 38 h 129" name="T13"/>
              <a:gd fmla="*/ 91 w 129" name="T14"/>
              <a:gd fmla="*/ 32 h 129" name="T15"/>
              <a:gd fmla="*/ 97 w 129" name="T16"/>
              <a:gd fmla="*/ 38 h 129" name="T17"/>
              <a:gd fmla="*/ 91 w 129" name="T18"/>
              <a:gd fmla="*/ 44 h 129" name="T19"/>
              <a:gd fmla="*/ 119 w 129" name="T20"/>
              <a:gd fmla="*/ 0 h 129" name="T21"/>
              <a:gd fmla="*/ 73 w 129" name="T22"/>
              <a:gd fmla="*/ 0 h 129" name="T23"/>
              <a:gd fmla="*/ 55 w 129" name="T24"/>
              <a:gd fmla="*/ 7 h 129" name="T25"/>
              <a:gd fmla="*/ 4 w 129" name="T26"/>
              <a:gd fmla="*/ 57 h 129" name="T27"/>
              <a:gd fmla="*/ 4 w 129" name="T28"/>
              <a:gd fmla="*/ 73 h 129" name="T29"/>
              <a:gd fmla="*/ 57 w 129" name="T30"/>
              <a:gd fmla="*/ 125 h 129" name="T31"/>
              <a:gd fmla="*/ 72 w 129" name="T32"/>
              <a:gd fmla="*/ 125 h 129" name="T33"/>
              <a:gd fmla="*/ 124 w 129" name="T34"/>
              <a:gd fmla="*/ 74 h 129" name="T35"/>
              <a:gd fmla="*/ 129 w 129" name="T36"/>
              <a:gd fmla="*/ 54 h 129" name="T37"/>
              <a:gd fmla="*/ 129 w 129" name="T38"/>
              <a:gd fmla="*/ 11 h 129" name="T39"/>
              <a:gd fmla="*/ 119 w 129" name="T40"/>
              <a:gd fmla="*/ 0 h 129" name="T41"/>
              <a:gd fmla="*/ 121 w 129" name="T42"/>
              <a:gd fmla="*/ 54 h 129" name="T43"/>
              <a:gd fmla="*/ 116 w 129" name="T44"/>
              <a:gd fmla="*/ 70 h 129" name="T45"/>
              <a:gd fmla="*/ 71 w 129" name="T46"/>
              <a:gd fmla="*/ 115 h 129" name="T47"/>
              <a:gd fmla="*/ 58 w 129" name="T48"/>
              <a:gd fmla="*/ 115 h 129" name="T49"/>
              <a:gd fmla="*/ 14 w 129" name="T50"/>
              <a:gd fmla="*/ 71 h 129" name="T51"/>
              <a:gd fmla="*/ 14 w 129" name="T52"/>
              <a:gd fmla="*/ 58 h 129" name="T53"/>
              <a:gd fmla="*/ 58 w 129" name="T54"/>
              <a:gd fmla="*/ 14 h 129" name="T55"/>
              <a:gd fmla="*/ 74 w 129" name="T56"/>
              <a:gd fmla="*/ 8 h 129" name="T57"/>
              <a:gd fmla="*/ 112 w 129" name="T58"/>
              <a:gd fmla="*/ 8 h 129" name="T59"/>
              <a:gd fmla="*/ 121 w 129" name="T60"/>
              <a:gd fmla="*/ 17 h 129" name="T61"/>
              <a:gd fmla="*/ 121 w 129" name="T62"/>
              <a:gd fmla="*/ 54 h 12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9" w="129">
                <a:moveTo>
                  <a:pt x="91" y="24"/>
                </a:moveTo>
                <a:cubicBezTo>
                  <a:pt x="83" y="24"/>
                  <a:pt x="77" y="30"/>
                  <a:pt x="77" y="38"/>
                </a:cubicBezTo>
                <a:cubicBezTo>
                  <a:pt x="77" y="46"/>
                  <a:pt x="83" y="52"/>
                  <a:pt x="91" y="52"/>
                </a:cubicBezTo>
                <a:cubicBezTo>
                  <a:pt x="99" y="52"/>
                  <a:pt x="105" y="46"/>
                  <a:pt x="105" y="38"/>
                </a:cubicBezTo>
                <a:cubicBezTo>
                  <a:pt x="105" y="30"/>
                  <a:pt x="99" y="24"/>
                  <a:pt x="91" y="24"/>
                </a:cubicBezTo>
                <a:close/>
                <a:moveTo>
                  <a:pt x="91" y="44"/>
                </a:moveTo>
                <a:cubicBezTo>
                  <a:pt x="88" y="44"/>
                  <a:pt x="85" y="41"/>
                  <a:pt x="85" y="38"/>
                </a:cubicBezTo>
                <a:cubicBezTo>
                  <a:pt x="85" y="35"/>
                  <a:pt x="88" y="32"/>
                  <a:pt x="91" y="32"/>
                </a:cubicBezTo>
                <a:cubicBezTo>
                  <a:pt x="94" y="32"/>
                  <a:pt x="97" y="35"/>
                  <a:pt x="97" y="38"/>
                </a:cubicBezTo>
                <a:cubicBezTo>
                  <a:pt x="97" y="41"/>
                  <a:pt x="94" y="44"/>
                  <a:pt x="91" y="44"/>
                </a:cubicBezTo>
                <a:close/>
                <a:moveTo>
                  <a:pt x="119" y="0"/>
                </a:moveTo>
                <a:cubicBezTo>
                  <a:pt x="73" y="0"/>
                  <a:pt x="73" y="0"/>
                  <a:pt x="73" y="0"/>
                </a:cubicBezTo>
                <a:cubicBezTo>
                  <a:pt x="66" y="0"/>
                  <a:pt x="60" y="2"/>
                  <a:pt x="55" y="7"/>
                </a:cubicBezTo>
                <a:cubicBezTo>
                  <a:pt x="4" y="57"/>
                  <a:pt x="4" y="57"/>
                  <a:pt x="4" y="57"/>
                </a:cubicBezTo>
                <a:cubicBezTo>
                  <a:pt x="0" y="61"/>
                  <a:pt x="0" y="68"/>
                  <a:pt x="4" y="73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61" y="129"/>
                  <a:pt x="68" y="129"/>
                  <a:pt x="72" y="125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9" y="68"/>
                  <a:pt x="129" y="57"/>
                  <a:pt x="129" y="54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5"/>
                  <a:pt x="125" y="0"/>
                  <a:pt x="119" y="0"/>
                </a:cubicBezTo>
                <a:close/>
                <a:moveTo>
                  <a:pt x="121" y="54"/>
                </a:moveTo>
                <a:cubicBezTo>
                  <a:pt x="121" y="56"/>
                  <a:pt x="121" y="66"/>
                  <a:pt x="116" y="70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68" y="118"/>
                  <a:pt x="62" y="118"/>
                  <a:pt x="58" y="115"/>
                </a:cubicBezTo>
                <a:cubicBezTo>
                  <a:pt x="14" y="71"/>
                  <a:pt x="14" y="71"/>
                  <a:pt x="14" y="71"/>
                </a:cubicBezTo>
                <a:cubicBezTo>
                  <a:pt x="10" y="67"/>
                  <a:pt x="10" y="62"/>
                  <a:pt x="14" y="58"/>
                </a:cubicBezTo>
                <a:cubicBezTo>
                  <a:pt x="58" y="14"/>
                  <a:pt x="58" y="14"/>
                  <a:pt x="58" y="14"/>
                </a:cubicBezTo>
                <a:cubicBezTo>
                  <a:pt x="63" y="10"/>
                  <a:pt x="68" y="8"/>
                  <a:pt x="7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1" y="12"/>
                  <a:pt x="121" y="17"/>
                </a:cubicBezTo>
                <a:lnTo>
                  <a:pt x="121" y="54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7" name="Freeform 80"/>
          <p:cNvSpPr>
            <a:spLocks noEditPoints="1"/>
          </p:cNvSpPr>
          <p:nvPr/>
        </p:nvSpPr>
        <p:spPr bwMode="auto">
          <a:xfrm>
            <a:off x="2891237" y="4475398"/>
            <a:ext cx="204818" cy="179131"/>
          </a:xfrm>
          <a:custGeom>
            <a:gdLst>
              <a:gd fmla="*/ 77 w 128" name="T0"/>
              <a:gd fmla="*/ 93 h 112" name="T1"/>
              <a:gd fmla="*/ 72 w 128" name="T2"/>
              <a:gd fmla="*/ 97 h 112" name="T3"/>
              <a:gd fmla="*/ 72 w 128" name="T4"/>
              <a:gd fmla="*/ 64 h 112" name="T5"/>
              <a:gd fmla="*/ 68 w 128" name="T6"/>
              <a:gd fmla="*/ 60 h 112" name="T7"/>
              <a:gd fmla="*/ 68 w 128" name="T8"/>
              <a:gd fmla="*/ 60 h 112" name="T9"/>
              <a:gd fmla="*/ 64 w 128" name="T10"/>
              <a:gd fmla="*/ 64 h 112" name="T11"/>
              <a:gd fmla="*/ 64 w 128" name="T12"/>
              <a:gd fmla="*/ 97 h 112" name="T13"/>
              <a:gd fmla="*/ 59 w 128" name="T14"/>
              <a:gd fmla="*/ 93 h 112" name="T15"/>
              <a:gd fmla="*/ 53 w 128" name="T16"/>
              <a:gd fmla="*/ 93 h 112" name="T17"/>
              <a:gd fmla="*/ 53 w 128" name="T18"/>
              <a:gd fmla="*/ 99 h 112" name="T19"/>
              <a:gd fmla="*/ 65 w 128" name="T20"/>
              <a:gd fmla="*/ 110 h 112" name="T21"/>
              <a:gd fmla="*/ 68 w 128" name="T22"/>
              <a:gd fmla="*/ 112 h 112" name="T23"/>
              <a:gd fmla="*/ 71 w 128" name="T24"/>
              <a:gd fmla="*/ 110 h 112" name="T25"/>
              <a:gd fmla="*/ 83 w 128" name="T26"/>
              <a:gd fmla="*/ 99 h 112" name="T27"/>
              <a:gd fmla="*/ 83 w 128" name="T28"/>
              <a:gd fmla="*/ 93 h 112" name="T29"/>
              <a:gd fmla="*/ 77 w 128" name="T30"/>
              <a:gd fmla="*/ 93 h 112" name="T31"/>
              <a:gd fmla="*/ 111 w 128" name="T32"/>
              <a:gd fmla="*/ 42 h 112" name="T33"/>
              <a:gd fmla="*/ 111 w 128" name="T34"/>
              <a:gd fmla="*/ 42 h 112" name="T35"/>
              <a:gd fmla="*/ 101 w 128" name="T36"/>
              <a:gd fmla="*/ 12 h 112" name="T37"/>
              <a:gd fmla="*/ 77 w 128" name="T38"/>
              <a:gd fmla="*/ 0 h 112" name="T39"/>
              <a:gd fmla="*/ 43 w 128" name="T40"/>
              <a:gd fmla="*/ 21 h 112" name="T41"/>
              <a:gd fmla="*/ 43 w 128" name="T42"/>
              <a:gd fmla="*/ 21 h 112" name="T43"/>
              <a:gd fmla="*/ 37 w 128" name="T44"/>
              <a:gd fmla="*/ 20 h 112" name="T45"/>
              <a:gd fmla="*/ 26 w 128" name="T46"/>
              <a:gd fmla="*/ 24 h 112" name="T47"/>
              <a:gd fmla="*/ 12 w 128" name="T48"/>
              <a:gd fmla="*/ 50 h 112" name="T49"/>
              <a:gd fmla="*/ 12 w 128" name="T50"/>
              <a:gd fmla="*/ 50 h 112" name="T51"/>
              <a:gd fmla="*/ 0 w 128" name="T52"/>
              <a:gd fmla="*/ 70 h 112" name="T53"/>
              <a:gd fmla="*/ 0 w 128" name="T54"/>
              <a:gd fmla="*/ 74 h 112" name="T55"/>
              <a:gd fmla="*/ 22 w 128" name="T56"/>
              <a:gd fmla="*/ 96 h 112" name="T57"/>
              <a:gd fmla="*/ 40 w 128" name="T58"/>
              <a:gd fmla="*/ 96 h 112" name="T59"/>
              <a:gd fmla="*/ 40 w 128" name="T60"/>
              <a:gd fmla="*/ 96 h 112" name="T61"/>
              <a:gd fmla="*/ 44 w 128" name="T62"/>
              <a:gd fmla="*/ 92 h 112" name="T63"/>
              <a:gd fmla="*/ 40 w 128" name="T64"/>
              <a:gd fmla="*/ 88 h 112" name="T65"/>
              <a:gd fmla="*/ 24 w 128" name="T66"/>
              <a:gd fmla="*/ 88 h 112" name="T67"/>
              <a:gd fmla="*/ 8 w 128" name="T68"/>
              <a:gd fmla="*/ 72 h 112" name="T69"/>
              <a:gd fmla="*/ 23 w 128" name="T70"/>
              <a:gd fmla="*/ 56 h 112" name="T71"/>
              <a:gd fmla="*/ 20 w 128" name="T72"/>
              <a:gd fmla="*/ 46 h 112" name="T73"/>
              <a:gd fmla="*/ 38 w 128" name="T74"/>
              <a:gd fmla="*/ 28 h 112" name="T75"/>
              <a:gd fmla="*/ 48 w 128" name="T76"/>
              <a:gd fmla="*/ 31 h 112" name="T77"/>
              <a:gd fmla="*/ 76 w 128" name="T78"/>
              <a:gd fmla="*/ 8 h 112" name="T79"/>
              <a:gd fmla="*/ 104 w 128" name="T80"/>
              <a:gd fmla="*/ 36 h 112" name="T81"/>
              <a:gd fmla="*/ 101 w 128" name="T82"/>
              <a:gd fmla="*/ 48 h 112" name="T83"/>
              <a:gd fmla="*/ 120 w 128" name="T84"/>
              <a:gd fmla="*/ 68 h 112" name="T85"/>
              <a:gd fmla="*/ 100 w 128" name="T86"/>
              <a:gd fmla="*/ 88 h 112" name="T87"/>
              <a:gd fmla="*/ 96 w 128" name="T88"/>
              <a:gd fmla="*/ 88 h 112" name="T89"/>
              <a:gd fmla="*/ 92 w 128" name="T90"/>
              <a:gd fmla="*/ 92 h 112" name="T91"/>
              <a:gd fmla="*/ 96 w 128" name="T92"/>
              <a:gd fmla="*/ 96 h 112" name="T93"/>
              <a:gd fmla="*/ 96 w 128" name="T94"/>
              <a:gd fmla="*/ 96 h 112" name="T95"/>
              <a:gd fmla="*/ 98 w 128" name="T96"/>
              <a:gd fmla="*/ 96 h 112" name="T97"/>
              <a:gd fmla="*/ 127 w 128" name="T98"/>
              <a:gd fmla="*/ 69 h 112" name="T99"/>
              <a:gd fmla="*/ 111 w 128" name="T100"/>
              <a:gd fmla="*/ 42 h 112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12" w="128">
                <a:moveTo>
                  <a:pt x="77" y="93"/>
                </a:moveTo>
                <a:cubicBezTo>
                  <a:pt x="72" y="97"/>
                  <a:pt x="72" y="97"/>
                  <a:pt x="72" y="9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1"/>
                  <a:pt x="70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60"/>
                  <a:pt x="64" y="61"/>
                  <a:pt x="64" y="64"/>
                </a:cubicBezTo>
                <a:cubicBezTo>
                  <a:pt x="64" y="97"/>
                  <a:pt x="64" y="97"/>
                  <a:pt x="64" y="97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1"/>
                  <a:pt x="55" y="91"/>
                  <a:pt x="53" y="93"/>
                </a:cubicBezTo>
                <a:cubicBezTo>
                  <a:pt x="52" y="95"/>
                  <a:pt x="52" y="97"/>
                  <a:pt x="53" y="9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6" y="111"/>
                  <a:pt x="67" y="112"/>
                  <a:pt x="68" y="112"/>
                </a:cubicBezTo>
                <a:cubicBezTo>
                  <a:pt x="69" y="112"/>
                  <a:pt x="70" y="111"/>
                  <a:pt x="71" y="110"/>
                </a:cubicBezTo>
                <a:cubicBezTo>
                  <a:pt x="83" y="99"/>
                  <a:pt x="83" y="99"/>
                  <a:pt x="83" y="99"/>
                </a:cubicBezTo>
                <a:cubicBezTo>
                  <a:pt x="84" y="97"/>
                  <a:pt x="84" y="95"/>
                  <a:pt x="83" y="93"/>
                </a:cubicBezTo>
                <a:cubicBezTo>
                  <a:pt x="81" y="91"/>
                  <a:pt x="78" y="91"/>
                  <a:pt x="77" y="93"/>
                </a:cubicBezTo>
                <a:close/>
                <a:moveTo>
                  <a:pt x="111" y="42"/>
                </a:moveTo>
                <a:cubicBezTo>
                  <a:pt x="111" y="42"/>
                  <a:pt x="111" y="42"/>
                  <a:pt x="111" y="42"/>
                </a:cubicBezTo>
                <a:cubicBezTo>
                  <a:pt x="113" y="33"/>
                  <a:pt x="111" y="23"/>
                  <a:pt x="101" y="12"/>
                </a:cubicBezTo>
                <a:cubicBezTo>
                  <a:pt x="95" y="5"/>
                  <a:pt x="86" y="1"/>
                  <a:pt x="77" y="0"/>
                </a:cubicBezTo>
                <a:cubicBezTo>
                  <a:pt x="62" y="0"/>
                  <a:pt x="49" y="8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1" y="20"/>
                  <a:pt x="39" y="20"/>
                  <a:pt x="37" y="20"/>
                </a:cubicBezTo>
                <a:cubicBezTo>
                  <a:pt x="33" y="20"/>
                  <a:pt x="29" y="22"/>
                  <a:pt x="26" y="24"/>
                </a:cubicBezTo>
                <a:cubicBezTo>
                  <a:pt x="12" y="35"/>
                  <a:pt x="11" y="43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4"/>
                  <a:pt x="0" y="61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10" y="96"/>
                  <a:pt x="22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2" y="96"/>
                  <a:pt x="44" y="94"/>
                  <a:pt x="44" y="92"/>
                </a:cubicBezTo>
                <a:cubicBezTo>
                  <a:pt x="44" y="89"/>
                  <a:pt x="42" y="88"/>
                  <a:pt x="4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15" y="88"/>
                  <a:pt x="8" y="81"/>
                  <a:pt x="8" y="72"/>
                </a:cubicBezTo>
                <a:cubicBezTo>
                  <a:pt x="8" y="63"/>
                  <a:pt x="15" y="56"/>
                  <a:pt x="23" y="56"/>
                </a:cubicBezTo>
                <a:cubicBezTo>
                  <a:pt x="21" y="53"/>
                  <a:pt x="20" y="49"/>
                  <a:pt x="20" y="46"/>
                </a:cubicBezTo>
                <a:cubicBezTo>
                  <a:pt x="20" y="36"/>
                  <a:pt x="28" y="28"/>
                  <a:pt x="38" y="28"/>
                </a:cubicBezTo>
                <a:cubicBezTo>
                  <a:pt x="42" y="28"/>
                  <a:pt x="45" y="29"/>
                  <a:pt x="48" y="31"/>
                </a:cubicBezTo>
                <a:cubicBezTo>
                  <a:pt x="51" y="18"/>
                  <a:pt x="62" y="8"/>
                  <a:pt x="76" y="8"/>
                </a:cubicBezTo>
                <a:cubicBezTo>
                  <a:pt x="91" y="8"/>
                  <a:pt x="104" y="20"/>
                  <a:pt x="104" y="36"/>
                </a:cubicBezTo>
                <a:cubicBezTo>
                  <a:pt x="104" y="40"/>
                  <a:pt x="103" y="44"/>
                  <a:pt x="101" y="48"/>
                </a:cubicBezTo>
                <a:cubicBezTo>
                  <a:pt x="112" y="48"/>
                  <a:pt x="120" y="57"/>
                  <a:pt x="120" y="68"/>
                </a:cubicBezTo>
                <a:cubicBezTo>
                  <a:pt x="120" y="79"/>
                  <a:pt x="111" y="88"/>
                  <a:pt x="100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4" y="88"/>
                  <a:pt x="92" y="89"/>
                  <a:pt x="92" y="92"/>
                </a:cubicBezTo>
                <a:cubicBezTo>
                  <a:pt x="92" y="94"/>
                  <a:pt x="94" y="96"/>
                  <a:pt x="96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13" y="96"/>
                  <a:pt x="127" y="84"/>
                  <a:pt x="127" y="69"/>
                </a:cubicBezTo>
                <a:cubicBezTo>
                  <a:pt x="128" y="57"/>
                  <a:pt x="121" y="47"/>
                  <a:pt x="111" y="42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8" name="Freeform 81"/>
          <p:cNvSpPr>
            <a:spLocks noEditPoints="1"/>
          </p:cNvSpPr>
          <p:nvPr/>
        </p:nvSpPr>
        <p:spPr bwMode="auto">
          <a:xfrm>
            <a:off x="2322748" y="4475398"/>
            <a:ext cx="204142" cy="179131"/>
          </a:xfrm>
          <a:custGeom>
            <a:gdLst>
              <a:gd fmla="*/ 111 w 128" name="T0"/>
              <a:gd fmla="*/ 42 h 112" name="T1"/>
              <a:gd fmla="*/ 111 w 128" name="T2"/>
              <a:gd fmla="*/ 42 h 112" name="T3"/>
              <a:gd fmla="*/ 101 w 128" name="T4"/>
              <a:gd fmla="*/ 12 h 112" name="T5"/>
              <a:gd fmla="*/ 77 w 128" name="T6"/>
              <a:gd fmla="*/ 0 h 112" name="T7"/>
              <a:gd fmla="*/ 43 w 128" name="T8"/>
              <a:gd fmla="*/ 21 h 112" name="T9"/>
              <a:gd fmla="*/ 43 w 128" name="T10"/>
              <a:gd fmla="*/ 21 h 112" name="T11"/>
              <a:gd fmla="*/ 37 w 128" name="T12"/>
              <a:gd fmla="*/ 20 h 112" name="T13"/>
              <a:gd fmla="*/ 26 w 128" name="T14"/>
              <a:gd fmla="*/ 24 h 112" name="T15"/>
              <a:gd fmla="*/ 12 w 128" name="T16"/>
              <a:gd fmla="*/ 50 h 112" name="T17"/>
              <a:gd fmla="*/ 12 w 128" name="T18"/>
              <a:gd fmla="*/ 50 h 112" name="T19"/>
              <a:gd fmla="*/ 0 w 128" name="T20"/>
              <a:gd fmla="*/ 70 h 112" name="T21"/>
              <a:gd fmla="*/ 0 w 128" name="T22"/>
              <a:gd fmla="*/ 74 h 112" name="T23"/>
              <a:gd fmla="*/ 22 w 128" name="T24"/>
              <a:gd fmla="*/ 96 h 112" name="T25"/>
              <a:gd fmla="*/ 40 w 128" name="T26"/>
              <a:gd fmla="*/ 96 h 112" name="T27"/>
              <a:gd fmla="*/ 40 w 128" name="T28"/>
              <a:gd fmla="*/ 96 h 112" name="T29"/>
              <a:gd fmla="*/ 44 w 128" name="T30"/>
              <a:gd fmla="*/ 92 h 112" name="T31"/>
              <a:gd fmla="*/ 40 w 128" name="T32"/>
              <a:gd fmla="*/ 88 h 112" name="T33"/>
              <a:gd fmla="*/ 24 w 128" name="T34"/>
              <a:gd fmla="*/ 88 h 112" name="T35"/>
              <a:gd fmla="*/ 8 w 128" name="T36"/>
              <a:gd fmla="*/ 72 h 112" name="T37"/>
              <a:gd fmla="*/ 23 w 128" name="T38"/>
              <a:gd fmla="*/ 56 h 112" name="T39"/>
              <a:gd fmla="*/ 20 w 128" name="T40"/>
              <a:gd fmla="*/ 46 h 112" name="T41"/>
              <a:gd fmla="*/ 38 w 128" name="T42"/>
              <a:gd fmla="*/ 28 h 112" name="T43"/>
              <a:gd fmla="*/ 48 w 128" name="T44"/>
              <a:gd fmla="*/ 31 h 112" name="T45"/>
              <a:gd fmla="*/ 76 w 128" name="T46"/>
              <a:gd fmla="*/ 8 h 112" name="T47"/>
              <a:gd fmla="*/ 104 w 128" name="T48"/>
              <a:gd fmla="*/ 36 h 112" name="T49"/>
              <a:gd fmla="*/ 101 w 128" name="T50"/>
              <a:gd fmla="*/ 48 h 112" name="T51"/>
              <a:gd fmla="*/ 120 w 128" name="T52"/>
              <a:gd fmla="*/ 68 h 112" name="T53"/>
              <a:gd fmla="*/ 100 w 128" name="T54"/>
              <a:gd fmla="*/ 88 h 112" name="T55"/>
              <a:gd fmla="*/ 96 w 128" name="T56"/>
              <a:gd fmla="*/ 88 h 112" name="T57"/>
              <a:gd fmla="*/ 92 w 128" name="T58"/>
              <a:gd fmla="*/ 92 h 112" name="T59"/>
              <a:gd fmla="*/ 96 w 128" name="T60"/>
              <a:gd fmla="*/ 96 h 112" name="T61"/>
              <a:gd fmla="*/ 96 w 128" name="T62"/>
              <a:gd fmla="*/ 96 h 112" name="T63"/>
              <a:gd fmla="*/ 98 w 128" name="T64"/>
              <a:gd fmla="*/ 96 h 112" name="T65"/>
              <a:gd fmla="*/ 127 w 128" name="T66"/>
              <a:gd fmla="*/ 69 h 112" name="T67"/>
              <a:gd fmla="*/ 111 w 128" name="T68"/>
              <a:gd fmla="*/ 42 h 112" name="T69"/>
              <a:gd fmla="*/ 71 w 128" name="T70"/>
              <a:gd fmla="*/ 61 h 112" name="T71"/>
              <a:gd fmla="*/ 68 w 128" name="T72"/>
              <a:gd fmla="*/ 60 h 112" name="T73"/>
              <a:gd fmla="*/ 65 w 128" name="T74"/>
              <a:gd fmla="*/ 61 h 112" name="T75"/>
              <a:gd fmla="*/ 53 w 128" name="T76"/>
              <a:gd fmla="*/ 72 h 112" name="T77"/>
              <a:gd fmla="*/ 53 w 128" name="T78"/>
              <a:gd fmla="*/ 78 h 112" name="T79"/>
              <a:gd fmla="*/ 60 w 128" name="T80"/>
              <a:gd fmla="*/ 78 h 112" name="T81"/>
              <a:gd fmla="*/ 64 w 128" name="T82"/>
              <a:gd fmla="*/ 74 h 112" name="T83"/>
              <a:gd fmla="*/ 64 w 128" name="T84"/>
              <a:gd fmla="*/ 108 h 112" name="T85"/>
              <a:gd fmla="*/ 68 w 128" name="T86"/>
              <a:gd fmla="*/ 112 h 112" name="T87"/>
              <a:gd fmla="*/ 68 w 128" name="T88"/>
              <a:gd fmla="*/ 112 h 112" name="T89"/>
              <a:gd fmla="*/ 72 w 128" name="T90"/>
              <a:gd fmla="*/ 108 h 112" name="T91"/>
              <a:gd fmla="*/ 72 w 128" name="T92"/>
              <a:gd fmla="*/ 74 h 112" name="T93"/>
              <a:gd fmla="*/ 77 w 128" name="T94"/>
              <a:gd fmla="*/ 78 h 112" name="T95"/>
              <a:gd fmla="*/ 83 w 128" name="T96"/>
              <a:gd fmla="*/ 78 h 112" name="T97"/>
              <a:gd fmla="*/ 83 w 128" name="T98"/>
              <a:gd fmla="*/ 72 h 112" name="T99"/>
              <a:gd fmla="*/ 71 w 128" name="T100"/>
              <a:gd fmla="*/ 61 h 112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12" w="128">
                <a:moveTo>
                  <a:pt x="111" y="42"/>
                </a:moveTo>
                <a:cubicBezTo>
                  <a:pt x="111" y="42"/>
                  <a:pt x="111" y="42"/>
                  <a:pt x="111" y="42"/>
                </a:cubicBezTo>
                <a:cubicBezTo>
                  <a:pt x="113" y="33"/>
                  <a:pt x="111" y="23"/>
                  <a:pt x="101" y="12"/>
                </a:cubicBezTo>
                <a:cubicBezTo>
                  <a:pt x="95" y="5"/>
                  <a:pt x="86" y="1"/>
                  <a:pt x="77" y="0"/>
                </a:cubicBezTo>
                <a:cubicBezTo>
                  <a:pt x="62" y="0"/>
                  <a:pt x="49" y="8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1" y="20"/>
                  <a:pt x="39" y="20"/>
                  <a:pt x="37" y="20"/>
                </a:cubicBezTo>
                <a:cubicBezTo>
                  <a:pt x="33" y="20"/>
                  <a:pt x="29" y="22"/>
                  <a:pt x="26" y="24"/>
                </a:cubicBezTo>
                <a:cubicBezTo>
                  <a:pt x="12" y="35"/>
                  <a:pt x="11" y="43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4"/>
                  <a:pt x="0" y="61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10" y="96"/>
                  <a:pt x="22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2" y="96"/>
                  <a:pt x="44" y="94"/>
                  <a:pt x="44" y="92"/>
                </a:cubicBezTo>
                <a:cubicBezTo>
                  <a:pt x="44" y="89"/>
                  <a:pt x="42" y="88"/>
                  <a:pt x="4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15" y="88"/>
                  <a:pt x="8" y="81"/>
                  <a:pt x="8" y="72"/>
                </a:cubicBezTo>
                <a:cubicBezTo>
                  <a:pt x="8" y="63"/>
                  <a:pt x="15" y="56"/>
                  <a:pt x="23" y="56"/>
                </a:cubicBezTo>
                <a:cubicBezTo>
                  <a:pt x="21" y="53"/>
                  <a:pt x="20" y="49"/>
                  <a:pt x="20" y="46"/>
                </a:cubicBezTo>
                <a:cubicBezTo>
                  <a:pt x="20" y="36"/>
                  <a:pt x="28" y="28"/>
                  <a:pt x="38" y="28"/>
                </a:cubicBezTo>
                <a:cubicBezTo>
                  <a:pt x="42" y="28"/>
                  <a:pt x="45" y="29"/>
                  <a:pt x="48" y="31"/>
                </a:cubicBezTo>
                <a:cubicBezTo>
                  <a:pt x="51" y="18"/>
                  <a:pt x="62" y="8"/>
                  <a:pt x="76" y="8"/>
                </a:cubicBezTo>
                <a:cubicBezTo>
                  <a:pt x="91" y="8"/>
                  <a:pt x="104" y="20"/>
                  <a:pt x="104" y="36"/>
                </a:cubicBezTo>
                <a:cubicBezTo>
                  <a:pt x="104" y="40"/>
                  <a:pt x="103" y="44"/>
                  <a:pt x="101" y="48"/>
                </a:cubicBezTo>
                <a:cubicBezTo>
                  <a:pt x="112" y="48"/>
                  <a:pt x="120" y="57"/>
                  <a:pt x="120" y="68"/>
                </a:cubicBezTo>
                <a:cubicBezTo>
                  <a:pt x="120" y="79"/>
                  <a:pt x="111" y="88"/>
                  <a:pt x="100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4" y="88"/>
                  <a:pt x="92" y="89"/>
                  <a:pt x="92" y="92"/>
                </a:cubicBezTo>
                <a:cubicBezTo>
                  <a:pt x="92" y="94"/>
                  <a:pt x="94" y="96"/>
                  <a:pt x="96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13" y="96"/>
                  <a:pt x="127" y="84"/>
                  <a:pt x="127" y="69"/>
                </a:cubicBezTo>
                <a:cubicBezTo>
                  <a:pt x="128" y="57"/>
                  <a:pt x="121" y="47"/>
                  <a:pt x="111" y="42"/>
                </a:cubicBezTo>
                <a:close/>
                <a:moveTo>
                  <a:pt x="71" y="61"/>
                </a:moveTo>
                <a:cubicBezTo>
                  <a:pt x="71" y="60"/>
                  <a:pt x="69" y="60"/>
                  <a:pt x="68" y="60"/>
                </a:cubicBezTo>
                <a:cubicBezTo>
                  <a:pt x="67" y="60"/>
                  <a:pt x="66" y="60"/>
                  <a:pt x="65" y="61"/>
                </a:cubicBezTo>
                <a:cubicBezTo>
                  <a:pt x="53" y="72"/>
                  <a:pt x="53" y="72"/>
                  <a:pt x="53" y="72"/>
                </a:cubicBezTo>
                <a:cubicBezTo>
                  <a:pt x="52" y="74"/>
                  <a:pt x="52" y="77"/>
                  <a:pt x="53" y="78"/>
                </a:cubicBezTo>
                <a:cubicBezTo>
                  <a:pt x="55" y="80"/>
                  <a:pt x="58" y="80"/>
                  <a:pt x="60" y="78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0"/>
                  <a:pt x="66" y="112"/>
                  <a:pt x="68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70" y="112"/>
                  <a:pt x="72" y="110"/>
                  <a:pt x="72" y="108"/>
                </a:cubicBezTo>
                <a:cubicBezTo>
                  <a:pt x="72" y="74"/>
                  <a:pt x="72" y="74"/>
                  <a:pt x="72" y="74"/>
                </a:cubicBezTo>
                <a:cubicBezTo>
                  <a:pt x="77" y="78"/>
                  <a:pt x="77" y="78"/>
                  <a:pt x="77" y="78"/>
                </a:cubicBezTo>
                <a:cubicBezTo>
                  <a:pt x="78" y="80"/>
                  <a:pt x="81" y="80"/>
                  <a:pt x="83" y="78"/>
                </a:cubicBezTo>
                <a:cubicBezTo>
                  <a:pt x="85" y="77"/>
                  <a:pt x="85" y="74"/>
                  <a:pt x="83" y="72"/>
                </a:cubicBezTo>
                <a:lnTo>
                  <a:pt x="71" y="61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9" name="Freeform 82"/>
          <p:cNvSpPr>
            <a:spLocks noEditPoints="1"/>
          </p:cNvSpPr>
          <p:nvPr/>
        </p:nvSpPr>
        <p:spPr bwMode="auto">
          <a:xfrm>
            <a:off x="1753583" y="4501085"/>
            <a:ext cx="204818" cy="153445"/>
          </a:xfrm>
          <a:custGeom>
            <a:gdLst>
              <a:gd fmla="*/ 111 w 128" name="T0"/>
              <a:gd fmla="*/ 42 h 96" name="T1"/>
              <a:gd fmla="*/ 111 w 128" name="T2"/>
              <a:gd fmla="*/ 42 h 96" name="T3"/>
              <a:gd fmla="*/ 101 w 128" name="T4"/>
              <a:gd fmla="*/ 12 h 96" name="T5"/>
              <a:gd fmla="*/ 77 w 128" name="T6"/>
              <a:gd fmla="*/ 0 h 96" name="T7"/>
              <a:gd fmla="*/ 43 w 128" name="T8"/>
              <a:gd fmla="*/ 21 h 96" name="T9"/>
              <a:gd fmla="*/ 43 w 128" name="T10"/>
              <a:gd fmla="*/ 21 h 96" name="T11"/>
              <a:gd fmla="*/ 37 w 128" name="T12"/>
              <a:gd fmla="*/ 20 h 96" name="T13"/>
              <a:gd fmla="*/ 26 w 128" name="T14"/>
              <a:gd fmla="*/ 24 h 96" name="T15"/>
              <a:gd fmla="*/ 12 w 128" name="T16"/>
              <a:gd fmla="*/ 50 h 96" name="T17"/>
              <a:gd fmla="*/ 12 w 128" name="T18"/>
              <a:gd fmla="*/ 50 h 96" name="T19"/>
              <a:gd fmla="*/ 0 w 128" name="T20"/>
              <a:gd fmla="*/ 70 h 96" name="T21"/>
              <a:gd fmla="*/ 0 w 128" name="T22"/>
              <a:gd fmla="*/ 74 h 96" name="T23"/>
              <a:gd fmla="*/ 22 w 128" name="T24"/>
              <a:gd fmla="*/ 96 h 96" name="T25"/>
              <a:gd fmla="*/ 98 w 128" name="T26"/>
              <a:gd fmla="*/ 96 h 96" name="T27"/>
              <a:gd fmla="*/ 127 w 128" name="T28"/>
              <a:gd fmla="*/ 69 h 96" name="T29"/>
              <a:gd fmla="*/ 111 w 128" name="T30"/>
              <a:gd fmla="*/ 42 h 96" name="T31"/>
              <a:gd fmla="*/ 100 w 128" name="T32"/>
              <a:gd fmla="*/ 88 h 96" name="T33"/>
              <a:gd fmla="*/ 24 w 128" name="T34"/>
              <a:gd fmla="*/ 88 h 96" name="T35"/>
              <a:gd fmla="*/ 8 w 128" name="T36"/>
              <a:gd fmla="*/ 72 h 96" name="T37"/>
              <a:gd fmla="*/ 23 w 128" name="T38"/>
              <a:gd fmla="*/ 56 h 96" name="T39"/>
              <a:gd fmla="*/ 20 w 128" name="T40"/>
              <a:gd fmla="*/ 46 h 96" name="T41"/>
              <a:gd fmla="*/ 38 w 128" name="T42"/>
              <a:gd fmla="*/ 28 h 96" name="T43"/>
              <a:gd fmla="*/ 48 w 128" name="T44"/>
              <a:gd fmla="*/ 31 h 96" name="T45"/>
              <a:gd fmla="*/ 76 w 128" name="T46"/>
              <a:gd fmla="*/ 8 h 96" name="T47"/>
              <a:gd fmla="*/ 104 w 128" name="T48"/>
              <a:gd fmla="*/ 36 h 96" name="T49"/>
              <a:gd fmla="*/ 101 w 128" name="T50"/>
              <a:gd fmla="*/ 48 h 96" name="T51"/>
              <a:gd fmla="*/ 120 w 128" name="T52"/>
              <a:gd fmla="*/ 68 h 96" name="T53"/>
              <a:gd fmla="*/ 100 w 128" name="T54"/>
              <a:gd fmla="*/ 88 h 96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96" w="128">
                <a:moveTo>
                  <a:pt x="111" y="42"/>
                </a:moveTo>
                <a:cubicBezTo>
                  <a:pt x="111" y="42"/>
                  <a:pt x="111" y="42"/>
                  <a:pt x="111" y="42"/>
                </a:cubicBezTo>
                <a:cubicBezTo>
                  <a:pt x="113" y="33"/>
                  <a:pt x="111" y="23"/>
                  <a:pt x="101" y="12"/>
                </a:cubicBezTo>
                <a:cubicBezTo>
                  <a:pt x="95" y="5"/>
                  <a:pt x="86" y="1"/>
                  <a:pt x="77" y="0"/>
                </a:cubicBezTo>
                <a:cubicBezTo>
                  <a:pt x="62" y="0"/>
                  <a:pt x="49" y="8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1" y="20"/>
                  <a:pt x="39" y="20"/>
                  <a:pt x="37" y="20"/>
                </a:cubicBezTo>
                <a:cubicBezTo>
                  <a:pt x="33" y="20"/>
                  <a:pt x="29" y="22"/>
                  <a:pt x="26" y="24"/>
                </a:cubicBezTo>
                <a:cubicBezTo>
                  <a:pt x="12" y="35"/>
                  <a:pt x="11" y="43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4"/>
                  <a:pt x="0" y="61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10" y="96"/>
                  <a:pt x="22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13" y="96"/>
                  <a:pt x="127" y="84"/>
                  <a:pt x="127" y="69"/>
                </a:cubicBezTo>
                <a:cubicBezTo>
                  <a:pt x="128" y="57"/>
                  <a:pt x="121" y="47"/>
                  <a:pt x="111" y="42"/>
                </a:cubicBezTo>
                <a:close/>
                <a:moveTo>
                  <a:pt x="100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15" y="88"/>
                  <a:pt x="8" y="81"/>
                  <a:pt x="8" y="72"/>
                </a:cubicBezTo>
                <a:cubicBezTo>
                  <a:pt x="8" y="63"/>
                  <a:pt x="15" y="56"/>
                  <a:pt x="23" y="56"/>
                </a:cubicBezTo>
                <a:cubicBezTo>
                  <a:pt x="21" y="53"/>
                  <a:pt x="20" y="49"/>
                  <a:pt x="20" y="46"/>
                </a:cubicBezTo>
                <a:cubicBezTo>
                  <a:pt x="20" y="36"/>
                  <a:pt x="28" y="28"/>
                  <a:pt x="38" y="28"/>
                </a:cubicBezTo>
                <a:cubicBezTo>
                  <a:pt x="42" y="28"/>
                  <a:pt x="45" y="29"/>
                  <a:pt x="48" y="31"/>
                </a:cubicBezTo>
                <a:cubicBezTo>
                  <a:pt x="51" y="18"/>
                  <a:pt x="62" y="8"/>
                  <a:pt x="76" y="8"/>
                </a:cubicBezTo>
                <a:cubicBezTo>
                  <a:pt x="91" y="8"/>
                  <a:pt x="104" y="20"/>
                  <a:pt x="104" y="36"/>
                </a:cubicBezTo>
                <a:cubicBezTo>
                  <a:pt x="104" y="40"/>
                  <a:pt x="103" y="44"/>
                  <a:pt x="101" y="48"/>
                </a:cubicBezTo>
                <a:cubicBezTo>
                  <a:pt x="112" y="48"/>
                  <a:pt x="120" y="57"/>
                  <a:pt x="120" y="68"/>
                </a:cubicBezTo>
                <a:cubicBezTo>
                  <a:pt x="120" y="79"/>
                  <a:pt x="111" y="88"/>
                  <a:pt x="100" y="8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0" name="Freeform 83"/>
          <p:cNvSpPr>
            <a:spLocks noEditPoints="1"/>
          </p:cNvSpPr>
          <p:nvPr/>
        </p:nvSpPr>
        <p:spPr bwMode="auto">
          <a:xfrm>
            <a:off x="1197937" y="4449711"/>
            <a:ext cx="179131" cy="204818"/>
          </a:xfrm>
          <a:custGeom>
            <a:gdLst>
              <a:gd fmla="*/ 80 w 112" name="T0"/>
              <a:gd fmla="*/ 20 h 128" name="T1"/>
              <a:gd fmla="*/ 75 w 112" name="T2"/>
              <a:gd fmla="*/ 22 h 128" name="T3"/>
              <a:gd fmla="*/ 77 w 112" name="T4"/>
              <a:gd fmla="*/ 28 h 128" name="T5"/>
              <a:gd fmla="*/ 104 w 112" name="T6"/>
              <a:gd fmla="*/ 71 h 128" name="T7"/>
              <a:gd fmla="*/ 56 w 112" name="T8"/>
              <a:gd fmla="*/ 120 h 128" name="T9"/>
              <a:gd fmla="*/ 8 w 112" name="T10"/>
              <a:gd fmla="*/ 71 h 128" name="T11"/>
              <a:gd fmla="*/ 35 w 112" name="T12"/>
              <a:gd fmla="*/ 28 h 128" name="T13"/>
              <a:gd fmla="*/ 37 w 112" name="T14"/>
              <a:gd fmla="*/ 22 h 128" name="T15"/>
              <a:gd fmla="*/ 31 w 112" name="T16"/>
              <a:gd fmla="*/ 20 h 128" name="T17"/>
              <a:gd fmla="*/ 0 w 112" name="T18"/>
              <a:gd fmla="*/ 71 h 128" name="T19"/>
              <a:gd fmla="*/ 56 w 112" name="T20"/>
              <a:gd fmla="*/ 128 h 128" name="T21"/>
              <a:gd fmla="*/ 112 w 112" name="T22"/>
              <a:gd fmla="*/ 71 h 128" name="T23"/>
              <a:gd fmla="*/ 80 w 112" name="T24"/>
              <a:gd fmla="*/ 20 h 128" name="T25"/>
              <a:gd fmla="*/ 56 w 112" name="T26"/>
              <a:gd fmla="*/ 48 h 128" name="T27"/>
              <a:gd fmla="*/ 60 w 112" name="T28"/>
              <a:gd fmla="*/ 44 h 128" name="T29"/>
              <a:gd fmla="*/ 60 w 112" name="T30"/>
              <a:gd fmla="*/ 4 h 128" name="T31"/>
              <a:gd fmla="*/ 56 w 112" name="T32"/>
              <a:gd fmla="*/ 0 h 128" name="T33"/>
              <a:gd fmla="*/ 52 w 112" name="T34"/>
              <a:gd fmla="*/ 4 h 128" name="T35"/>
              <a:gd fmla="*/ 52 w 112" name="T36"/>
              <a:gd fmla="*/ 44 h 128" name="T37"/>
              <a:gd fmla="*/ 56 w 112" name="T38"/>
              <a:gd fmla="*/ 48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12">
                <a:moveTo>
                  <a:pt x="80" y="20"/>
                </a:moveTo>
                <a:cubicBezTo>
                  <a:pt x="78" y="19"/>
                  <a:pt x="76" y="20"/>
                  <a:pt x="75" y="22"/>
                </a:cubicBezTo>
                <a:cubicBezTo>
                  <a:pt x="74" y="24"/>
                  <a:pt x="75" y="27"/>
                  <a:pt x="77" y="28"/>
                </a:cubicBezTo>
                <a:cubicBezTo>
                  <a:pt x="93" y="36"/>
                  <a:pt x="104" y="53"/>
                  <a:pt x="104" y="71"/>
                </a:cubicBezTo>
                <a:cubicBezTo>
                  <a:pt x="104" y="98"/>
                  <a:pt x="82" y="120"/>
                  <a:pt x="56" y="120"/>
                </a:cubicBezTo>
                <a:cubicBezTo>
                  <a:pt x="30" y="120"/>
                  <a:pt x="8" y="98"/>
                  <a:pt x="8" y="71"/>
                </a:cubicBezTo>
                <a:cubicBezTo>
                  <a:pt x="8" y="53"/>
                  <a:pt x="19" y="36"/>
                  <a:pt x="35" y="28"/>
                </a:cubicBezTo>
                <a:cubicBezTo>
                  <a:pt x="37" y="27"/>
                  <a:pt x="38" y="24"/>
                  <a:pt x="37" y="22"/>
                </a:cubicBezTo>
                <a:cubicBezTo>
                  <a:pt x="36" y="20"/>
                  <a:pt x="33" y="19"/>
                  <a:pt x="31" y="20"/>
                </a:cubicBezTo>
                <a:cubicBezTo>
                  <a:pt x="12" y="30"/>
                  <a:pt x="0" y="49"/>
                  <a:pt x="0" y="71"/>
                </a:cubicBezTo>
                <a:cubicBezTo>
                  <a:pt x="0" y="102"/>
                  <a:pt x="25" y="128"/>
                  <a:pt x="56" y="128"/>
                </a:cubicBezTo>
                <a:cubicBezTo>
                  <a:pt x="87" y="128"/>
                  <a:pt x="112" y="102"/>
                  <a:pt x="112" y="71"/>
                </a:cubicBezTo>
                <a:cubicBezTo>
                  <a:pt x="112" y="49"/>
                  <a:pt x="100" y="30"/>
                  <a:pt x="80" y="20"/>
                </a:cubicBezTo>
                <a:close/>
                <a:moveTo>
                  <a:pt x="56" y="48"/>
                </a:moveTo>
                <a:cubicBezTo>
                  <a:pt x="58" y="48"/>
                  <a:pt x="60" y="46"/>
                  <a:pt x="60" y="4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1"/>
                  <a:pt x="58" y="0"/>
                  <a:pt x="56" y="0"/>
                </a:cubicBezTo>
                <a:cubicBezTo>
                  <a:pt x="54" y="0"/>
                  <a:pt x="52" y="1"/>
                  <a:pt x="52" y="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6"/>
                  <a:pt x="54" y="48"/>
                  <a:pt x="56" y="4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1" name="Freeform 84"/>
          <p:cNvSpPr>
            <a:spLocks noEditPoints="1"/>
          </p:cNvSpPr>
          <p:nvPr/>
        </p:nvSpPr>
        <p:spPr bwMode="auto">
          <a:xfrm>
            <a:off x="616605" y="4513252"/>
            <a:ext cx="204142" cy="141277"/>
          </a:xfrm>
          <a:custGeom>
            <a:gdLst>
              <a:gd fmla="*/ 64 w 128" name="T0"/>
              <a:gd fmla="*/ 0 h 88" name="T1"/>
              <a:gd fmla="*/ 0 w 128" name="T2"/>
              <a:gd fmla="*/ 44 h 88" name="T3"/>
              <a:gd fmla="*/ 64 w 128" name="T4"/>
              <a:gd fmla="*/ 88 h 88" name="T5"/>
              <a:gd fmla="*/ 128 w 128" name="T6"/>
              <a:gd fmla="*/ 44 h 88" name="T7"/>
              <a:gd fmla="*/ 64 w 128" name="T8"/>
              <a:gd fmla="*/ 0 h 88" name="T9"/>
              <a:gd fmla="*/ 64 w 128" name="T10"/>
              <a:gd fmla="*/ 80 h 88" name="T11"/>
              <a:gd fmla="*/ 8 w 128" name="T12"/>
              <a:gd fmla="*/ 44 h 88" name="T13"/>
              <a:gd fmla="*/ 64 w 128" name="T14"/>
              <a:gd fmla="*/ 8 h 88" name="T15"/>
              <a:gd fmla="*/ 120 w 128" name="T16"/>
              <a:gd fmla="*/ 44 h 88" name="T17"/>
              <a:gd fmla="*/ 64 w 128" name="T18"/>
              <a:gd fmla="*/ 80 h 88" name="T19"/>
              <a:gd fmla="*/ 64 w 128" name="T20"/>
              <a:gd fmla="*/ 20 h 88" name="T21"/>
              <a:gd fmla="*/ 40 w 128" name="T22"/>
              <a:gd fmla="*/ 44 h 88" name="T23"/>
              <a:gd fmla="*/ 64 w 128" name="T24"/>
              <a:gd fmla="*/ 68 h 88" name="T25"/>
              <a:gd fmla="*/ 88 w 128" name="T26"/>
              <a:gd fmla="*/ 44 h 88" name="T27"/>
              <a:gd fmla="*/ 64 w 128" name="T28"/>
              <a:gd fmla="*/ 20 h 88" name="T29"/>
              <a:gd fmla="*/ 64 w 128" name="T30"/>
              <a:gd fmla="*/ 60 h 88" name="T31"/>
              <a:gd fmla="*/ 48 w 128" name="T32"/>
              <a:gd fmla="*/ 44 h 88" name="T33"/>
              <a:gd fmla="*/ 64 w 128" name="T34"/>
              <a:gd fmla="*/ 28 h 88" name="T35"/>
              <a:gd fmla="*/ 80 w 128" name="T36"/>
              <a:gd fmla="*/ 44 h 88" name="T37"/>
              <a:gd fmla="*/ 64 w 128" name="T38"/>
              <a:gd fmla="*/ 60 h 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88" w="128">
                <a:moveTo>
                  <a:pt x="64" y="0"/>
                </a:moveTo>
                <a:cubicBezTo>
                  <a:pt x="29" y="0"/>
                  <a:pt x="0" y="19"/>
                  <a:pt x="0" y="44"/>
                </a:cubicBezTo>
                <a:cubicBezTo>
                  <a:pt x="0" y="68"/>
                  <a:pt x="29" y="88"/>
                  <a:pt x="64" y="88"/>
                </a:cubicBezTo>
                <a:cubicBezTo>
                  <a:pt x="99" y="88"/>
                  <a:pt x="128" y="68"/>
                  <a:pt x="128" y="44"/>
                </a:cubicBezTo>
                <a:cubicBezTo>
                  <a:pt x="128" y="19"/>
                  <a:pt x="99" y="0"/>
                  <a:pt x="64" y="0"/>
                </a:cubicBezTo>
                <a:close/>
                <a:moveTo>
                  <a:pt x="64" y="80"/>
                </a:moveTo>
                <a:cubicBezTo>
                  <a:pt x="33" y="80"/>
                  <a:pt x="8" y="64"/>
                  <a:pt x="8" y="44"/>
                </a:cubicBezTo>
                <a:cubicBezTo>
                  <a:pt x="8" y="24"/>
                  <a:pt x="33" y="8"/>
                  <a:pt x="64" y="8"/>
                </a:cubicBezTo>
                <a:cubicBezTo>
                  <a:pt x="95" y="8"/>
                  <a:pt x="120" y="24"/>
                  <a:pt x="120" y="44"/>
                </a:cubicBezTo>
                <a:cubicBezTo>
                  <a:pt x="120" y="64"/>
                  <a:pt x="95" y="80"/>
                  <a:pt x="64" y="80"/>
                </a:cubicBezTo>
                <a:close/>
                <a:moveTo>
                  <a:pt x="64" y="20"/>
                </a:moveTo>
                <a:cubicBezTo>
                  <a:pt x="51" y="20"/>
                  <a:pt x="40" y="30"/>
                  <a:pt x="40" y="44"/>
                </a:cubicBezTo>
                <a:cubicBezTo>
                  <a:pt x="40" y="57"/>
                  <a:pt x="51" y="68"/>
                  <a:pt x="64" y="68"/>
                </a:cubicBezTo>
                <a:cubicBezTo>
                  <a:pt x="77" y="68"/>
                  <a:pt x="88" y="57"/>
                  <a:pt x="88" y="44"/>
                </a:cubicBezTo>
                <a:cubicBezTo>
                  <a:pt x="88" y="30"/>
                  <a:pt x="77" y="20"/>
                  <a:pt x="64" y="20"/>
                </a:cubicBezTo>
                <a:close/>
                <a:moveTo>
                  <a:pt x="64" y="60"/>
                </a:moveTo>
                <a:cubicBezTo>
                  <a:pt x="55" y="60"/>
                  <a:pt x="48" y="52"/>
                  <a:pt x="48" y="44"/>
                </a:cubicBezTo>
                <a:cubicBezTo>
                  <a:pt x="48" y="35"/>
                  <a:pt x="55" y="28"/>
                  <a:pt x="64" y="28"/>
                </a:cubicBezTo>
                <a:cubicBezTo>
                  <a:pt x="73" y="28"/>
                  <a:pt x="80" y="35"/>
                  <a:pt x="80" y="44"/>
                </a:cubicBezTo>
                <a:cubicBezTo>
                  <a:pt x="80" y="52"/>
                  <a:pt x="73" y="60"/>
                  <a:pt x="64" y="6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2" name="Freeform 85"/>
          <p:cNvSpPr>
            <a:spLocks noEditPoints="1"/>
          </p:cNvSpPr>
          <p:nvPr/>
        </p:nvSpPr>
        <p:spPr bwMode="auto">
          <a:xfrm>
            <a:off x="2891237" y="3879870"/>
            <a:ext cx="204818" cy="204818"/>
          </a:xfrm>
          <a:custGeom>
            <a:gdLst>
              <a:gd fmla="*/ 40 w 128" name="T0"/>
              <a:gd fmla="*/ 8 h 128" name="T1"/>
              <a:gd fmla="*/ 40 w 128" name="T2"/>
              <a:gd fmla="*/ 93 h 128" name="T3"/>
              <a:gd fmla="*/ 24 w 128" name="T4"/>
              <a:gd fmla="*/ 88 h 128" name="T5"/>
              <a:gd fmla="*/ 0 w 128" name="T6"/>
              <a:gd fmla="*/ 108 h 128" name="T7"/>
              <a:gd fmla="*/ 24 w 128" name="T8"/>
              <a:gd fmla="*/ 128 h 128" name="T9"/>
              <a:gd fmla="*/ 48 w 128" name="T10"/>
              <a:gd fmla="*/ 112 h 128" name="T11"/>
              <a:gd fmla="*/ 48 w 128" name="T12"/>
              <a:gd fmla="*/ 112 h 128" name="T13"/>
              <a:gd fmla="*/ 48 w 128" name="T14"/>
              <a:gd fmla="*/ 44 h 128" name="T15"/>
              <a:gd fmla="*/ 120 w 128" name="T16"/>
              <a:gd fmla="*/ 35 h 128" name="T17"/>
              <a:gd fmla="*/ 120 w 128" name="T18"/>
              <a:gd fmla="*/ 81 h 128" name="T19"/>
              <a:gd fmla="*/ 104 w 128" name="T20"/>
              <a:gd fmla="*/ 76 h 128" name="T21"/>
              <a:gd fmla="*/ 80 w 128" name="T22"/>
              <a:gd fmla="*/ 96 h 128" name="T23"/>
              <a:gd fmla="*/ 104 w 128" name="T24"/>
              <a:gd fmla="*/ 116 h 128" name="T25"/>
              <a:gd fmla="*/ 128 w 128" name="T26"/>
              <a:gd fmla="*/ 96 h 128" name="T27"/>
              <a:gd fmla="*/ 128 w 128" name="T28"/>
              <a:gd fmla="*/ 0 h 128" name="T29"/>
              <a:gd fmla="*/ 40 w 128" name="T30"/>
              <a:gd fmla="*/ 8 h 128" name="T31"/>
              <a:gd fmla="*/ 24 w 128" name="T32"/>
              <a:gd fmla="*/ 120 h 128" name="T33"/>
              <a:gd fmla="*/ 8 w 128" name="T34"/>
              <a:gd fmla="*/ 108 h 128" name="T35"/>
              <a:gd fmla="*/ 24 w 128" name="T36"/>
              <a:gd fmla="*/ 96 h 128" name="T37"/>
              <a:gd fmla="*/ 40 w 128" name="T38"/>
              <a:gd fmla="*/ 108 h 128" name="T39"/>
              <a:gd fmla="*/ 24 w 128" name="T40"/>
              <a:gd fmla="*/ 120 h 128" name="T41"/>
              <a:gd fmla="*/ 104 w 128" name="T42"/>
              <a:gd fmla="*/ 108 h 128" name="T43"/>
              <a:gd fmla="*/ 88 w 128" name="T44"/>
              <a:gd fmla="*/ 96 h 128" name="T45"/>
              <a:gd fmla="*/ 104 w 128" name="T46"/>
              <a:gd fmla="*/ 84 h 128" name="T47"/>
              <a:gd fmla="*/ 120 w 128" name="T48"/>
              <a:gd fmla="*/ 96 h 128" name="T49"/>
              <a:gd fmla="*/ 104 w 128" name="T50"/>
              <a:gd fmla="*/ 108 h 128" name="T51"/>
              <a:gd fmla="*/ 120 w 128" name="T52"/>
              <a:gd fmla="*/ 27 h 128" name="T53"/>
              <a:gd fmla="*/ 48 w 128" name="T54"/>
              <a:gd fmla="*/ 35 h 128" name="T55"/>
              <a:gd fmla="*/ 48 w 128" name="T56"/>
              <a:gd fmla="*/ 17 h 128" name="T57"/>
              <a:gd fmla="*/ 120 w 128" name="T58"/>
              <a:gd fmla="*/ 9 h 128" name="T59"/>
              <a:gd fmla="*/ 120 w 128" name="T60"/>
              <a:gd fmla="*/ 27 h 12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28" w="128">
                <a:moveTo>
                  <a:pt x="40" y="8"/>
                </a:moveTo>
                <a:cubicBezTo>
                  <a:pt x="40" y="93"/>
                  <a:pt x="40" y="93"/>
                  <a:pt x="40" y="93"/>
                </a:cubicBezTo>
                <a:cubicBezTo>
                  <a:pt x="36" y="90"/>
                  <a:pt x="30" y="88"/>
                  <a:pt x="24" y="88"/>
                </a:cubicBezTo>
                <a:cubicBezTo>
                  <a:pt x="11" y="88"/>
                  <a:pt x="0" y="97"/>
                  <a:pt x="0" y="108"/>
                </a:cubicBezTo>
                <a:cubicBezTo>
                  <a:pt x="0" y="119"/>
                  <a:pt x="11" y="128"/>
                  <a:pt x="24" y="128"/>
                </a:cubicBezTo>
                <a:cubicBezTo>
                  <a:pt x="36" y="128"/>
                  <a:pt x="45" y="121"/>
                  <a:pt x="48" y="112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44"/>
                  <a:pt x="48" y="44"/>
                  <a:pt x="48" y="44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16" y="78"/>
                  <a:pt x="110" y="76"/>
                  <a:pt x="104" y="76"/>
                </a:cubicBezTo>
                <a:cubicBezTo>
                  <a:pt x="91" y="76"/>
                  <a:pt x="80" y="85"/>
                  <a:pt x="80" y="96"/>
                </a:cubicBezTo>
                <a:cubicBezTo>
                  <a:pt x="80" y="107"/>
                  <a:pt x="91" y="116"/>
                  <a:pt x="104" y="116"/>
                </a:cubicBezTo>
                <a:cubicBezTo>
                  <a:pt x="117" y="116"/>
                  <a:pt x="128" y="107"/>
                  <a:pt x="128" y="96"/>
                </a:cubicBezTo>
                <a:cubicBezTo>
                  <a:pt x="128" y="0"/>
                  <a:pt x="128" y="0"/>
                  <a:pt x="128" y="0"/>
                </a:cubicBezTo>
                <a:lnTo>
                  <a:pt x="40" y="8"/>
                </a:lnTo>
                <a:close/>
                <a:moveTo>
                  <a:pt x="24" y="120"/>
                </a:moveTo>
                <a:cubicBezTo>
                  <a:pt x="15" y="120"/>
                  <a:pt x="8" y="114"/>
                  <a:pt x="8" y="108"/>
                </a:cubicBezTo>
                <a:cubicBezTo>
                  <a:pt x="8" y="101"/>
                  <a:pt x="15" y="96"/>
                  <a:pt x="24" y="96"/>
                </a:cubicBezTo>
                <a:cubicBezTo>
                  <a:pt x="33" y="96"/>
                  <a:pt x="40" y="101"/>
                  <a:pt x="40" y="108"/>
                </a:cubicBezTo>
                <a:cubicBezTo>
                  <a:pt x="40" y="114"/>
                  <a:pt x="33" y="120"/>
                  <a:pt x="24" y="120"/>
                </a:cubicBezTo>
                <a:close/>
                <a:moveTo>
                  <a:pt x="104" y="108"/>
                </a:moveTo>
                <a:cubicBezTo>
                  <a:pt x="95" y="108"/>
                  <a:pt x="88" y="102"/>
                  <a:pt x="88" y="96"/>
                </a:cubicBezTo>
                <a:cubicBezTo>
                  <a:pt x="88" y="89"/>
                  <a:pt x="95" y="84"/>
                  <a:pt x="104" y="84"/>
                </a:cubicBezTo>
                <a:cubicBezTo>
                  <a:pt x="113" y="84"/>
                  <a:pt x="120" y="89"/>
                  <a:pt x="120" y="96"/>
                </a:cubicBezTo>
                <a:cubicBezTo>
                  <a:pt x="120" y="102"/>
                  <a:pt x="113" y="108"/>
                  <a:pt x="104" y="108"/>
                </a:cubicBezTo>
                <a:close/>
                <a:moveTo>
                  <a:pt x="120" y="27"/>
                </a:moveTo>
                <a:cubicBezTo>
                  <a:pt x="48" y="35"/>
                  <a:pt x="48" y="35"/>
                  <a:pt x="48" y="35"/>
                </a:cubicBezTo>
                <a:cubicBezTo>
                  <a:pt x="48" y="17"/>
                  <a:pt x="48" y="17"/>
                  <a:pt x="48" y="17"/>
                </a:cubicBezTo>
                <a:cubicBezTo>
                  <a:pt x="120" y="9"/>
                  <a:pt x="120" y="9"/>
                  <a:pt x="120" y="9"/>
                </a:cubicBezTo>
                <a:lnTo>
                  <a:pt x="120" y="27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3" name="Freeform 86"/>
          <p:cNvSpPr>
            <a:spLocks noEditPoints="1"/>
          </p:cNvSpPr>
          <p:nvPr/>
        </p:nvSpPr>
        <p:spPr bwMode="auto">
          <a:xfrm>
            <a:off x="2322748" y="3879870"/>
            <a:ext cx="204142" cy="204818"/>
          </a:xfrm>
          <a:custGeom>
            <a:gdLst>
              <a:gd fmla="*/ 78 w 128" name="T0"/>
              <a:gd fmla="*/ 68 h 128" name="T1"/>
              <a:gd fmla="*/ 56 w 128" name="T2"/>
              <a:gd fmla="*/ 48 h 128" name="T3"/>
              <a:gd fmla="*/ 52 w 128" name="T4"/>
              <a:gd fmla="*/ 81 h 128" name="T5"/>
              <a:gd fmla="*/ 116 w 128" name="T6"/>
              <a:gd fmla="*/ 0 h 128" name="T7"/>
              <a:gd fmla="*/ 0 w 128" name="T8"/>
              <a:gd fmla="*/ 12 h 128" name="T9"/>
              <a:gd fmla="*/ 12 w 128" name="T10"/>
              <a:gd fmla="*/ 128 h 128" name="T11"/>
              <a:gd fmla="*/ 128 w 128" name="T12"/>
              <a:gd fmla="*/ 116 h 128" name="T13"/>
              <a:gd fmla="*/ 116 w 128" name="T14"/>
              <a:gd fmla="*/ 0 h 128" name="T15"/>
              <a:gd fmla="*/ 16 w 128" name="T16"/>
              <a:gd fmla="*/ 120 h 128" name="T17"/>
              <a:gd fmla="*/ 8 w 128" name="T18"/>
              <a:gd fmla="*/ 104 h 128" name="T19"/>
              <a:gd fmla="*/ 24 w 128" name="T20"/>
              <a:gd fmla="*/ 120 h 128" name="T21"/>
              <a:gd fmla="*/ 8 w 128" name="T22"/>
              <a:gd fmla="*/ 96 h 128" name="T23"/>
              <a:gd fmla="*/ 24 w 128" name="T24"/>
              <a:gd fmla="*/ 80 h 128" name="T25"/>
              <a:gd fmla="*/ 24 w 128" name="T26"/>
              <a:gd fmla="*/ 72 h 128" name="T27"/>
              <a:gd fmla="*/ 8 w 128" name="T28"/>
              <a:gd fmla="*/ 56 h 128" name="T29"/>
              <a:gd fmla="*/ 24 w 128" name="T30"/>
              <a:gd fmla="*/ 72 h 128" name="T31"/>
              <a:gd fmla="*/ 8 w 128" name="T32"/>
              <a:gd fmla="*/ 48 h 128" name="T33"/>
              <a:gd fmla="*/ 24 w 128" name="T34"/>
              <a:gd fmla="*/ 32 h 128" name="T35"/>
              <a:gd fmla="*/ 24 w 128" name="T36"/>
              <a:gd fmla="*/ 24 h 128" name="T37"/>
              <a:gd fmla="*/ 8 w 128" name="T38"/>
              <a:gd fmla="*/ 16 h 128" name="T39"/>
              <a:gd fmla="*/ 24 w 128" name="T40"/>
              <a:gd fmla="*/ 8 h 128" name="T41"/>
              <a:gd fmla="*/ 96 w 128" name="T42"/>
              <a:gd fmla="*/ 120 h 128" name="T43"/>
              <a:gd fmla="*/ 32 w 128" name="T44"/>
              <a:gd fmla="*/ 8 h 128" name="T45"/>
              <a:gd fmla="*/ 96 w 128" name="T46"/>
              <a:gd fmla="*/ 120 h 128" name="T47"/>
              <a:gd fmla="*/ 112 w 128" name="T48"/>
              <a:gd fmla="*/ 120 h 128" name="T49"/>
              <a:gd fmla="*/ 104 w 128" name="T50"/>
              <a:gd fmla="*/ 104 h 128" name="T51"/>
              <a:gd fmla="*/ 120 w 128" name="T52"/>
              <a:gd fmla="*/ 112 h 128" name="T53"/>
              <a:gd fmla="*/ 104 w 128" name="T54"/>
              <a:gd fmla="*/ 96 h 128" name="T55"/>
              <a:gd fmla="*/ 120 w 128" name="T56"/>
              <a:gd fmla="*/ 80 h 128" name="T57"/>
              <a:gd fmla="*/ 120 w 128" name="T58"/>
              <a:gd fmla="*/ 72 h 128" name="T59"/>
              <a:gd fmla="*/ 104 w 128" name="T60"/>
              <a:gd fmla="*/ 56 h 128" name="T61"/>
              <a:gd fmla="*/ 120 w 128" name="T62"/>
              <a:gd fmla="*/ 72 h 128" name="T63"/>
              <a:gd fmla="*/ 104 w 128" name="T64"/>
              <a:gd fmla="*/ 48 h 128" name="T65"/>
              <a:gd fmla="*/ 120 w 128" name="T66"/>
              <a:gd fmla="*/ 32 h 128" name="T67"/>
              <a:gd fmla="*/ 120 w 128" name="T68"/>
              <a:gd fmla="*/ 24 h 128" name="T69"/>
              <a:gd fmla="*/ 104 w 128" name="T70"/>
              <a:gd fmla="*/ 8 h 128" name="T71"/>
              <a:gd fmla="*/ 120 w 128" name="T72"/>
              <a:gd fmla="*/ 16 h 12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8" w="128">
                <a:moveTo>
                  <a:pt x="56" y="83"/>
                </a:moveTo>
                <a:cubicBezTo>
                  <a:pt x="78" y="68"/>
                  <a:pt x="78" y="68"/>
                  <a:pt x="78" y="68"/>
                </a:cubicBezTo>
                <a:cubicBezTo>
                  <a:pt x="81" y="67"/>
                  <a:pt x="80" y="64"/>
                  <a:pt x="78" y="63"/>
                </a:cubicBezTo>
                <a:cubicBezTo>
                  <a:pt x="56" y="48"/>
                  <a:pt x="56" y="48"/>
                  <a:pt x="56" y="48"/>
                </a:cubicBezTo>
                <a:cubicBezTo>
                  <a:pt x="54" y="47"/>
                  <a:pt x="52" y="48"/>
                  <a:pt x="52" y="50"/>
                </a:cubicBezTo>
                <a:cubicBezTo>
                  <a:pt x="52" y="81"/>
                  <a:pt x="52" y="81"/>
                  <a:pt x="52" y="81"/>
                </a:cubicBezTo>
                <a:cubicBezTo>
                  <a:pt x="52" y="83"/>
                  <a:pt x="54" y="84"/>
                  <a:pt x="56" y="83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24" y="104"/>
                  <a:pt x="24" y="104"/>
                  <a:pt x="24" y="104"/>
                </a:cubicBezTo>
                <a:lnTo>
                  <a:pt x="24" y="120"/>
                </a:lnTo>
                <a:close/>
                <a:moveTo>
                  <a:pt x="24" y="96"/>
                </a:moveTo>
                <a:cubicBezTo>
                  <a:pt x="8" y="96"/>
                  <a:pt x="8" y="96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lnTo>
                  <a:pt x="24" y="96"/>
                </a:lnTo>
                <a:close/>
                <a:moveTo>
                  <a:pt x="24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72"/>
                </a:lnTo>
                <a:close/>
                <a:moveTo>
                  <a:pt x="24" y="48"/>
                </a:moveTo>
                <a:cubicBezTo>
                  <a:pt x="8" y="48"/>
                  <a:pt x="8" y="48"/>
                  <a:pt x="8" y="48"/>
                </a:cubicBezTo>
                <a:cubicBezTo>
                  <a:pt x="8" y="32"/>
                  <a:pt x="8" y="32"/>
                  <a:pt x="8" y="32"/>
                </a:cubicBezTo>
                <a:cubicBezTo>
                  <a:pt x="24" y="32"/>
                  <a:pt x="24" y="32"/>
                  <a:pt x="24" y="32"/>
                </a:cubicBezTo>
                <a:lnTo>
                  <a:pt x="24" y="48"/>
                </a:lnTo>
                <a:close/>
                <a:moveTo>
                  <a:pt x="24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lnTo>
                  <a:pt x="24" y="24"/>
                </a:lnTo>
                <a:close/>
                <a:moveTo>
                  <a:pt x="96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"/>
                  <a:pt x="32" y="8"/>
                  <a:pt x="32" y="8"/>
                </a:cubicBezTo>
                <a:cubicBezTo>
                  <a:pt x="96" y="8"/>
                  <a:pt x="96" y="8"/>
                  <a:pt x="96" y="8"/>
                </a:cubicBezTo>
                <a:lnTo>
                  <a:pt x="9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112"/>
                </a:lnTo>
                <a:close/>
                <a:moveTo>
                  <a:pt x="120" y="96"/>
                </a:moveTo>
                <a:cubicBezTo>
                  <a:pt x="104" y="96"/>
                  <a:pt x="104" y="96"/>
                  <a:pt x="104" y="96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96"/>
                </a:lnTo>
                <a:close/>
                <a:moveTo>
                  <a:pt x="120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20" y="56"/>
                  <a:pt x="120" y="56"/>
                  <a:pt x="120" y="56"/>
                </a:cubicBezTo>
                <a:lnTo>
                  <a:pt x="120" y="72"/>
                </a:lnTo>
                <a:close/>
                <a:moveTo>
                  <a:pt x="120" y="48"/>
                </a:moveTo>
                <a:cubicBezTo>
                  <a:pt x="104" y="48"/>
                  <a:pt x="104" y="48"/>
                  <a:pt x="104" y="4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20" y="32"/>
                  <a:pt x="120" y="32"/>
                  <a:pt x="120" y="32"/>
                </a:cubicBezTo>
                <a:lnTo>
                  <a:pt x="120" y="48"/>
                </a:lnTo>
                <a:close/>
                <a:moveTo>
                  <a:pt x="120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24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4" name="Freeform 87"/>
          <p:cNvSpPr>
            <a:spLocks noEditPoints="1"/>
          </p:cNvSpPr>
          <p:nvPr/>
        </p:nvSpPr>
        <p:spPr bwMode="auto">
          <a:xfrm>
            <a:off x="1747499" y="3886630"/>
            <a:ext cx="216986" cy="191975"/>
          </a:xfrm>
          <a:custGeom>
            <a:gdLst>
              <a:gd fmla="*/ 121 w 136" name="T0"/>
              <a:gd fmla="*/ 19 h 120" name="T1"/>
              <a:gd fmla="*/ 68 w 136" name="T2"/>
              <a:gd fmla="*/ 22 h 120" name="T3"/>
              <a:gd fmla="*/ 15 w 136" name="T4"/>
              <a:gd fmla="*/ 19 h 120" name="T5"/>
              <a:gd fmla="*/ 15 w 136" name="T6"/>
              <a:gd fmla="*/ 72 h 120" name="T7"/>
              <a:gd fmla="*/ 68 w 136" name="T8"/>
              <a:gd fmla="*/ 120 h 120" name="T9"/>
              <a:gd fmla="*/ 121 w 136" name="T10"/>
              <a:gd fmla="*/ 72 h 120" name="T11"/>
              <a:gd fmla="*/ 121 w 136" name="T12"/>
              <a:gd fmla="*/ 19 h 120" name="T13"/>
              <a:gd fmla="*/ 115 w 136" name="T14"/>
              <a:gd fmla="*/ 66 h 120" name="T15"/>
              <a:gd fmla="*/ 68 w 136" name="T16"/>
              <a:gd fmla="*/ 110 h 120" name="T17"/>
              <a:gd fmla="*/ 21 w 136" name="T18"/>
              <a:gd fmla="*/ 66 h 120" name="T19"/>
              <a:gd fmla="*/ 12 w 136" name="T20"/>
              <a:gd fmla="*/ 45 h 120" name="T21"/>
              <a:gd fmla="*/ 21 w 136" name="T22"/>
              <a:gd fmla="*/ 24 h 120" name="T23"/>
              <a:gd fmla="*/ 39 w 136" name="T24"/>
              <a:gd fmla="*/ 16 h 120" name="T25"/>
              <a:gd fmla="*/ 63 w 136" name="T26"/>
              <a:gd fmla="*/ 27 h 120" name="T27"/>
              <a:gd fmla="*/ 68 w 136" name="T28"/>
              <a:gd fmla="*/ 32 h 120" name="T29"/>
              <a:gd fmla="*/ 73 w 136" name="T30"/>
              <a:gd fmla="*/ 27 h 120" name="T31"/>
              <a:gd fmla="*/ 97 w 136" name="T32"/>
              <a:gd fmla="*/ 16 h 120" name="T33"/>
              <a:gd fmla="*/ 115 w 136" name="T34"/>
              <a:gd fmla="*/ 24 h 120" name="T35"/>
              <a:gd fmla="*/ 124 w 136" name="T36"/>
              <a:gd fmla="*/ 45 h 120" name="T37"/>
              <a:gd fmla="*/ 115 w 136" name="T38"/>
              <a:gd fmla="*/ 66 h 120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0" w="136">
                <a:moveTo>
                  <a:pt x="121" y="19"/>
                </a:moveTo>
                <a:cubicBezTo>
                  <a:pt x="102" y="0"/>
                  <a:pt x="83" y="8"/>
                  <a:pt x="68" y="22"/>
                </a:cubicBezTo>
                <a:cubicBezTo>
                  <a:pt x="53" y="8"/>
                  <a:pt x="34" y="0"/>
                  <a:pt x="15" y="19"/>
                </a:cubicBezTo>
                <a:cubicBezTo>
                  <a:pt x="0" y="34"/>
                  <a:pt x="0" y="58"/>
                  <a:pt x="15" y="72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20"/>
                  <a:pt x="68" y="120"/>
                  <a:pt x="121" y="72"/>
                </a:cubicBezTo>
                <a:cubicBezTo>
                  <a:pt x="136" y="58"/>
                  <a:pt x="136" y="34"/>
                  <a:pt x="121" y="19"/>
                </a:cubicBezTo>
                <a:close/>
                <a:moveTo>
                  <a:pt x="115" y="66"/>
                </a:moveTo>
                <a:cubicBezTo>
                  <a:pt x="87" y="91"/>
                  <a:pt x="74" y="104"/>
                  <a:pt x="68" y="110"/>
                </a:cubicBezTo>
                <a:cubicBezTo>
                  <a:pt x="62" y="104"/>
                  <a:pt x="49" y="91"/>
                  <a:pt x="21" y="66"/>
                </a:cubicBezTo>
                <a:cubicBezTo>
                  <a:pt x="15" y="60"/>
                  <a:pt x="12" y="53"/>
                  <a:pt x="12" y="45"/>
                </a:cubicBezTo>
                <a:cubicBezTo>
                  <a:pt x="12" y="37"/>
                  <a:pt x="15" y="30"/>
                  <a:pt x="21" y="24"/>
                </a:cubicBezTo>
                <a:cubicBezTo>
                  <a:pt x="27" y="18"/>
                  <a:pt x="33" y="16"/>
                  <a:pt x="39" y="16"/>
                </a:cubicBezTo>
                <a:cubicBezTo>
                  <a:pt x="46" y="16"/>
                  <a:pt x="54" y="20"/>
                  <a:pt x="63" y="27"/>
                </a:cubicBezTo>
                <a:cubicBezTo>
                  <a:pt x="68" y="32"/>
                  <a:pt x="68" y="32"/>
                  <a:pt x="68" y="32"/>
                </a:cubicBezTo>
                <a:cubicBezTo>
                  <a:pt x="73" y="27"/>
                  <a:pt x="73" y="27"/>
                  <a:pt x="73" y="27"/>
                </a:cubicBezTo>
                <a:cubicBezTo>
                  <a:pt x="82" y="20"/>
                  <a:pt x="90" y="16"/>
                  <a:pt x="97" y="16"/>
                </a:cubicBezTo>
                <a:cubicBezTo>
                  <a:pt x="103" y="16"/>
                  <a:pt x="109" y="19"/>
                  <a:pt x="115" y="24"/>
                </a:cubicBezTo>
                <a:cubicBezTo>
                  <a:pt x="121" y="30"/>
                  <a:pt x="124" y="37"/>
                  <a:pt x="124" y="45"/>
                </a:cubicBezTo>
                <a:cubicBezTo>
                  <a:pt x="124" y="53"/>
                  <a:pt x="121" y="60"/>
                  <a:pt x="115" y="6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5" name="Freeform 88"/>
          <p:cNvSpPr>
            <a:spLocks noEditPoints="1"/>
          </p:cNvSpPr>
          <p:nvPr/>
        </p:nvSpPr>
        <p:spPr bwMode="auto">
          <a:xfrm>
            <a:off x="1183742" y="3879870"/>
            <a:ext cx="207522" cy="198735"/>
          </a:xfrm>
          <a:custGeom>
            <a:gdLst>
              <a:gd fmla="*/ 129 w 130" name="T0"/>
              <a:gd fmla="*/ 46 h 124" name="T1"/>
              <a:gd fmla="*/ 121 w 130" name="T2"/>
              <a:gd fmla="*/ 40 h 124" name="T3"/>
              <a:gd fmla="*/ 88 w 130" name="T4"/>
              <a:gd fmla="*/ 35 h 124" name="T5"/>
              <a:gd fmla="*/ 73 w 130" name="T6"/>
              <a:gd fmla="*/ 5 h 124" name="T7"/>
              <a:gd fmla="*/ 65 w 130" name="T8"/>
              <a:gd fmla="*/ 0 h 124" name="T9"/>
              <a:gd fmla="*/ 57 w 130" name="T10"/>
              <a:gd fmla="*/ 5 h 124" name="T11"/>
              <a:gd fmla="*/ 42 w 130" name="T12"/>
              <a:gd fmla="*/ 35 h 124" name="T13"/>
              <a:gd fmla="*/ 9 w 130" name="T14"/>
              <a:gd fmla="*/ 40 h 124" name="T15"/>
              <a:gd fmla="*/ 1 w 130" name="T16"/>
              <a:gd fmla="*/ 46 h 124" name="T17"/>
              <a:gd fmla="*/ 4 w 130" name="T18"/>
              <a:gd fmla="*/ 55 h 124" name="T19"/>
              <a:gd fmla="*/ 28 w 130" name="T20"/>
              <a:gd fmla="*/ 79 h 124" name="T21"/>
              <a:gd fmla="*/ 22 w 130" name="T22"/>
              <a:gd fmla="*/ 113 h 124" name="T23"/>
              <a:gd fmla="*/ 26 w 130" name="T24"/>
              <a:gd fmla="*/ 122 h 124" name="T25"/>
              <a:gd fmla="*/ 31 w 130" name="T26"/>
              <a:gd fmla="*/ 124 h 124" name="T27"/>
              <a:gd fmla="*/ 36 w 130" name="T28"/>
              <a:gd fmla="*/ 123 h 124" name="T29"/>
              <a:gd fmla="*/ 65 w 130" name="T30"/>
              <a:gd fmla="*/ 107 h 124" name="T31"/>
              <a:gd fmla="*/ 94 w 130" name="T32"/>
              <a:gd fmla="*/ 123 h 124" name="T33"/>
              <a:gd fmla="*/ 99 w 130" name="T34"/>
              <a:gd fmla="*/ 124 h 124" name="T35"/>
              <a:gd fmla="*/ 104 w 130" name="T36"/>
              <a:gd fmla="*/ 122 h 124" name="T37"/>
              <a:gd fmla="*/ 108 w 130" name="T38"/>
              <a:gd fmla="*/ 113 h 124" name="T39"/>
              <a:gd fmla="*/ 102 w 130" name="T40"/>
              <a:gd fmla="*/ 79 h 124" name="T41"/>
              <a:gd fmla="*/ 126 w 130" name="T42"/>
              <a:gd fmla="*/ 55 h 124" name="T43"/>
              <a:gd fmla="*/ 129 w 130" name="T44"/>
              <a:gd fmla="*/ 46 h 124" name="T45"/>
              <a:gd fmla="*/ 93 w 130" name="T46"/>
              <a:gd fmla="*/ 77 h 124" name="T47"/>
              <a:gd fmla="*/ 99 w 130" name="T48"/>
              <a:gd fmla="*/ 116 h 124" name="T49"/>
              <a:gd fmla="*/ 65 w 130" name="T50"/>
              <a:gd fmla="*/ 98 h 124" name="T51"/>
              <a:gd fmla="*/ 31 w 130" name="T52"/>
              <a:gd fmla="*/ 116 h 124" name="T53"/>
              <a:gd fmla="*/ 37 w 130" name="T54"/>
              <a:gd fmla="*/ 77 h 124" name="T55"/>
              <a:gd fmla="*/ 9 w 130" name="T56"/>
              <a:gd fmla="*/ 48 h 124" name="T57"/>
              <a:gd fmla="*/ 48 w 130" name="T58"/>
              <a:gd fmla="*/ 43 h 124" name="T59"/>
              <a:gd fmla="*/ 65 w 130" name="T60"/>
              <a:gd fmla="*/ 8 h 124" name="T61"/>
              <a:gd fmla="*/ 82 w 130" name="T62"/>
              <a:gd fmla="*/ 43 h 124" name="T63"/>
              <a:gd fmla="*/ 121 w 130" name="T64"/>
              <a:gd fmla="*/ 48 h 124" name="T65"/>
              <a:gd fmla="*/ 93 w 130" name="T66"/>
              <a:gd fmla="*/ 77 h 124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4" w="130">
                <a:moveTo>
                  <a:pt x="129" y="46"/>
                </a:moveTo>
                <a:cubicBezTo>
                  <a:pt x="127" y="43"/>
                  <a:pt x="125" y="40"/>
                  <a:pt x="121" y="40"/>
                </a:cubicBezTo>
                <a:cubicBezTo>
                  <a:pt x="88" y="35"/>
                  <a:pt x="88" y="35"/>
                  <a:pt x="88" y="3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2"/>
                  <a:pt x="69" y="0"/>
                  <a:pt x="65" y="0"/>
                </a:cubicBezTo>
                <a:cubicBezTo>
                  <a:pt x="61" y="0"/>
                  <a:pt x="58" y="2"/>
                  <a:pt x="57" y="5"/>
                </a:cubicBezTo>
                <a:cubicBezTo>
                  <a:pt x="42" y="35"/>
                  <a:pt x="42" y="35"/>
                  <a:pt x="42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5" y="40"/>
                  <a:pt x="3" y="43"/>
                  <a:pt x="1" y="46"/>
                </a:cubicBezTo>
                <a:cubicBezTo>
                  <a:pt x="0" y="49"/>
                  <a:pt x="1" y="53"/>
                  <a:pt x="4" y="55"/>
                </a:cubicBezTo>
                <a:cubicBezTo>
                  <a:pt x="28" y="79"/>
                  <a:pt x="28" y="79"/>
                  <a:pt x="28" y="79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2" y="117"/>
                  <a:pt x="23" y="120"/>
                  <a:pt x="26" y="122"/>
                </a:cubicBezTo>
                <a:cubicBezTo>
                  <a:pt x="28" y="123"/>
                  <a:pt x="30" y="124"/>
                  <a:pt x="31" y="124"/>
                </a:cubicBezTo>
                <a:cubicBezTo>
                  <a:pt x="33" y="124"/>
                  <a:pt x="35" y="123"/>
                  <a:pt x="36" y="123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5" y="123"/>
                  <a:pt x="97" y="124"/>
                  <a:pt x="99" y="124"/>
                </a:cubicBezTo>
                <a:cubicBezTo>
                  <a:pt x="100" y="124"/>
                  <a:pt x="102" y="123"/>
                  <a:pt x="104" y="122"/>
                </a:cubicBezTo>
                <a:cubicBezTo>
                  <a:pt x="107" y="120"/>
                  <a:pt x="108" y="117"/>
                  <a:pt x="108" y="113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9" y="53"/>
                  <a:pt x="130" y="49"/>
                  <a:pt x="129" y="46"/>
                </a:cubicBezTo>
                <a:close/>
                <a:moveTo>
                  <a:pt x="93" y="77"/>
                </a:moveTo>
                <a:cubicBezTo>
                  <a:pt x="99" y="116"/>
                  <a:pt x="99" y="116"/>
                  <a:pt x="99" y="116"/>
                </a:cubicBezTo>
                <a:cubicBezTo>
                  <a:pt x="65" y="98"/>
                  <a:pt x="65" y="98"/>
                  <a:pt x="65" y="98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7" y="77"/>
                  <a:pt x="37" y="77"/>
                  <a:pt x="37" y="77"/>
                </a:cubicBezTo>
                <a:cubicBezTo>
                  <a:pt x="9" y="48"/>
                  <a:pt x="9" y="48"/>
                  <a:pt x="9" y="48"/>
                </a:cubicBezTo>
                <a:cubicBezTo>
                  <a:pt x="48" y="43"/>
                  <a:pt x="48" y="43"/>
                  <a:pt x="48" y="43"/>
                </a:cubicBezTo>
                <a:cubicBezTo>
                  <a:pt x="65" y="8"/>
                  <a:pt x="65" y="8"/>
                  <a:pt x="65" y="8"/>
                </a:cubicBezTo>
                <a:cubicBezTo>
                  <a:pt x="82" y="43"/>
                  <a:pt x="82" y="43"/>
                  <a:pt x="82" y="43"/>
                </a:cubicBezTo>
                <a:cubicBezTo>
                  <a:pt x="121" y="48"/>
                  <a:pt x="121" y="48"/>
                  <a:pt x="121" y="48"/>
                </a:cubicBezTo>
                <a:lnTo>
                  <a:pt x="93" y="77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6" name="Freeform 89"/>
          <p:cNvSpPr>
            <a:spLocks noEditPoints="1"/>
          </p:cNvSpPr>
          <p:nvPr/>
        </p:nvSpPr>
        <p:spPr bwMode="auto">
          <a:xfrm>
            <a:off x="641616" y="3879870"/>
            <a:ext cx="153445" cy="204818"/>
          </a:xfrm>
          <a:custGeom>
            <a:gdLst>
              <a:gd fmla="*/ 48 w 96" name="T0"/>
              <a:gd fmla="*/ 0 h 128" name="T1"/>
              <a:gd fmla="*/ 0 w 96" name="T2"/>
              <a:gd fmla="*/ 48 h 128" name="T3"/>
              <a:gd fmla="*/ 28 w 96" name="T4"/>
              <a:gd fmla="*/ 91 h 128" name="T5"/>
              <a:gd fmla="*/ 28 w 96" name="T6"/>
              <a:gd fmla="*/ 120 h 128" name="T7"/>
              <a:gd fmla="*/ 36 w 96" name="T8"/>
              <a:gd fmla="*/ 128 h 128" name="T9"/>
              <a:gd fmla="*/ 60 w 96" name="T10"/>
              <a:gd fmla="*/ 128 h 128" name="T11"/>
              <a:gd fmla="*/ 68 w 96" name="T12"/>
              <a:gd fmla="*/ 120 h 128" name="T13"/>
              <a:gd fmla="*/ 68 w 96" name="T14"/>
              <a:gd fmla="*/ 104 h 128" name="T15"/>
              <a:gd fmla="*/ 68 w 96" name="T16"/>
              <a:gd fmla="*/ 104 h 128" name="T17"/>
              <a:gd fmla="*/ 68 w 96" name="T18"/>
              <a:gd fmla="*/ 91 h 128" name="T19"/>
              <a:gd fmla="*/ 96 w 96" name="T20"/>
              <a:gd fmla="*/ 48 h 128" name="T21"/>
              <a:gd fmla="*/ 48 w 96" name="T22"/>
              <a:gd fmla="*/ 0 h 128" name="T23"/>
              <a:gd fmla="*/ 60 w 96" name="T24"/>
              <a:gd fmla="*/ 116 h 128" name="T25"/>
              <a:gd fmla="*/ 56 w 96" name="T26"/>
              <a:gd fmla="*/ 120 h 128" name="T27"/>
              <a:gd fmla="*/ 40 w 96" name="T28"/>
              <a:gd fmla="*/ 120 h 128" name="T29"/>
              <a:gd fmla="*/ 36 w 96" name="T30"/>
              <a:gd fmla="*/ 116 h 128" name="T31"/>
              <a:gd fmla="*/ 36 w 96" name="T32"/>
              <a:gd fmla="*/ 108 h 128" name="T33"/>
              <a:gd fmla="*/ 40 w 96" name="T34"/>
              <a:gd fmla="*/ 104 h 128" name="T35"/>
              <a:gd fmla="*/ 56 w 96" name="T36"/>
              <a:gd fmla="*/ 104 h 128" name="T37"/>
              <a:gd fmla="*/ 60 w 96" name="T38"/>
              <a:gd fmla="*/ 108 h 128" name="T39"/>
              <a:gd fmla="*/ 60 w 96" name="T40"/>
              <a:gd fmla="*/ 116 h 128" name="T41"/>
              <a:gd fmla="*/ 60 w 96" name="T42"/>
              <a:gd fmla="*/ 86 h 128" name="T43"/>
              <a:gd fmla="*/ 60 w 96" name="T44"/>
              <a:gd fmla="*/ 96 h 128" name="T45"/>
              <a:gd fmla="*/ 36 w 96" name="T46"/>
              <a:gd fmla="*/ 96 h 128" name="T47"/>
              <a:gd fmla="*/ 36 w 96" name="T48"/>
              <a:gd fmla="*/ 86 h 128" name="T49"/>
              <a:gd fmla="*/ 8 w 96" name="T50"/>
              <a:gd fmla="*/ 48 h 128" name="T51"/>
              <a:gd fmla="*/ 48 w 96" name="T52"/>
              <a:gd fmla="*/ 8 h 128" name="T53"/>
              <a:gd fmla="*/ 88 w 96" name="T54"/>
              <a:gd fmla="*/ 48 h 128" name="T55"/>
              <a:gd fmla="*/ 60 w 96" name="T56"/>
              <a:gd fmla="*/ 86 h 12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8" w="96"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67"/>
                  <a:pt x="11" y="84"/>
                  <a:pt x="28" y="91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8" y="124"/>
                  <a:pt x="32" y="128"/>
                  <a:pt x="36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4" y="128"/>
                  <a:pt x="68" y="124"/>
                  <a:pt x="68" y="120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91"/>
                  <a:pt x="68" y="91"/>
                  <a:pt x="68" y="91"/>
                </a:cubicBezTo>
                <a:cubicBezTo>
                  <a:pt x="85" y="84"/>
                  <a:pt x="96" y="67"/>
                  <a:pt x="96" y="48"/>
                </a:cubicBezTo>
                <a:cubicBezTo>
                  <a:pt x="96" y="21"/>
                  <a:pt x="75" y="0"/>
                  <a:pt x="48" y="0"/>
                </a:cubicBezTo>
                <a:close/>
                <a:moveTo>
                  <a:pt x="60" y="116"/>
                </a:moveTo>
                <a:cubicBezTo>
                  <a:pt x="60" y="118"/>
                  <a:pt x="58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18"/>
                  <a:pt x="36" y="11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5"/>
                  <a:pt x="38" y="104"/>
                  <a:pt x="4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04"/>
                  <a:pt x="60" y="105"/>
                  <a:pt x="60" y="108"/>
                </a:cubicBezTo>
                <a:lnTo>
                  <a:pt x="60" y="116"/>
                </a:lnTo>
                <a:close/>
                <a:moveTo>
                  <a:pt x="60" y="86"/>
                </a:moveTo>
                <a:cubicBezTo>
                  <a:pt x="60" y="96"/>
                  <a:pt x="60" y="96"/>
                  <a:pt x="60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86"/>
                  <a:pt x="36" y="86"/>
                  <a:pt x="36" y="86"/>
                </a:cubicBezTo>
                <a:cubicBezTo>
                  <a:pt x="20" y="81"/>
                  <a:pt x="8" y="66"/>
                  <a:pt x="8" y="48"/>
                </a:cubicBezTo>
                <a:cubicBezTo>
                  <a:pt x="8" y="26"/>
                  <a:pt x="26" y="8"/>
                  <a:pt x="48" y="8"/>
                </a:cubicBezTo>
                <a:cubicBezTo>
                  <a:pt x="70" y="8"/>
                  <a:pt x="88" y="26"/>
                  <a:pt x="88" y="48"/>
                </a:cubicBezTo>
                <a:cubicBezTo>
                  <a:pt x="88" y="66"/>
                  <a:pt x="76" y="81"/>
                  <a:pt x="60" y="8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7" name="Freeform 90"/>
          <p:cNvSpPr>
            <a:spLocks noEditPoints="1"/>
          </p:cNvSpPr>
          <p:nvPr/>
        </p:nvSpPr>
        <p:spPr bwMode="auto">
          <a:xfrm>
            <a:off x="2891237" y="3349236"/>
            <a:ext cx="204818" cy="127758"/>
          </a:xfrm>
          <a:custGeom>
            <a:gdLst>
              <a:gd fmla="*/ 40 w 128" name="T0"/>
              <a:gd fmla="*/ 20 h 80" name="T1"/>
              <a:gd fmla="*/ 20 w 128" name="T2"/>
              <a:gd fmla="*/ 40 h 80" name="T3"/>
              <a:gd fmla="*/ 40 w 128" name="T4"/>
              <a:gd fmla="*/ 60 h 80" name="T5"/>
              <a:gd fmla="*/ 60 w 128" name="T6"/>
              <a:gd fmla="*/ 40 h 80" name="T7"/>
              <a:gd fmla="*/ 40 w 128" name="T8"/>
              <a:gd fmla="*/ 20 h 80" name="T9"/>
              <a:gd fmla="*/ 40 w 128" name="T10"/>
              <a:gd fmla="*/ 52 h 80" name="T11"/>
              <a:gd fmla="*/ 28 w 128" name="T12"/>
              <a:gd fmla="*/ 40 h 80" name="T13"/>
              <a:gd fmla="*/ 40 w 128" name="T14"/>
              <a:gd fmla="*/ 28 h 80" name="T15"/>
              <a:gd fmla="*/ 52 w 128" name="T16"/>
              <a:gd fmla="*/ 40 h 80" name="T17"/>
              <a:gd fmla="*/ 40 w 128" name="T18"/>
              <a:gd fmla="*/ 52 h 80" name="T19"/>
              <a:gd fmla="*/ 88 w 128" name="T20"/>
              <a:gd fmla="*/ 0 h 80" name="T21"/>
              <a:gd fmla="*/ 40 w 128" name="T22"/>
              <a:gd fmla="*/ 0 h 80" name="T23"/>
              <a:gd fmla="*/ 0 w 128" name="T24"/>
              <a:gd fmla="*/ 40 h 80" name="T25"/>
              <a:gd fmla="*/ 40 w 128" name="T26"/>
              <a:gd fmla="*/ 80 h 80" name="T27"/>
              <a:gd fmla="*/ 88 w 128" name="T28"/>
              <a:gd fmla="*/ 80 h 80" name="T29"/>
              <a:gd fmla="*/ 128 w 128" name="T30"/>
              <a:gd fmla="*/ 40 h 80" name="T31"/>
              <a:gd fmla="*/ 88 w 128" name="T32"/>
              <a:gd fmla="*/ 0 h 80" name="T33"/>
              <a:gd fmla="*/ 88 w 128" name="T34"/>
              <a:gd fmla="*/ 72 h 80" name="T35"/>
              <a:gd fmla="*/ 40 w 128" name="T36"/>
              <a:gd fmla="*/ 72 h 80" name="T37"/>
              <a:gd fmla="*/ 8 w 128" name="T38"/>
              <a:gd fmla="*/ 40 h 80" name="T39"/>
              <a:gd fmla="*/ 40 w 128" name="T40"/>
              <a:gd fmla="*/ 8 h 80" name="T41"/>
              <a:gd fmla="*/ 88 w 128" name="T42"/>
              <a:gd fmla="*/ 8 h 80" name="T43"/>
              <a:gd fmla="*/ 120 w 128" name="T44"/>
              <a:gd fmla="*/ 40 h 80" name="T45"/>
              <a:gd fmla="*/ 88 w 128" name="T46"/>
              <a:gd fmla="*/ 72 h 80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80" w="128"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  <a:close/>
                <a:moveTo>
                  <a:pt x="40" y="52"/>
                </a:moveTo>
                <a:cubicBezTo>
                  <a:pt x="33" y="52"/>
                  <a:pt x="28" y="46"/>
                  <a:pt x="28" y="40"/>
                </a:cubicBezTo>
                <a:cubicBezTo>
                  <a:pt x="28" y="33"/>
                  <a:pt x="33" y="28"/>
                  <a:pt x="40" y="28"/>
                </a:cubicBezTo>
                <a:cubicBezTo>
                  <a:pt x="47" y="28"/>
                  <a:pt x="52" y="33"/>
                  <a:pt x="52" y="40"/>
                </a:cubicBezTo>
                <a:cubicBezTo>
                  <a:pt x="52" y="46"/>
                  <a:pt x="47" y="52"/>
                  <a:pt x="40" y="52"/>
                </a:cubicBezTo>
                <a:close/>
                <a:moveTo>
                  <a:pt x="88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110" y="80"/>
                  <a:pt x="128" y="62"/>
                  <a:pt x="128" y="40"/>
                </a:cubicBezTo>
                <a:cubicBezTo>
                  <a:pt x="128" y="18"/>
                  <a:pt x="110" y="0"/>
                  <a:pt x="88" y="0"/>
                </a:cubicBezTo>
                <a:close/>
                <a:moveTo>
                  <a:pt x="88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22" y="72"/>
                  <a:pt x="8" y="57"/>
                  <a:pt x="8" y="40"/>
                </a:cubicBezTo>
                <a:cubicBezTo>
                  <a:pt x="8" y="22"/>
                  <a:pt x="22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06" y="8"/>
                  <a:pt x="120" y="22"/>
                  <a:pt x="120" y="40"/>
                </a:cubicBezTo>
                <a:cubicBezTo>
                  <a:pt x="120" y="57"/>
                  <a:pt x="106" y="72"/>
                  <a:pt x="88" y="72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8" name="Freeform 91"/>
          <p:cNvSpPr>
            <a:spLocks noEditPoints="1"/>
          </p:cNvSpPr>
          <p:nvPr/>
        </p:nvSpPr>
        <p:spPr bwMode="auto">
          <a:xfrm>
            <a:off x="2322748" y="3310706"/>
            <a:ext cx="204142" cy="204818"/>
          </a:xfrm>
          <a:custGeom>
            <a:gdLst>
              <a:gd fmla="*/ 90 w 128" name="T0"/>
              <a:gd fmla="*/ 95 h 128" name="T1"/>
              <a:gd fmla="*/ 103 w 128" name="T2"/>
              <a:gd fmla="*/ 83 h 128" name="T3"/>
              <a:gd fmla="*/ 103 w 128" name="T4"/>
              <a:gd fmla="*/ 82 h 128" name="T5"/>
              <a:gd fmla="*/ 103 w 128" name="T6"/>
              <a:gd fmla="*/ 77 h 128" name="T7"/>
              <a:gd fmla="*/ 85 w 128" name="T8"/>
              <a:gd fmla="*/ 65 h 128" name="T9"/>
              <a:gd fmla="*/ 95 w 128" name="T10"/>
              <a:gd fmla="*/ 80 h 128" name="T11"/>
              <a:gd fmla="*/ 85 w 128" name="T12"/>
              <a:gd fmla="*/ 95 h 128" name="T13"/>
              <a:gd fmla="*/ 25 w 128" name="T14"/>
              <a:gd fmla="*/ 82 h 128" name="T15"/>
              <a:gd fmla="*/ 26 w 128" name="T16"/>
              <a:gd fmla="*/ 83 h 128" name="T17"/>
              <a:gd fmla="*/ 43 w 128" name="T18"/>
              <a:gd fmla="*/ 95 h 128" name="T19"/>
              <a:gd fmla="*/ 33 w 128" name="T20"/>
              <a:gd fmla="*/ 80 h 128" name="T21"/>
              <a:gd fmla="*/ 43 w 128" name="T22"/>
              <a:gd fmla="*/ 65 h 128" name="T23"/>
              <a:gd fmla="*/ 25 w 128" name="T24"/>
              <a:gd fmla="*/ 77 h 128" name="T25"/>
              <a:gd fmla="*/ 25 w 128" name="T26"/>
              <a:gd fmla="*/ 82 h 128" name="T27"/>
              <a:gd fmla="*/ 75 w 128" name="T28"/>
              <a:gd fmla="*/ 70 h 128" name="T29"/>
              <a:gd fmla="*/ 69 w 128" name="T30"/>
              <a:gd fmla="*/ 65 h 128" name="T31"/>
              <a:gd fmla="*/ 53 w 128" name="T32"/>
              <a:gd fmla="*/ 95 h 128" name="T33"/>
              <a:gd fmla="*/ 52 w 128" name="T34"/>
              <a:gd fmla="*/ 16 h 128" name="T35"/>
              <a:gd fmla="*/ 52 w 128" name="T36"/>
              <a:gd fmla="*/ 24 h 128" name="T37"/>
              <a:gd fmla="*/ 52 w 128" name="T38"/>
              <a:gd fmla="*/ 16 h 128" name="T39"/>
              <a:gd fmla="*/ 16 w 128" name="T40"/>
              <a:gd fmla="*/ 20 h 128" name="T41"/>
              <a:gd fmla="*/ 24 w 128" name="T42"/>
              <a:gd fmla="*/ 20 h 128" name="T43"/>
              <a:gd fmla="*/ 116 w 128" name="T44"/>
              <a:gd fmla="*/ 0 h 128" name="T45"/>
              <a:gd fmla="*/ 0 w 128" name="T46"/>
              <a:gd fmla="*/ 12 h 128" name="T47"/>
              <a:gd fmla="*/ 12 w 128" name="T48"/>
              <a:gd fmla="*/ 128 h 128" name="T49"/>
              <a:gd fmla="*/ 128 w 128" name="T50"/>
              <a:gd fmla="*/ 116 h 128" name="T51"/>
              <a:gd fmla="*/ 116 w 128" name="T52"/>
              <a:gd fmla="*/ 0 h 128" name="T53"/>
              <a:gd fmla="*/ 112 w 128" name="T54"/>
              <a:gd fmla="*/ 120 h 128" name="T55"/>
              <a:gd fmla="*/ 8 w 128" name="T56"/>
              <a:gd fmla="*/ 112 h 128" name="T57"/>
              <a:gd fmla="*/ 120 w 128" name="T58"/>
              <a:gd fmla="*/ 40 h 128" name="T59"/>
              <a:gd fmla="*/ 120 w 128" name="T60"/>
              <a:gd fmla="*/ 32 h 128" name="T61"/>
              <a:gd fmla="*/ 8 w 128" name="T62"/>
              <a:gd fmla="*/ 16 h 128" name="T63"/>
              <a:gd fmla="*/ 112 w 128" name="T64"/>
              <a:gd fmla="*/ 8 h 128" name="T65"/>
              <a:gd fmla="*/ 120 w 128" name="T66"/>
              <a:gd fmla="*/ 32 h 128" name="T67"/>
              <a:gd fmla="*/ 32 w 128" name="T68"/>
              <a:gd fmla="*/ 20 h 128" name="T69"/>
              <a:gd fmla="*/ 40 w 128" name="T70"/>
              <a:gd fmla="*/ 20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85" y="95"/>
                </a:moveTo>
                <a:cubicBezTo>
                  <a:pt x="87" y="96"/>
                  <a:pt x="89" y="96"/>
                  <a:pt x="90" y="95"/>
                </a:cubicBezTo>
                <a:cubicBezTo>
                  <a:pt x="102" y="83"/>
                  <a:pt x="102" y="83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80"/>
                  <a:pt x="104" y="79"/>
                  <a:pt x="103" y="77"/>
                </a:cubicBezTo>
                <a:cubicBezTo>
                  <a:pt x="90" y="65"/>
                  <a:pt x="90" y="65"/>
                  <a:pt x="90" y="65"/>
                </a:cubicBezTo>
                <a:cubicBezTo>
                  <a:pt x="89" y="63"/>
                  <a:pt x="87" y="63"/>
                  <a:pt x="85" y="65"/>
                </a:cubicBezTo>
                <a:cubicBezTo>
                  <a:pt x="84" y="66"/>
                  <a:pt x="84" y="68"/>
                  <a:pt x="85" y="70"/>
                </a:cubicBezTo>
                <a:cubicBezTo>
                  <a:pt x="95" y="80"/>
                  <a:pt x="95" y="80"/>
                  <a:pt x="95" y="80"/>
                </a:cubicBezTo>
                <a:cubicBezTo>
                  <a:pt x="85" y="89"/>
                  <a:pt x="85" y="89"/>
                  <a:pt x="85" y="89"/>
                </a:cubicBezTo>
                <a:cubicBezTo>
                  <a:pt x="84" y="91"/>
                  <a:pt x="84" y="93"/>
                  <a:pt x="85" y="95"/>
                </a:cubicBezTo>
                <a:close/>
                <a:moveTo>
                  <a:pt x="25" y="82"/>
                </a:move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3"/>
                </a:cubicBezTo>
                <a:cubicBezTo>
                  <a:pt x="25" y="83"/>
                  <a:pt x="26" y="83"/>
                  <a:pt x="26" y="83"/>
                </a:cubicBezTo>
                <a:cubicBezTo>
                  <a:pt x="38" y="95"/>
                  <a:pt x="38" y="95"/>
                  <a:pt x="38" y="95"/>
                </a:cubicBezTo>
                <a:cubicBezTo>
                  <a:pt x="39" y="96"/>
                  <a:pt x="42" y="96"/>
                  <a:pt x="43" y="95"/>
                </a:cubicBezTo>
                <a:cubicBezTo>
                  <a:pt x="44" y="93"/>
                  <a:pt x="44" y="91"/>
                  <a:pt x="43" y="89"/>
                </a:cubicBezTo>
                <a:cubicBezTo>
                  <a:pt x="33" y="80"/>
                  <a:pt x="33" y="80"/>
                  <a:pt x="33" y="80"/>
                </a:cubicBezTo>
                <a:cubicBezTo>
                  <a:pt x="43" y="70"/>
                  <a:pt x="43" y="70"/>
                  <a:pt x="43" y="70"/>
                </a:cubicBezTo>
                <a:cubicBezTo>
                  <a:pt x="44" y="68"/>
                  <a:pt x="44" y="66"/>
                  <a:pt x="43" y="65"/>
                </a:cubicBezTo>
                <a:cubicBezTo>
                  <a:pt x="41" y="63"/>
                  <a:pt x="39" y="63"/>
                  <a:pt x="38" y="65"/>
                </a:cubicBezTo>
                <a:cubicBezTo>
                  <a:pt x="25" y="77"/>
                  <a:pt x="25" y="77"/>
                  <a:pt x="25" y="77"/>
                </a:cubicBezTo>
                <a:cubicBezTo>
                  <a:pt x="24" y="79"/>
                  <a:pt x="24" y="80"/>
                  <a:pt x="24" y="82"/>
                </a:cubicBezTo>
                <a:cubicBezTo>
                  <a:pt x="24" y="82"/>
                  <a:pt x="25" y="82"/>
                  <a:pt x="25" y="82"/>
                </a:cubicBezTo>
                <a:close/>
                <a:moveTo>
                  <a:pt x="59" y="95"/>
                </a:moveTo>
                <a:cubicBezTo>
                  <a:pt x="75" y="70"/>
                  <a:pt x="75" y="70"/>
                  <a:pt x="75" y="70"/>
                </a:cubicBezTo>
                <a:cubicBezTo>
                  <a:pt x="76" y="69"/>
                  <a:pt x="76" y="66"/>
                  <a:pt x="75" y="65"/>
                </a:cubicBezTo>
                <a:cubicBezTo>
                  <a:pt x="73" y="63"/>
                  <a:pt x="71" y="63"/>
                  <a:pt x="69" y="65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91"/>
                  <a:pt x="52" y="93"/>
                  <a:pt x="53" y="95"/>
                </a:cubicBezTo>
                <a:cubicBezTo>
                  <a:pt x="55" y="96"/>
                  <a:pt x="57" y="96"/>
                  <a:pt x="59" y="95"/>
                </a:cubicBezTo>
                <a:close/>
                <a:moveTo>
                  <a:pt x="52" y="16"/>
                </a:moveTo>
                <a:cubicBezTo>
                  <a:pt x="50" y="16"/>
                  <a:pt x="48" y="17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7"/>
                  <a:pt x="54" y="16"/>
                  <a:pt x="52" y="16"/>
                </a:cubicBezTo>
                <a:close/>
                <a:moveTo>
                  <a:pt x="20" y="16"/>
                </a:moveTo>
                <a:cubicBezTo>
                  <a:pt x="18" y="16"/>
                  <a:pt x="16" y="17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7"/>
                  <a:pt x="22" y="16"/>
                  <a:pt x="20" y="16"/>
                </a:cubicBezTo>
                <a:close/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2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0"/>
                  <a:pt x="8" y="40"/>
                  <a:pt x="8" y="40"/>
                </a:cubicBezTo>
                <a:cubicBezTo>
                  <a:pt x="120" y="40"/>
                  <a:pt x="120" y="40"/>
                  <a:pt x="120" y="40"/>
                </a:cubicBezTo>
                <a:lnTo>
                  <a:pt x="120" y="112"/>
                </a:lnTo>
                <a:close/>
                <a:moveTo>
                  <a:pt x="120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lnTo>
                  <a:pt x="120" y="32"/>
                </a:lnTo>
                <a:close/>
                <a:moveTo>
                  <a:pt x="36" y="16"/>
                </a:moveTo>
                <a:cubicBezTo>
                  <a:pt x="34" y="16"/>
                  <a:pt x="32" y="17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7"/>
                  <a:pt x="38" y="16"/>
                  <a:pt x="36" y="16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9" name="Freeform 92"/>
          <p:cNvSpPr>
            <a:spLocks noEditPoints="1"/>
          </p:cNvSpPr>
          <p:nvPr/>
        </p:nvSpPr>
        <p:spPr bwMode="auto">
          <a:xfrm>
            <a:off x="1786029" y="3310706"/>
            <a:ext cx="140601" cy="204818"/>
          </a:xfrm>
          <a:custGeom>
            <a:gdLst>
              <a:gd fmla="*/ 44 w 88" name="T0"/>
              <a:gd fmla="*/ 0 h 128" name="T1"/>
              <a:gd fmla="*/ 0 w 88" name="T2"/>
              <a:gd fmla="*/ 64 h 128" name="T3"/>
              <a:gd fmla="*/ 40 w 88" name="T4"/>
              <a:gd fmla="*/ 107 h 128" name="T5"/>
              <a:gd fmla="*/ 40 w 88" name="T6"/>
              <a:gd fmla="*/ 124 h 128" name="T7"/>
              <a:gd fmla="*/ 44 w 88" name="T8"/>
              <a:gd fmla="*/ 128 h 128" name="T9"/>
              <a:gd fmla="*/ 48 w 88" name="T10"/>
              <a:gd fmla="*/ 124 h 128" name="T11"/>
              <a:gd fmla="*/ 48 w 88" name="T12"/>
              <a:gd fmla="*/ 107 h 128" name="T13"/>
              <a:gd fmla="*/ 88 w 88" name="T14"/>
              <a:gd fmla="*/ 64 h 128" name="T15"/>
              <a:gd fmla="*/ 44 w 88" name="T16"/>
              <a:gd fmla="*/ 0 h 128" name="T17"/>
              <a:gd fmla="*/ 48 w 88" name="T18"/>
              <a:gd fmla="*/ 99 h 128" name="T19"/>
              <a:gd fmla="*/ 48 w 88" name="T20"/>
              <a:gd fmla="*/ 85 h 128" name="T21"/>
              <a:gd fmla="*/ 63 w 88" name="T22"/>
              <a:gd fmla="*/ 70 h 128" name="T23"/>
              <a:gd fmla="*/ 63 w 88" name="T24"/>
              <a:gd fmla="*/ 65 h 128" name="T25"/>
              <a:gd fmla="*/ 57 w 88" name="T26"/>
              <a:gd fmla="*/ 65 h 128" name="T27"/>
              <a:gd fmla="*/ 48 w 88" name="T28"/>
              <a:gd fmla="*/ 74 h 128" name="T29"/>
              <a:gd fmla="*/ 48 w 88" name="T30"/>
              <a:gd fmla="*/ 44 h 128" name="T31"/>
              <a:gd fmla="*/ 44 w 88" name="T32"/>
              <a:gd fmla="*/ 40 h 128" name="T33"/>
              <a:gd fmla="*/ 40 w 88" name="T34"/>
              <a:gd fmla="*/ 44 h 128" name="T35"/>
              <a:gd fmla="*/ 40 w 88" name="T36"/>
              <a:gd fmla="*/ 62 h 128" name="T37"/>
              <a:gd fmla="*/ 31 w 88" name="T38"/>
              <a:gd fmla="*/ 53 h 128" name="T39"/>
              <a:gd fmla="*/ 25 w 88" name="T40"/>
              <a:gd fmla="*/ 53 h 128" name="T41"/>
              <a:gd fmla="*/ 25 w 88" name="T42"/>
              <a:gd fmla="*/ 58 h 128" name="T43"/>
              <a:gd fmla="*/ 37 w 88" name="T44"/>
              <a:gd fmla="*/ 71 h 128" name="T45"/>
              <a:gd fmla="*/ 40 w 88" name="T46"/>
              <a:gd fmla="*/ 72 h 128" name="T47"/>
              <a:gd fmla="*/ 40 w 88" name="T48"/>
              <a:gd fmla="*/ 83 h 128" name="T49"/>
              <a:gd fmla="*/ 40 w 88" name="T50"/>
              <a:gd fmla="*/ 84 h 128" name="T51"/>
              <a:gd fmla="*/ 40 w 88" name="T52"/>
              <a:gd fmla="*/ 99 h 128" name="T53"/>
              <a:gd fmla="*/ 8 w 88" name="T54"/>
              <a:gd fmla="*/ 64 h 128" name="T55"/>
              <a:gd fmla="*/ 44 w 88" name="T56"/>
              <a:gd fmla="*/ 8 h 128" name="T57"/>
              <a:gd fmla="*/ 80 w 88" name="T58"/>
              <a:gd fmla="*/ 64 h 128" name="T59"/>
              <a:gd fmla="*/ 48 w 88" name="T60"/>
              <a:gd fmla="*/ 99 h 12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28" w="88">
                <a:moveTo>
                  <a:pt x="44" y="0"/>
                </a:moveTo>
                <a:cubicBezTo>
                  <a:pt x="36" y="0"/>
                  <a:pt x="0" y="39"/>
                  <a:pt x="0" y="64"/>
                </a:cubicBezTo>
                <a:cubicBezTo>
                  <a:pt x="0" y="87"/>
                  <a:pt x="18" y="105"/>
                  <a:pt x="40" y="107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2" y="128"/>
                  <a:pt x="44" y="128"/>
                </a:cubicBezTo>
                <a:cubicBezTo>
                  <a:pt x="46" y="128"/>
                  <a:pt x="48" y="126"/>
                  <a:pt x="48" y="124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70" y="105"/>
                  <a:pt x="88" y="87"/>
                  <a:pt x="88" y="64"/>
                </a:cubicBezTo>
                <a:cubicBezTo>
                  <a:pt x="88" y="39"/>
                  <a:pt x="52" y="0"/>
                  <a:pt x="44" y="0"/>
                </a:cubicBezTo>
                <a:close/>
                <a:moveTo>
                  <a:pt x="48" y="99"/>
                </a:moveTo>
                <a:cubicBezTo>
                  <a:pt x="48" y="85"/>
                  <a:pt x="48" y="85"/>
                  <a:pt x="48" y="85"/>
                </a:cubicBezTo>
                <a:cubicBezTo>
                  <a:pt x="63" y="70"/>
                  <a:pt x="63" y="70"/>
                  <a:pt x="63" y="70"/>
                </a:cubicBezTo>
                <a:cubicBezTo>
                  <a:pt x="64" y="69"/>
                  <a:pt x="64" y="66"/>
                  <a:pt x="63" y="65"/>
                </a:cubicBezTo>
                <a:cubicBezTo>
                  <a:pt x="61" y="63"/>
                  <a:pt x="59" y="63"/>
                  <a:pt x="57" y="65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1"/>
                  <a:pt x="46" y="40"/>
                  <a:pt x="44" y="40"/>
                </a:cubicBezTo>
                <a:cubicBezTo>
                  <a:pt x="42" y="40"/>
                  <a:pt x="40" y="41"/>
                  <a:pt x="40" y="44"/>
                </a:cubicBezTo>
                <a:cubicBezTo>
                  <a:pt x="40" y="62"/>
                  <a:pt x="40" y="62"/>
                  <a:pt x="40" y="62"/>
                </a:cubicBezTo>
                <a:cubicBezTo>
                  <a:pt x="31" y="53"/>
                  <a:pt x="31" y="53"/>
                  <a:pt x="31" y="53"/>
                </a:cubicBezTo>
                <a:cubicBezTo>
                  <a:pt x="29" y="51"/>
                  <a:pt x="27" y="51"/>
                  <a:pt x="25" y="53"/>
                </a:cubicBezTo>
                <a:cubicBezTo>
                  <a:pt x="24" y="54"/>
                  <a:pt x="24" y="57"/>
                  <a:pt x="25" y="58"/>
                </a:cubicBezTo>
                <a:cubicBezTo>
                  <a:pt x="37" y="71"/>
                  <a:pt x="37" y="71"/>
                  <a:pt x="37" y="71"/>
                </a:cubicBezTo>
                <a:cubicBezTo>
                  <a:pt x="38" y="71"/>
                  <a:pt x="39" y="72"/>
                  <a:pt x="40" y="7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99"/>
                  <a:pt x="40" y="99"/>
                  <a:pt x="40" y="99"/>
                </a:cubicBezTo>
                <a:cubicBezTo>
                  <a:pt x="22" y="97"/>
                  <a:pt x="8" y="82"/>
                  <a:pt x="8" y="64"/>
                </a:cubicBezTo>
                <a:cubicBezTo>
                  <a:pt x="8" y="45"/>
                  <a:pt x="35" y="14"/>
                  <a:pt x="44" y="8"/>
                </a:cubicBezTo>
                <a:cubicBezTo>
                  <a:pt x="53" y="14"/>
                  <a:pt x="80" y="46"/>
                  <a:pt x="80" y="64"/>
                </a:cubicBezTo>
                <a:cubicBezTo>
                  <a:pt x="80" y="82"/>
                  <a:pt x="66" y="97"/>
                  <a:pt x="48" y="99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0" name="Freeform 93"/>
          <p:cNvSpPr>
            <a:spLocks noEditPoints="1"/>
          </p:cNvSpPr>
          <p:nvPr/>
        </p:nvSpPr>
        <p:spPr bwMode="auto">
          <a:xfrm>
            <a:off x="1185094" y="3310706"/>
            <a:ext cx="204818" cy="204818"/>
          </a:xfrm>
          <a:custGeom>
            <a:gdLst>
              <a:gd fmla="*/ 43 w 128" name="T0"/>
              <a:gd fmla="*/ 58 h 128" name="T1"/>
              <a:gd fmla="*/ 52 w 128" name="T2"/>
              <a:gd fmla="*/ 49 h 128" name="T3"/>
              <a:gd fmla="*/ 65 w 128" name="T4"/>
              <a:gd fmla="*/ 62 h 128" name="T5"/>
              <a:gd fmla="*/ 68 w 128" name="T6"/>
              <a:gd fmla="*/ 63 h 128" name="T7"/>
              <a:gd fmla="*/ 71 w 128" name="T8"/>
              <a:gd fmla="*/ 62 h 128" name="T9"/>
              <a:gd fmla="*/ 91 w 128" name="T10"/>
              <a:gd fmla="*/ 43 h 128" name="T11"/>
              <a:gd fmla="*/ 91 w 128" name="T12"/>
              <a:gd fmla="*/ 37 h 128" name="T13"/>
              <a:gd fmla="*/ 85 w 128" name="T14"/>
              <a:gd fmla="*/ 37 h 128" name="T15"/>
              <a:gd fmla="*/ 68 w 128" name="T16"/>
              <a:gd fmla="*/ 54 h 128" name="T17"/>
              <a:gd fmla="*/ 55 w 128" name="T18"/>
              <a:gd fmla="*/ 41 h 128" name="T19"/>
              <a:gd fmla="*/ 54 w 128" name="T20"/>
              <a:gd fmla="*/ 40 h 128" name="T21"/>
              <a:gd fmla="*/ 49 w 128" name="T22"/>
              <a:gd fmla="*/ 41 h 128" name="T23"/>
              <a:gd fmla="*/ 37 w 128" name="T24"/>
              <a:gd fmla="*/ 52 h 128" name="T25"/>
              <a:gd fmla="*/ 37 w 128" name="T26"/>
              <a:gd fmla="*/ 58 h 128" name="T27"/>
              <a:gd fmla="*/ 43 w 128" name="T28"/>
              <a:gd fmla="*/ 58 h 128" name="T29"/>
              <a:gd fmla="*/ 124 w 128" name="T30"/>
              <a:gd fmla="*/ 91 h 128" name="T31"/>
              <a:gd fmla="*/ 120 w 128" name="T32"/>
              <a:gd fmla="*/ 91 h 128" name="T33"/>
              <a:gd fmla="*/ 120 w 128" name="T34"/>
              <a:gd fmla="*/ 8 h 128" name="T35"/>
              <a:gd fmla="*/ 124 w 128" name="T36"/>
              <a:gd fmla="*/ 8 h 128" name="T37"/>
              <a:gd fmla="*/ 128 w 128" name="T38"/>
              <a:gd fmla="*/ 4 h 128" name="T39"/>
              <a:gd fmla="*/ 124 w 128" name="T40"/>
              <a:gd fmla="*/ 0 h 128" name="T41"/>
              <a:gd fmla="*/ 4 w 128" name="T42"/>
              <a:gd fmla="*/ 0 h 128" name="T43"/>
              <a:gd fmla="*/ 0 w 128" name="T44"/>
              <a:gd fmla="*/ 4 h 128" name="T45"/>
              <a:gd fmla="*/ 4 w 128" name="T46"/>
              <a:gd fmla="*/ 8 h 128" name="T47"/>
              <a:gd fmla="*/ 8 w 128" name="T48"/>
              <a:gd fmla="*/ 8 h 128" name="T49"/>
              <a:gd fmla="*/ 8 w 128" name="T50"/>
              <a:gd fmla="*/ 91 h 128" name="T51"/>
              <a:gd fmla="*/ 4 w 128" name="T52"/>
              <a:gd fmla="*/ 91 h 128" name="T53"/>
              <a:gd fmla="*/ 0 w 128" name="T54"/>
              <a:gd fmla="*/ 95 h 128" name="T55"/>
              <a:gd fmla="*/ 4 w 128" name="T56"/>
              <a:gd fmla="*/ 99 h 128" name="T57"/>
              <a:gd fmla="*/ 42 w 128" name="T58"/>
              <a:gd fmla="*/ 99 h 128" name="T59"/>
              <a:gd fmla="*/ 21 w 128" name="T60"/>
              <a:gd fmla="*/ 120 h 128" name="T61"/>
              <a:gd fmla="*/ 21 w 128" name="T62"/>
              <a:gd fmla="*/ 126 h 128" name="T63"/>
              <a:gd fmla="*/ 27 w 128" name="T64"/>
              <a:gd fmla="*/ 126 h 128" name="T65"/>
              <a:gd fmla="*/ 54 w 128" name="T66"/>
              <a:gd fmla="*/ 99 h 128" name="T67"/>
              <a:gd fmla="*/ 60 w 128" name="T68"/>
              <a:gd fmla="*/ 99 h 128" name="T69"/>
              <a:gd fmla="*/ 60 w 128" name="T70"/>
              <a:gd fmla="*/ 115 h 128" name="T71"/>
              <a:gd fmla="*/ 64 w 128" name="T72"/>
              <a:gd fmla="*/ 119 h 128" name="T73"/>
              <a:gd fmla="*/ 68 w 128" name="T74"/>
              <a:gd fmla="*/ 115 h 128" name="T75"/>
              <a:gd fmla="*/ 68 w 128" name="T76"/>
              <a:gd fmla="*/ 99 h 128" name="T77"/>
              <a:gd fmla="*/ 74 w 128" name="T78"/>
              <a:gd fmla="*/ 99 h 128" name="T79"/>
              <a:gd fmla="*/ 101 w 128" name="T80"/>
              <a:gd fmla="*/ 126 h 128" name="T81"/>
              <a:gd fmla="*/ 107 w 128" name="T82"/>
              <a:gd fmla="*/ 126 h 128" name="T83"/>
              <a:gd fmla="*/ 107 w 128" name="T84"/>
              <a:gd fmla="*/ 120 h 128" name="T85"/>
              <a:gd fmla="*/ 86 w 128" name="T86"/>
              <a:gd fmla="*/ 99 h 128" name="T87"/>
              <a:gd fmla="*/ 124 w 128" name="T88"/>
              <a:gd fmla="*/ 99 h 128" name="T89"/>
              <a:gd fmla="*/ 128 w 128" name="T90"/>
              <a:gd fmla="*/ 95 h 128" name="T91"/>
              <a:gd fmla="*/ 124 w 128" name="T92"/>
              <a:gd fmla="*/ 91 h 128" name="T93"/>
              <a:gd fmla="*/ 112 w 128" name="T94"/>
              <a:gd fmla="*/ 91 h 128" name="T95"/>
              <a:gd fmla="*/ 76 w 128" name="T96"/>
              <a:gd fmla="*/ 91 h 128" name="T97"/>
              <a:gd fmla="*/ 76 w 128" name="T98"/>
              <a:gd fmla="*/ 91 h 128" name="T99"/>
              <a:gd fmla="*/ 52 w 128" name="T100"/>
              <a:gd fmla="*/ 91 h 128" name="T101"/>
              <a:gd fmla="*/ 52 w 128" name="T102"/>
              <a:gd fmla="*/ 91 h 128" name="T103"/>
              <a:gd fmla="*/ 16 w 128" name="T104"/>
              <a:gd fmla="*/ 91 h 128" name="T105"/>
              <a:gd fmla="*/ 16 w 128" name="T106"/>
              <a:gd fmla="*/ 8 h 128" name="T107"/>
              <a:gd fmla="*/ 112 w 128" name="T108"/>
              <a:gd fmla="*/ 8 h 128" name="T109"/>
              <a:gd fmla="*/ 112 w 128" name="T110"/>
              <a:gd fmla="*/ 91 h 12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28" w="128">
                <a:moveTo>
                  <a:pt x="43" y="58"/>
                </a:moveTo>
                <a:cubicBezTo>
                  <a:pt x="52" y="49"/>
                  <a:pt x="52" y="49"/>
                  <a:pt x="52" y="49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3"/>
                  <a:pt x="67" y="63"/>
                  <a:pt x="68" y="63"/>
                </a:cubicBezTo>
                <a:cubicBezTo>
                  <a:pt x="69" y="63"/>
                  <a:pt x="70" y="63"/>
                  <a:pt x="71" y="62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8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0"/>
                  <a:pt x="54" y="40"/>
                  <a:pt x="54" y="40"/>
                </a:cubicBezTo>
                <a:cubicBezTo>
                  <a:pt x="52" y="39"/>
                  <a:pt x="50" y="39"/>
                  <a:pt x="49" y="41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4"/>
                  <a:pt x="36" y="57"/>
                  <a:pt x="37" y="58"/>
                </a:cubicBezTo>
                <a:cubicBezTo>
                  <a:pt x="39" y="60"/>
                  <a:pt x="41" y="60"/>
                  <a:pt x="43" y="58"/>
                </a:cubicBezTo>
                <a:close/>
                <a:moveTo>
                  <a:pt x="124" y="91"/>
                </a:moveTo>
                <a:cubicBezTo>
                  <a:pt x="120" y="91"/>
                  <a:pt x="120" y="91"/>
                  <a:pt x="120" y="91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1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1"/>
                  <a:pt x="8" y="91"/>
                  <a:pt x="8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93"/>
                  <a:pt x="0" y="95"/>
                </a:cubicBezTo>
                <a:cubicBezTo>
                  <a:pt x="0" y="98"/>
                  <a:pt x="2" y="99"/>
                  <a:pt x="4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99"/>
                  <a:pt x="54" y="99"/>
                  <a:pt x="54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0" y="117"/>
                  <a:pt x="62" y="119"/>
                  <a:pt x="64" y="119"/>
                </a:cubicBezTo>
                <a:cubicBezTo>
                  <a:pt x="66" y="119"/>
                  <a:pt x="68" y="117"/>
                  <a:pt x="68" y="115"/>
                </a:cubicBezTo>
                <a:cubicBezTo>
                  <a:pt x="68" y="99"/>
                  <a:pt x="68" y="99"/>
                  <a:pt x="68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0"/>
                </a:cubicBezTo>
                <a:cubicBezTo>
                  <a:pt x="86" y="99"/>
                  <a:pt x="86" y="99"/>
                  <a:pt x="86" y="99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6" y="99"/>
                  <a:pt x="128" y="98"/>
                  <a:pt x="128" y="95"/>
                </a:cubicBezTo>
                <a:cubicBezTo>
                  <a:pt x="128" y="93"/>
                  <a:pt x="126" y="91"/>
                  <a:pt x="124" y="91"/>
                </a:cubicBezTo>
                <a:close/>
                <a:moveTo>
                  <a:pt x="112" y="91"/>
                </a:move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1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1" name="Freeform 94"/>
          <p:cNvSpPr>
            <a:spLocks noEditPoints="1"/>
          </p:cNvSpPr>
          <p:nvPr/>
        </p:nvSpPr>
        <p:spPr bwMode="auto">
          <a:xfrm>
            <a:off x="634180" y="3310706"/>
            <a:ext cx="156149" cy="215634"/>
          </a:xfrm>
          <a:custGeom>
            <a:gdLst>
              <a:gd fmla="*/ 94 w 98" name="T0"/>
              <a:gd fmla="*/ 44 h 135" name="T1"/>
              <a:gd fmla="*/ 69 w 98" name="T2"/>
              <a:gd fmla="*/ 44 h 135" name="T3"/>
              <a:gd fmla="*/ 66 w 98" name="T4"/>
              <a:gd fmla="*/ 39 h 135" name="T5"/>
              <a:gd fmla="*/ 83 w 98" name="T6"/>
              <a:gd fmla="*/ 7 h 135" name="T7"/>
              <a:gd fmla="*/ 82 w 98" name="T8"/>
              <a:gd fmla="*/ 0 h 135" name="T9"/>
              <a:gd fmla="*/ 33 w 98" name="T10"/>
              <a:gd fmla="*/ 0 h 135" name="T11"/>
              <a:gd fmla="*/ 25 w 98" name="T12"/>
              <a:gd fmla="*/ 6 h 135" name="T13"/>
              <a:gd fmla="*/ 2 w 98" name="T14"/>
              <a:gd fmla="*/ 69 h 135" name="T15"/>
              <a:gd fmla="*/ 6 w 98" name="T16"/>
              <a:gd fmla="*/ 76 h 135" name="T17"/>
              <a:gd fmla="*/ 33 w 98" name="T18"/>
              <a:gd fmla="*/ 76 h 135" name="T19"/>
              <a:gd fmla="*/ 37 w 98" name="T20"/>
              <a:gd fmla="*/ 81 h 135" name="T21"/>
              <a:gd fmla="*/ 25 w 98" name="T22"/>
              <a:gd fmla="*/ 120 h 135" name="T23"/>
              <a:gd fmla="*/ 35 w 98" name="T24"/>
              <a:gd fmla="*/ 123 h 135" name="T25"/>
              <a:gd fmla="*/ 95 w 98" name="T26"/>
              <a:gd fmla="*/ 50 h 135" name="T27"/>
              <a:gd fmla="*/ 94 w 98" name="T28"/>
              <a:gd fmla="*/ 44 h 135" name="T29"/>
              <a:gd fmla="*/ 62 w 98" name="T30"/>
              <a:gd fmla="*/ 78 h 135" name="T31"/>
              <a:gd fmla="*/ 37 w 98" name="T32"/>
              <a:gd fmla="*/ 109 h 135" name="T33"/>
              <a:gd fmla="*/ 38 w 98" name="T34"/>
              <a:gd fmla="*/ 106 h 135" name="T35"/>
              <a:gd fmla="*/ 44 w 98" name="T36"/>
              <a:gd fmla="*/ 84 h 135" name="T37"/>
              <a:gd fmla="*/ 44 w 98" name="T38"/>
              <a:gd fmla="*/ 84 h 135" name="T39"/>
              <a:gd fmla="*/ 44 w 98" name="T40"/>
              <a:gd fmla="*/ 83 h 135" name="T41"/>
              <a:gd fmla="*/ 43 w 98" name="T42"/>
              <a:gd fmla="*/ 72 h 135" name="T43"/>
              <a:gd fmla="*/ 33 w 98" name="T44"/>
              <a:gd fmla="*/ 68 h 135" name="T45"/>
              <a:gd fmla="*/ 10 w 98" name="T46"/>
              <a:gd fmla="*/ 68 h 135" name="T47"/>
              <a:gd fmla="*/ 31 w 98" name="T48"/>
              <a:gd fmla="*/ 12 h 135" name="T49"/>
              <a:gd fmla="*/ 33 w 98" name="T50"/>
              <a:gd fmla="*/ 9 h 135" name="T51"/>
              <a:gd fmla="*/ 33 w 98" name="T52"/>
              <a:gd fmla="*/ 8 h 135" name="T53"/>
              <a:gd fmla="*/ 33 w 98" name="T54"/>
              <a:gd fmla="*/ 8 h 135" name="T55"/>
              <a:gd fmla="*/ 73 w 98" name="T56"/>
              <a:gd fmla="*/ 8 h 135" name="T57"/>
              <a:gd fmla="*/ 59 w 98" name="T58"/>
              <a:gd fmla="*/ 35 h 135" name="T59"/>
              <a:gd fmla="*/ 58 w 98" name="T60"/>
              <a:gd fmla="*/ 47 h 135" name="T61"/>
              <a:gd fmla="*/ 69 w 98" name="T62"/>
              <a:gd fmla="*/ 52 h 135" name="T63"/>
              <a:gd fmla="*/ 83 w 98" name="T64"/>
              <a:gd fmla="*/ 52 h 135" name="T65"/>
              <a:gd fmla="*/ 62 w 98" name="T66"/>
              <a:gd fmla="*/ 78 h 135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35" w="98">
                <a:moveTo>
                  <a:pt x="94" y="44"/>
                </a:moveTo>
                <a:cubicBezTo>
                  <a:pt x="87" y="44"/>
                  <a:pt x="76" y="44"/>
                  <a:pt x="69" y="44"/>
                </a:cubicBezTo>
                <a:cubicBezTo>
                  <a:pt x="67" y="44"/>
                  <a:pt x="63" y="44"/>
                  <a:pt x="66" y="39"/>
                </a:cubicBezTo>
                <a:cubicBezTo>
                  <a:pt x="70" y="32"/>
                  <a:pt x="78" y="16"/>
                  <a:pt x="83" y="7"/>
                </a:cubicBezTo>
                <a:cubicBezTo>
                  <a:pt x="86" y="3"/>
                  <a:pt x="86" y="0"/>
                  <a:pt x="82" y="0"/>
                </a:cubicBezTo>
                <a:cubicBezTo>
                  <a:pt x="71" y="0"/>
                  <a:pt x="45" y="0"/>
                  <a:pt x="33" y="0"/>
                </a:cubicBezTo>
                <a:cubicBezTo>
                  <a:pt x="29" y="0"/>
                  <a:pt x="27" y="2"/>
                  <a:pt x="25" y="6"/>
                </a:cubicBezTo>
                <a:cubicBezTo>
                  <a:pt x="20" y="20"/>
                  <a:pt x="6" y="54"/>
                  <a:pt x="2" y="69"/>
                </a:cubicBezTo>
                <a:cubicBezTo>
                  <a:pt x="0" y="74"/>
                  <a:pt x="3" y="76"/>
                  <a:pt x="6" y="76"/>
                </a:cubicBezTo>
                <a:cubicBezTo>
                  <a:pt x="14" y="76"/>
                  <a:pt x="26" y="76"/>
                  <a:pt x="33" y="76"/>
                </a:cubicBezTo>
                <a:cubicBezTo>
                  <a:pt x="36" y="76"/>
                  <a:pt x="38" y="76"/>
                  <a:pt x="37" y="81"/>
                </a:cubicBezTo>
                <a:cubicBezTo>
                  <a:pt x="33" y="91"/>
                  <a:pt x="29" y="109"/>
                  <a:pt x="25" y="120"/>
                </a:cubicBezTo>
                <a:cubicBezTo>
                  <a:pt x="25" y="120"/>
                  <a:pt x="22" y="135"/>
                  <a:pt x="35" y="123"/>
                </a:cubicBezTo>
                <a:cubicBezTo>
                  <a:pt x="51" y="107"/>
                  <a:pt x="81" y="65"/>
                  <a:pt x="95" y="50"/>
                </a:cubicBezTo>
                <a:cubicBezTo>
                  <a:pt x="98" y="47"/>
                  <a:pt x="98" y="44"/>
                  <a:pt x="94" y="44"/>
                </a:cubicBezTo>
                <a:close/>
                <a:moveTo>
                  <a:pt x="62" y="78"/>
                </a:moveTo>
                <a:cubicBezTo>
                  <a:pt x="53" y="89"/>
                  <a:pt x="44" y="101"/>
                  <a:pt x="37" y="109"/>
                </a:cubicBezTo>
                <a:cubicBezTo>
                  <a:pt x="37" y="108"/>
                  <a:pt x="37" y="107"/>
                  <a:pt x="38" y="106"/>
                </a:cubicBezTo>
                <a:cubicBezTo>
                  <a:pt x="40" y="98"/>
                  <a:pt x="42" y="89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3"/>
                  <a:pt x="44" y="83"/>
                  <a:pt x="44" y="83"/>
                </a:cubicBezTo>
                <a:cubicBezTo>
                  <a:pt x="46" y="79"/>
                  <a:pt x="45" y="75"/>
                  <a:pt x="43" y="72"/>
                </a:cubicBezTo>
                <a:cubicBezTo>
                  <a:pt x="41" y="69"/>
                  <a:pt x="37" y="68"/>
                  <a:pt x="33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16" y="53"/>
                  <a:pt x="26" y="26"/>
                  <a:pt x="31" y="12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69" y="17"/>
                  <a:pt x="62" y="28"/>
                  <a:pt x="59" y="35"/>
                </a:cubicBezTo>
                <a:cubicBezTo>
                  <a:pt x="56" y="40"/>
                  <a:pt x="57" y="44"/>
                  <a:pt x="58" y="47"/>
                </a:cubicBezTo>
                <a:cubicBezTo>
                  <a:pt x="61" y="52"/>
                  <a:pt x="67" y="52"/>
                  <a:pt x="69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77" y="59"/>
                  <a:pt x="69" y="68"/>
                  <a:pt x="62" y="7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2" name="Freeform 95"/>
          <p:cNvSpPr>
            <a:spLocks noEditPoints="1"/>
          </p:cNvSpPr>
          <p:nvPr/>
        </p:nvSpPr>
        <p:spPr bwMode="auto">
          <a:xfrm>
            <a:off x="2891237" y="2728697"/>
            <a:ext cx="204818" cy="204142"/>
          </a:xfrm>
          <a:custGeom>
            <a:gdLst>
              <a:gd fmla="*/ 124 w 128" name="T0"/>
              <a:gd fmla="*/ 104 h 128" name="T1"/>
              <a:gd fmla="*/ 112 w 128" name="T2"/>
              <a:gd fmla="*/ 104 h 128" name="T3"/>
              <a:gd fmla="*/ 112 w 128" name="T4"/>
              <a:gd fmla="*/ 22 h 128" name="T5"/>
              <a:gd fmla="*/ 123 w 128" name="T6"/>
              <a:gd fmla="*/ 11 h 128" name="T7"/>
              <a:gd fmla="*/ 123 w 128" name="T8"/>
              <a:gd fmla="*/ 5 h 128" name="T9"/>
              <a:gd fmla="*/ 117 w 128" name="T10"/>
              <a:gd fmla="*/ 5 h 128" name="T11"/>
              <a:gd fmla="*/ 106 w 128" name="T12"/>
              <a:gd fmla="*/ 16 h 128" name="T13"/>
              <a:gd fmla="*/ 24 w 128" name="T14"/>
              <a:gd fmla="*/ 16 h 128" name="T15"/>
              <a:gd fmla="*/ 24 w 128" name="T16"/>
              <a:gd fmla="*/ 4 h 128" name="T17"/>
              <a:gd fmla="*/ 20 w 128" name="T18"/>
              <a:gd fmla="*/ 0 h 128" name="T19"/>
              <a:gd fmla="*/ 16 w 128" name="T20"/>
              <a:gd fmla="*/ 4 h 128" name="T21"/>
              <a:gd fmla="*/ 16 w 128" name="T22"/>
              <a:gd fmla="*/ 16 h 128" name="T23"/>
              <a:gd fmla="*/ 4 w 128" name="T24"/>
              <a:gd fmla="*/ 16 h 128" name="T25"/>
              <a:gd fmla="*/ 0 w 128" name="T26"/>
              <a:gd fmla="*/ 20 h 128" name="T27"/>
              <a:gd fmla="*/ 4 w 128" name="T28"/>
              <a:gd fmla="*/ 24 h 128" name="T29"/>
              <a:gd fmla="*/ 16 w 128" name="T30"/>
              <a:gd fmla="*/ 24 h 128" name="T31"/>
              <a:gd fmla="*/ 16 w 128" name="T32"/>
              <a:gd fmla="*/ 104 h 128" name="T33"/>
              <a:gd fmla="*/ 24 w 128" name="T34"/>
              <a:gd fmla="*/ 112 h 128" name="T35"/>
              <a:gd fmla="*/ 104 w 128" name="T36"/>
              <a:gd fmla="*/ 112 h 128" name="T37"/>
              <a:gd fmla="*/ 104 w 128" name="T38"/>
              <a:gd fmla="*/ 124 h 128" name="T39"/>
              <a:gd fmla="*/ 108 w 128" name="T40"/>
              <a:gd fmla="*/ 128 h 128" name="T41"/>
              <a:gd fmla="*/ 112 w 128" name="T42"/>
              <a:gd fmla="*/ 124 h 128" name="T43"/>
              <a:gd fmla="*/ 112 w 128" name="T44"/>
              <a:gd fmla="*/ 112 h 128" name="T45"/>
              <a:gd fmla="*/ 124 w 128" name="T46"/>
              <a:gd fmla="*/ 112 h 128" name="T47"/>
              <a:gd fmla="*/ 128 w 128" name="T48"/>
              <a:gd fmla="*/ 108 h 128" name="T49"/>
              <a:gd fmla="*/ 124 w 128" name="T50"/>
              <a:gd fmla="*/ 104 h 128" name="T51"/>
              <a:gd fmla="*/ 24 w 128" name="T52"/>
              <a:gd fmla="*/ 28 h 128" name="T53"/>
              <a:gd fmla="*/ 28 w 128" name="T54"/>
              <a:gd fmla="*/ 24 h 128" name="T55"/>
              <a:gd fmla="*/ 98 w 128" name="T56"/>
              <a:gd fmla="*/ 24 h 128" name="T57"/>
              <a:gd fmla="*/ 24 w 128" name="T58"/>
              <a:gd fmla="*/ 98 h 128" name="T59"/>
              <a:gd fmla="*/ 24 w 128" name="T60"/>
              <a:gd fmla="*/ 28 h 128" name="T61"/>
              <a:gd fmla="*/ 104 w 128" name="T62"/>
              <a:gd fmla="*/ 100 h 128" name="T63"/>
              <a:gd fmla="*/ 100 w 128" name="T64"/>
              <a:gd fmla="*/ 104 h 128" name="T65"/>
              <a:gd fmla="*/ 30 w 128" name="T66"/>
              <a:gd fmla="*/ 104 h 128" name="T67"/>
              <a:gd fmla="*/ 104 w 128" name="T68"/>
              <a:gd fmla="*/ 30 h 128" name="T69"/>
              <a:gd fmla="*/ 104 w 128" name="T70"/>
              <a:gd fmla="*/ 100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12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4" y="9"/>
                  <a:pt x="124" y="6"/>
                  <a:pt x="123" y="5"/>
                </a:cubicBezTo>
                <a:cubicBezTo>
                  <a:pt x="121" y="3"/>
                  <a:pt x="119" y="3"/>
                  <a:pt x="117" y="5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1"/>
                  <a:pt x="22" y="0"/>
                  <a:pt x="20" y="0"/>
                </a:cubicBezTo>
                <a:cubicBezTo>
                  <a:pt x="18" y="0"/>
                  <a:pt x="16" y="1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7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8"/>
                  <a:pt x="20" y="112"/>
                  <a:pt x="24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6"/>
                  <a:pt x="106" y="128"/>
                  <a:pt x="108" y="128"/>
                </a:cubicBezTo>
                <a:cubicBezTo>
                  <a:pt x="110" y="128"/>
                  <a:pt x="112" y="126"/>
                  <a:pt x="112" y="12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6" y="112"/>
                  <a:pt x="128" y="110"/>
                  <a:pt x="128" y="108"/>
                </a:cubicBezTo>
                <a:cubicBezTo>
                  <a:pt x="128" y="105"/>
                  <a:pt x="126" y="104"/>
                  <a:pt x="124" y="104"/>
                </a:cubicBezTo>
                <a:close/>
                <a:moveTo>
                  <a:pt x="24" y="28"/>
                </a:moveTo>
                <a:cubicBezTo>
                  <a:pt x="24" y="25"/>
                  <a:pt x="26" y="24"/>
                  <a:pt x="2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24" y="98"/>
                  <a:pt x="24" y="98"/>
                  <a:pt x="24" y="98"/>
                </a:cubicBezTo>
                <a:lnTo>
                  <a:pt x="24" y="28"/>
                </a:lnTo>
                <a:close/>
                <a:moveTo>
                  <a:pt x="104" y="100"/>
                </a:moveTo>
                <a:cubicBezTo>
                  <a:pt x="104" y="102"/>
                  <a:pt x="102" y="104"/>
                  <a:pt x="10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104" y="30"/>
                  <a:pt x="104" y="30"/>
                  <a:pt x="104" y="30"/>
                </a:cubicBezTo>
                <a:lnTo>
                  <a:pt x="104" y="100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3" name="Freeform 96"/>
          <p:cNvSpPr>
            <a:spLocks noEditPoints="1"/>
          </p:cNvSpPr>
          <p:nvPr/>
        </p:nvSpPr>
        <p:spPr bwMode="auto">
          <a:xfrm>
            <a:off x="2319368" y="2738161"/>
            <a:ext cx="210902" cy="210902"/>
          </a:xfrm>
          <a:custGeom>
            <a:gdLst>
              <a:gd fmla="*/ 124 w 132" name="T0"/>
              <a:gd fmla="*/ 18 h 132" name="T1"/>
              <a:gd fmla="*/ 113 w 132" name="T2"/>
              <a:gd fmla="*/ 8 h 132" name="T3"/>
              <a:gd fmla="*/ 83 w 132" name="T4"/>
              <a:gd fmla="*/ 7 h 132" name="T5"/>
              <a:gd fmla="*/ 80 w 132" name="T6"/>
              <a:gd fmla="*/ 10 h 132" name="T7"/>
              <a:gd fmla="*/ 67 w 132" name="T8"/>
              <a:gd fmla="*/ 23 h 132" name="T9"/>
              <a:gd fmla="*/ 67 w 132" name="T10"/>
              <a:gd fmla="*/ 28 h 132" name="T11"/>
              <a:gd fmla="*/ 70 w 132" name="T12"/>
              <a:gd fmla="*/ 30 h 132" name="T13"/>
              <a:gd fmla="*/ 73 w 132" name="T14"/>
              <a:gd fmla="*/ 28 h 132" name="T15"/>
              <a:gd fmla="*/ 86 w 132" name="T16"/>
              <a:gd fmla="*/ 16 h 132" name="T17"/>
              <a:gd fmla="*/ 88 w 132" name="T18"/>
              <a:gd fmla="*/ 13 h 132" name="T19"/>
              <a:gd fmla="*/ 107 w 132" name="T20"/>
              <a:gd fmla="*/ 13 h 132" name="T21"/>
              <a:gd fmla="*/ 118 w 132" name="T22"/>
              <a:gd fmla="*/ 24 h 132" name="T23"/>
              <a:gd fmla="*/ 118 w 132" name="T24"/>
              <a:gd fmla="*/ 42 h 132" name="T25"/>
              <a:gd fmla="*/ 92 w 132" name="T26"/>
              <a:gd fmla="*/ 69 h 132" name="T27"/>
              <a:gd fmla="*/ 81 w 132" name="T28"/>
              <a:gd fmla="*/ 78 h 132" name="T29"/>
              <a:gd fmla="*/ 61 w 132" name="T30"/>
              <a:gd fmla="*/ 78 h 132" name="T31"/>
              <a:gd fmla="*/ 56 w 132" name="T32"/>
              <a:gd fmla="*/ 74 h 132" name="T33"/>
              <a:gd fmla="*/ 56 w 132" name="T34"/>
              <a:gd fmla="*/ 73 h 132" name="T35"/>
              <a:gd fmla="*/ 56 w 132" name="T36"/>
              <a:gd fmla="*/ 73 h 132" name="T37"/>
              <a:gd fmla="*/ 53 w 132" name="T38"/>
              <a:gd fmla="*/ 70 h 132" name="T39"/>
              <a:gd fmla="*/ 47 w 132" name="T40"/>
              <a:gd fmla="*/ 70 h 132" name="T41"/>
              <a:gd fmla="*/ 47 w 132" name="T42"/>
              <a:gd fmla="*/ 76 h 132" name="T43"/>
              <a:gd fmla="*/ 51 w 132" name="T44"/>
              <a:gd fmla="*/ 79 h 132" name="T45"/>
              <a:gd fmla="*/ 56 w 132" name="T46"/>
              <a:gd fmla="*/ 84 h 132" name="T47"/>
              <a:gd fmla="*/ 56 w 132" name="T48"/>
              <a:gd fmla="*/ 85 h 132" name="T49"/>
              <a:gd fmla="*/ 57 w 132" name="T50"/>
              <a:gd fmla="*/ 85 h 132" name="T51"/>
              <a:gd fmla="*/ 85 w 132" name="T52"/>
              <a:gd fmla="*/ 84 h 132" name="T53"/>
              <a:gd fmla="*/ 86 w 132" name="T54"/>
              <a:gd fmla="*/ 85 h 132" name="T55"/>
              <a:gd fmla="*/ 86 w 132" name="T56"/>
              <a:gd fmla="*/ 84 h 132" name="T57"/>
              <a:gd fmla="*/ 87 w 132" name="T58"/>
              <a:gd fmla="*/ 83 h 132" name="T59"/>
              <a:gd fmla="*/ 124 w 132" name="T60"/>
              <a:gd fmla="*/ 47 h 132" name="T61"/>
              <a:gd fmla="*/ 124 w 132" name="T62"/>
              <a:gd fmla="*/ 18 h 132" name="T63"/>
              <a:gd fmla="*/ 58 w 132" name="T64"/>
              <a:gd fmla="*/ 103 h 132" name="T65"/>
              <a:gd fmla="*/ 50 w 132" name="T66"/>
              <a:gd fmla="*/ 111 h 132" name="T67"/>
              <a:gd fmla="*/ 43 w 132" name="T68"/>
              <a:gd fmla="*/ 118 h 132" name="T69"/>
              <a:gd fmla="*/ 26 w 132" name="T70"/>
              <a:gd fmla="*/ 118 h 132" name="T71"/>
              <a:gd fmla="*/ 14 w 132" name="T72"/>
              <a:gd fmla="*/ 106 h 132" name="T73"/>
              <a:gd fmla="*/ 14 w 132" name="T74"/>
              <a:gd fmla="*/ 88 h 132" name="T75"/>
              <a:gd fmla="*/ 52 w 132" name="T76"/>
              <a:gd fmla="*/ 50 h 132" name="T77"/>
              <a:gd fmla="*/ 70 w 132" name="T78"/>
              <a:gd fmla="*/ 50 h 132" name="T79"/>
              <a:gd fmla="*/ 76 w 132" name="T80"/>
              <a:gd fmla="*/ 55 h 132" name="T81"/>
              <a:gd fmla="*/ 79 w 132" name="T82"/>
              <a:gd fmla="*/ 58 h 132" name="T83"/>
              <a:gd fmla="*/ 82 w 132" name="T84"/>
              <a:gd fmla="*/ 60 h 132" name="T85"/>
              <a:gd fmla="*/ 85 w 132" name="T86"/>
              <a:gd fmla="*/ 58 h 132" name="T87"/>
              <a:gd fmla="*/ 85 w 132" name="T88"/>
              <a:gd fmla="*/ 53 h 132" name="T89"/>
              <a:gd fmla="*/ 82 w 132" name="T90"/>
              <a:gd fmla="*/ 50 h 132" name="T91"/>
              <a:gd fmla="*/ 76 w 132" name="T92"/>
              <a:gd fmla="*/ 44 h 132" name="T93"/>
              <a:gd fmla="*/ 46 w 132" name="T94"/>
              <a:gd fmla="*/ 44 h 132" name="T95"/>
              <a:gd fmla="*/ 8 w 132" name="T96"/>
              <a:gd fmla="*/ 82 h 132" name="T97"/>
              <a:gd fmla="*/ 8 w 132" name="T98"/>
              <a:gd fmla="*/ 112 h 132" name="T99"/>
              <a:gd fmla="*/ 20 w 132" name="T100"/>
              <a:gd fmla="*/ 124 h 132" name="T101"/>
              <a:gd fmla="*/ 49 w 132" name="T102"/>
              <a:gd fmla="*/ 124 h 132" name="T103"/>
              <a:gd fmla="*/ 52 w 132" name="T104"/>
              <a:gd fmla="*/ 121 h 132" name="T105"/>
              <a:gd fmla="*/ 64 w 132" name="T106"/>
              <a:gd fmla="*/ 109 h 132" name="T107"/>
              <a:gd fmla="*/ 64 w 132" name="T108"/>
              <a:gd fmla="*/ 103 h 132" name="T109"/>
              <a:gd fmla="*/ 58 w 132" name="T110"/>
              <a:gd fmla="*/ 103 h 132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32" w="132">
                <a:moveTo>
                  <a:pt x="124" y="18"/>
                </a:moveTo>
                <a:cubicBezTo>
                  <a:pt x="113" y="8"/>
                  <a:pt x="113" y="8"/>
                  <a:pt x="113" y="8"/>
                </a:cubicBezTo>
                <a:cubicBezTo>
                  <a:pt x="104" y="0"/>
                  <a:pt x="91" y="0"/>
                  <a:pt x="83" y="7"/>
                </a:cubicBezTo>
                <a:cubicBezTo>
                  <a:pt x="80" y="10"/>
                  <a:pt x="80" y="10"/>
                  <a:pt x="80" y="10"/>
                </a:cubicBezTo>
                <a:cubicBezTo>
                  <a:pt x="67" y="23"/>
                  <a:pt x="67" y="23"/>
                  <a:pt x="67" y="23"/>
                </a:cubicBezTo>
                <a:cubicBezTo>
                  <a:pt x="65" y="24"/>
                  <a:pt x="65" y="27"/>
                  <a:pt x="67" y="28"/>
                </a:cubicBezTo>
                <a:cubicBezTo>
                  <a:pt x="68" y="29"/>
                  <a:pt x="69" y="30"/>
                  <a:pt x="70" y="30"/>
                </a:cubicBezTo>
                <a:cubicBezTo>
                  <a:pt x="71" y="30"/>
                  <a:pt x="72" y="29"/>
                  <a:pt x="73" y="28"/>
                </a:cubicBezTo>
                <a:cubicBezTo>
                  <a:pt x="86" y="16"/>
                  <a:pt x="86" y="16"/>
                  <a:pt x="86" y="16"/>
                </a:cubicBezTo>
                <a:cubicBezTo>
                  <a:pt x="88" y="13"/>
                  <a:pt x="88" y="13"/>
                  <a:pt x="88" y="13"/>
                </a:cubicBezTo>
                <a:cubicBezTo>
                  <a:pt x="93" y="9"/>
                  <a:pt x="102" y="9"/>
                  <a:pt x="107" y="13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3" y="29"/>
                  <a:pt x="123" y="37"/>
                  <a:pt x="118" y="42"/>
                </a:cubicBezTo>
                <a:cubicBezTo>
                  <a:pt x="92" y="69"/>
                  <a:pt x="92" y="69"/>
                  <a:pt x="92" y="69"/>
                </a:cubicBezTo>
                <a:cubicBezTo>
                  <a:pt x="81" y="78"/>
                  <a:pt x="81" y="78"/>
                  <a:pt x="81" y="78"/>
                </a:cubicBezTo>
                <a:cubicBezTo>
                  <a:pt x="76" y="82"/>
                  <a:pt x="66" y="83"/>
                  <a:pt x="61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3" y="70"/>
                  <a:pt x="53" y="70"/>
                  <a:pt x="53" y="70"/>
                </a:cubicBezTo>
                <a:cubicBezTo>
                  <a:pt x="51" y="69"/>
                  <a:pt x="49" y="69"/>
                  <a:pt x="47" y="70"/>
                </a:cubicBezTo>
                <a:cubicBezTo>
                  <a:pt x="45" y="72"/>
                  <a:pt x="45" y="74"/>
                  <a:pt x="47" y="76"/>
                </a:cubicBezTo>
                <a:cubicBezTo>
                  <a:pt x="51" y="79"/>
                  <a:pt x="51" y="79"/>
                  <a:pt x="51" y="79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7" y="85"/>
                </a:cubicBezTo>
                <a:cubicBezTo>
                  <a:pt x="65" y="91"/>
                  <a:pt x="77" y="91"/>
                  <a:pt x="85" y="84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4"/>
                  <a:pt x="86" y="84"/>
                  <a:pt x="86" y="84"/>
                </a:cubicBezTo>
                <a:cubicBezTo>
                  <a:pt x="87" y="84"/>
                  <a:pt x="87" y="83"/>
                  <a:pt x="87" y="83"/>
                </a:cubicBezTo>
                <a:cubicBezTo>
                  <a:pt x="124" y="47"/>
                  <a:pt x="124" y="47"/>
                  <a:pt x="124" y="47"/>
                </a:cubicBezTo>
                <a:cubicBezTo>
                  <a:pt x="132" y="40"/>
                  <a:pt x="132" y="26"/>
                  <a:pt x="124" y="18"/>
                </a:cubicBezTo>
                <a:close/>
                <a:moveTo>
                  <a:pt x="58" y="103"/>
                </a:moveTo>
                <a:cubicBezTo>
                  <a:pt x="50" y="111"/>
                  <a:pt x="50" y="111"/>
                  <a:pt x="50" y="111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39" y="123"/>
                  <a:pt x="31" y="123"/>
                  <a:pt x="26" y="118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9" y="101"/>
                  <a:pt x="9" y="93"/>
                  <a:pt x="14" y="88"/>
                </a:cubicBezTo>
                <a:cubicBezTo>
                  <a:pt x="52" y="50"/>
                  <a:pt x="52" y="50"/>
                  <a:pt x="52" y="50"/>
                </a:cubicBezTo>
                <a:cubicBezTo>
                  <a:pt x="57" y="45"/>
                  <a:pt x="65" y="45"/>
                  <a:pt x="70" y="50"/>
                </a:cubicBezTo>
                <a:cubicBezTo>
                  <a:pt x="76" y="55"/>
                  <a:pt x="76" y="55"/>
                  <a:pt x="76" y="55"/>
                </a:cubicBezTo>
                <a:cubicBezTo>
                  <a:pt x="79" y="58"/>
                  <a:pt x="79" y="58"/>
                  <a:pt x="79" y="58"/>
                </a:cubicBezTo>
                <a:cubicBezTo>
                  <a:pt x="80" y="59"/>
                  <a:pt x="81" y="60"/>
                  <a:pt x="82" y="60"/>
                </a:cubicBezTo>
                <a:cubicBezTo>
                  <a:pt x="83" y="60"/>
                  <a:pt x="84" y="59"/>
                  <a:pt x="85" y="58"/>
                </a:cubicBezTo>
                <a:cubicBezTo>
                  <a:pt x="86" y="57"/>
                  <a:pt x="86" y="54"/>
                  <a:pt x="85" y="53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44"/>
                  <a:pt x="76" y="44"/>
                  <a:pt x="76" y="44"/>
                </a:cubicBezTo>
                <a:cubicBezTo>
                  <a:pt x="68" y="36"/>
                  <a:pt x="55" y="36"/>
                  <a:pt x="46" y="44"/>
                </a:cubicBezTo>
                <a:cubicBezTo>
                  <a:pt x="8" y="82"/>
                  <a:pt x="8" y="82"/>
                  <a:pt x="8" y="82"/>
                </a:cubicBezTo>
                <a:cubicBezTo>
                  <a:pt x="0" y="90"/>
                  <a:pt x="0" y="104"/>
                  <a:pt x="8" y="112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32"/>
                  <a:pt x="41" y="132"/>
                  <a:pt x="49" y="124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6" y="107"/>
                  <a:pt x="66" y="104"/>
                  <a:pt x="64" y="103"/>
                </a:cubicBezTo>
                <a:cubicBezTo>
                  <a:pt x="63" y="101"/>
                  <a:pt x="60" y="101"/>
                  <a:pt x="58" y="103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4" name="Freeform 97"/>
          <p:cNvSpPr>
            <a:spLocks noEditPoints="1"/>
          </p:cNvSpPr>
          <p:nvPr/>
        </p:nvSpPr>
        <p:spPr bwMode="auto">
          <a:xfrm>
            <a:off x="1753583" y="2753708"/>
            <a:ext cx="204818" cy="179131"/>
          </a:xfrm>
          <a:custGeom>
            <a:gdLst>
              <a:gd fmla="*/ 120 w 128" name="T0"/>
              <a:gd fmla="*/ 25 h 112" name="T1"/>
              <a:gd fmla="*/ 88 w 128" name="T2"/>
              <a:gd fmla="*/ 44 h 112" name="T3"/>
              <a:gd fmla="*/ 88 w 128" name="T4"/>
              <a:gd fmla="*/ 32 h 112" name="T5"/>
              <a:gd fmla="*/ 76 w 128" name="T6"/>
              <a:gd fmla="*/ 20 h 112" name="T7"/>
              <a:gd fmla="*/ 68 w 128" name="T8"/>
              <a:gd fmla="*/ 20 h 112" name="T9"/>
              <a:gd fmla="*/ 68 w 128" name="T10"/>
              <a:gd fmla="*/ 12 h 112" name="T11"/>
              <a:gd fmla="*/ 56 w 128" name="T12"/>
              <a:gd fmla="*/ 0 h 112" name="T13"/>
              <a:gd fmla="*/ 32 w 128" name="T14"/>
              <a:gd fmla="*/ 0 h 112" name="T15"/>
              <a:gd fmla="*/ 20 w 128" name="T16"/>
              <a:gd fmla="*/ 12 h 112" name="T17"/>
              <a:gd fmla="*/ 20 w 128" name="T18"/>
              <a:gd fmla="*/ 20 h 112" name="T19"/>
              <a:gd fmla="*/ 12 w 128" name="T20"/>
              <a:gd fmla="*/ 20 h 112" name="T21"/>
              <a:gd fmla="*/ 0 w 128" name="T22"/>
              <a:gd fmla="*/ 32 h 112" name="T23"/>
              <a:gd fmla="*/ 0 w 128" name="T24"/>
              <a:gd fmla="*/ 99 h 112" name="T25"/>
              <a:gd fmla="*/ 12 w 128" name="T26"/>
              <a:gd fmla="*/ 112 h 112" name="T27"/>
              <a:gd fmla="*/ 76 w 128" name="T28"/>
              <a:gd fmla="*/ 112 h 112" name="T29"/>
              <a:gd fmla="*/ 88 w 128" name="T30"/>
              <a:gd fmla="*/ 99 h 112" name="T31"/>
              <a:gd fmla="*/ 88 w 128" name="T32"/>
              <a:gd fmla="*/ 88 h 112" name="T33"/>
              <a:gd fmla="*/ 121 w 128" name="T34"/>
              <a:gd fmla="*/ 107 h 112" name="T35"/>
              <a:gd fmla="*/ 128 w 128" name="T36"/>
              <a:gd fmla="*/ 104 h 112" name="T37"/>
              <a:gd fmla="*/ 128 w 128" name="T38"/>
              <a:gd fmla="*/ 28 h 112" name="T39"/>
              <a:gd fmla="*/ 120 w 128" name="T40"/>
              <a:gd fmla="*/ 25 h 112" name="T41"/>
              <a:gd fmla="*/ 28 w 128" name="T42"/>
              <a:gd fmla="*/ 16 h 112" name="T43"/>
              <a:gd fmla="*/ 36 w 128" name="T44"/>
              <a:gd fmla="*/ 8 h 112" name="T45"/>
              <a:gd fmla="*/ 52 w 128" name="T46"/>
              <a:gd fmla="*/ 8 h 112" name="T47"/>
              <a:gd fmla="*/ 60 w 128" name="T48"/>
              <a:gd fmla="*/ 16 h 112" name="T49"/>
              <a:gd fmla="*/ 60 w 128" name="T50"/>
              <a:gd fmla="*/ 20 h 112" name="T51"/>
              <a:gd fmla="*/ 28 w 128" name="T52"/>
              <a:gd fmla="*/ 20 h 112" name="T53"/>
              <a:gd fmla="*/ 28 w 128" name="T54"/>
              <a:gd fmla="*/ 16 h 112" name="T55"/>
              <a:gd fmla="*/ 120 w 128" name="T56"/>
              <a:gd fmla="*/ 96 h 112" name="T57"/>
              <a:gd fmla="*/ 93 w 128" name="T58"/>
              <a:gd fmla="*/ 81 h 112" name="T59"/>
              <a:gd fmla="*/ 84 w 128" name="T60"/>
              <a:gd fmla="*/ 81 h 112" name="T61"/>
              <a:gd fmla="*/ 80 w 128" name="T62"/>
              <a:gd fmla="*/ 88 h 112" name="T63"/>
              <a:gd fmla="*/ 80 w 128" name="T64"/>
              <a:gd fmla="*/ 95 h 112" name="T65"/>
              <a:gd fmla="*/ 72 w 128" name="T66"/>
              <a:gd fmla="*/ 104 h 112" name="T67"/>
              <a:gd fmla="*/ 16 w 128" name="T68"/>
              <a:gd fmla="*/ 104 h 112" name="T69"/>
              <a:gd fmla="*/ 8 w 128" name="T70"/>
              <a:gd fmla="*/ 95 h 112" name="T71"/>
              <a:gd fmla="*/ 8 w 128" name="T72"/>
              <a:gd fmla="*/ 36 h 112" name="T73"/>
              <a:gd fmla="*/ 16 w 128" name="T74"/>
              <a:gd fmla="*/ 28 h 112" name="T75"/>
              <a:gd fmla="*/ 16 w 128" name="T76"/>
              <a:gd fmla="*/ 28 h 112" name="T77"/>
              <a:gd fmla="*/ 16 w 128" name="T78"/>
              <a:gd fmla="*/ 28 h 112" name="T79"/>
              <a:gd fmla="*/ 16 w 128" name="T80"/>
              <a:gd fmla="*/ 28 h 112" name="T81"/>
              <a:gd fmla="*/ 20 w 128" name="T82"/>
              <a:gd fmla="*/ 28 h 112" name="T83"/>
              <a:gd fmla="*/ 20 w 128" name="T84"/>
              <a:gd fmla="*/ 28 h 112" name="T85"/>
              <a:gd fmla="*/ 68 w 128" name="T86"/>
              <a:gd fmla="*/ 28 h 112" name="T87"/>
              <a:gd fmla="*/ 68 w 128" name="T88"/>
              <a:gd fmla="*/ 28 h 112" name="T89"/>
              <a:gd fmla="*/ 72 w 128" name="T90"/>
              <a:gd fmla="*/ 28 h 112" name="T91"/>
              <a:gd fmla="*/ 72 w 128" name="T92"/>
              <a:gd fmla="*/ 28 h 112" name="T93"/>
              <a:gd fmla="*/ 72 w 128" name="T94"/>
              <a:gd fmla="*/ 28 h 112" name="T95"/>
              <a:gd fmla="*/ 72 w 128" name="T96"/>
              <a:gd fmla="*/ 28 h 112" name="T97"/>
              <a:gd fmla="*/ 80 w 128" name="T98"/>
              <a:gd fmla="*/ 36 h 112" name="T99"/>
              <a:gd fmla="*/ 80 w 128" name="T100"/>
              <a:gd fmla="*/ 44 h 112" name="T101"/>
              <a:gd fmla="*/ 84 w 128" name="T102"/>
              <a:gd fmla="*/ 51 h 112" name="T103"/>
              <a:gd fmla="*/ 93 w 128" name="T104"/>
              <a:gd fmla="*/ 50 h 112" name="T105"/>
              <a:gd fmla="*/ 120 w 128" name="T106"/>
              <a:gd fmla="*/ 35 h 112" name="T107"/>
              <a:gd fmla="*/ 120 w 128" name="T108"/>
              <a:gd fmla="*/ 96 h 112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12" w="128">
                <a:moveTo>
                  <a:pt x="120" y="25"/>
                </a:moveTo>
                <a:cubicBezTo>
                  <a:pt x="88" y="44"/>
                  <a:pt x="88" y="44"/>
                  <a:pt x="88" y="44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25"/>
                  <a:pt x="83" y="20"/>
                  <a:pt x="76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5"/>
                  <a:pt x="63" y="0"/>
                  <a:pt x="5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5" y="0"/>
                  <a:pt x="20" y="5"/>
                  <a:pt x="20" y="12"/>
                </a:cubicBezTo>
                <a:cubicBezTo>
                  <a:pt x="20" y="20"/>
                  <a:pt x="20" y="20"/>
                  <a:pt x="20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6"/>
                  <a:pt x="5" y="112"/>
                  <a:pt x="1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83" y="112"/>
                  <a:pt x="88" y="106"/>
                  <a:pt x="88" y="99"/>
                </a:cubicBezTo>
                <a:cubicBezTo>
                  <a:pt x="88" y="88"/>
                  <a:pt x="88" y="88"/>
                  <a:pt x="88" y="8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23" y="109"/>
                  <a:pt x="128" y="107"/>
                  <a:pt x="128" y="104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5"/>
                  <a:pt x="123" y="22"/>
                  <a:pt x="120" y="25"/>
                </a:cubicBezTo>
                <a:close/>
                <a:moveTo>
                  <a:pt x="28" y="16"/>
                </a:moveTo>
                <a:cubicBezTo>
                  <a:pt x="28" y="11"/>
                  <a:pt x="32" y="8"/>
                  <a:pt x="36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6" y="8"/>
                  <a:pt x="60" y="11"/>
                  <a:pt x="60" y="16"/>
                </a:cubicBezTo>
                <a:cubicBezTo>
                  <a:pt x="60" y="20"/>
                  <a:pt x="60" y="20"/>
                  <a:pt x="60" y="20"/>
                </a:cubicBezTo>
                <a:cubicBezTo>
                  <a:pt x="28" y="20"/>
                  <a:pt x="28" y="20"/>
                  <a:pt x="28" y="20"/>
                </a:cubicBezTo>
                <a:lnTo>
                  <a:pt x="28" y="16"/>
                </a:lnTo>
                <a:close/>
                <a:moveTo>
                  <a:pt x="120" y="96"/>
                </a:moveTo>
                <a:cubicBezTo>
                  <a:pt x="93" y="81"/>
                  <a:pt x="93" y="81"/>
                  <a:pt x="93" y="81"/>
                </a:cubicBezTo>
                <a:cubicBezTo>
                  <a:pt x="90" y="79"/>
                  <a:pt x="86" y="80"/>
                  <a:pt x="84" y="81"/>
                </a:cubicBezTo>
                <a:cubicBezTo>
                  <a:pt x="82" y="82"/>
                  <a:pt x="80" y="85"/>
                  <a:pt x="80" y="88"/>
                </a:cubicBezTo>
                <a:cubicBezTo>
                  <a:pt x="80" y="88"/>
                  <a:pt x="80" y="91"/>
                  <a:pt x="80" y="95"/>
                </a:cubicBezTo>
                <a:cubicBezTo>
                  <a:pt x="80" y="100"/>
                  <a:pt x="76" y="104"/>
                  <a:pt x="72" y="104"/>
                </a:cubicBezTo>
                <a:cubicBezTo>
                  <a:pt x="67" y="104"/>
                  <a:pt x="16" y="104"/>
                  <a:pt x="16" y="104"/>
                </a:cubicBezTo>
                <a:cubicBezTo>
                  <a:pt x="12" y="104"/>
                  <a:pt x="8" y="100"/>
                  <a:pt x="8" y="95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1"/>
                  <a:pt x="11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6" y="28"/>
                  <a:pt x="80" y="31"/>
                  <a:pt x="80" y="36"/>
                </a:cubicBezTo>
                <a:cubicBezTo>
                  <a:pt x="80" y="41"/>
                  <a:pt x="80" y="44"/>
                  <a:pt x="80" y="44"/>
                </a:cubicBezTo>
                <a:cubicBezTo>
                  <a:pt x="80" y="47"/>
                  <a:pt x="82" y="49"/>
                  <a:pt x="84" y="51"/>
                </a:cubicBezTo>
                <a:cubicBezTo>
                  <a:pt x="86" y="52"/>
                  <a:pt x="90" y="52"/>
                  <a:pt x="93" y="50"/>
                </a:cubicBezTo>
                <a:cubicBezTo>
                  <a:pt x="120" y="35"/>
                  <a:pt x="120" y="35"/>
                  <a:pt x="120" y="35"/>
                </a:cubicBezTo>
                <a:lnTo>
                  <a:pt x="120" y="96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5" name="Freeform 98"/>
          <p:cNvSpPr>
            <a:spLocks noEditPoints="1"/>
          </p:cNvSpPr>
          <p:nvPr/>
        </p:nvSpPr>
        <p:spPr bwMode="auto">
          <a:xfrm>
            <a:off x="1180362" y="2736133"/>
            <a:ext cx="212254" cy="214958"/>
          </a:xfrm>
          <a:custGeom>
            <a:gdLst>
              <a:gd fmla="*/ 124 w 133" name="T0"/>
              <a:gd fmla="*/ 10 h 134" name="T1"/>
              <a:gd fmla="*/ 89 w 133" name="T2"/>
              <a:gd fmla="*/ 10 h 134" name="T3"/>
              <a:gd fmla="*/ 16 w 133" name="T4"/>
              <a:gd fmla="*/ 84 h 134" name="T5"/>
              <a:gd fmla="*/ 4 w 133" name="T6"/>
              <a:gd fmla="*/ 129 h 134" name="T7"/>
              <a:gd fmla="*/ 50 w 133" name="T8"/>
              <a:gd fmla="*/ 118 h 134" name="T9"/>
              <a:gd fmla="*/ 124 w 133" name="T10"/>
              <a:gd fmla="*/ 44 h 134" name="T11"/>
              <a:gd fmla="*/ 124 w 133" name="T12"/>
              <a:gd fmla="*/ 10 h 134" name="T13"/>
              <a:gd fmla="*/ 24 w 133" name="T14"/>
              <a:gd fmla="*/ 87 h 134" name="T15"/>
              <a:gd fmla="*/ 84 w 133" name="T16"/>
              <a:gd fmla="*/ 27 h 134" name="T17"/>
              <a:gd fmla="*/ 92 w 133" name="T18"/>
              <a:gd fmla="*/ 36 h 134" name="T19"/>
              <a:gd fmla="*/ 34 w 133" name="T20"/>
              <a:gd fmla="*/ 94 h 134" name="T21"/>
              <a:gd fmla="*/ 32 w 133" name="T22"/>
              <a:gd fmla="*/ 92 h 134" name="T23"/>
              <a:gd fmla="*/ 24 w 133" name="T24"/>
              <a:gd fmla="*/ 87 h 134" name="T25"/>
              <a:gd fmla="*/ 24 w 133" name="T26"/>
              <a:gd fmla="*/ 87 h 134" name="T27"/>
              <a:gd fmla="*/ 11 w 133" name="T28"/>
              <a:gd fmla="*/ 122 h 134" name="T29"/>
              <a:gd fmla="*/ 19 w 133" name="T30"/>
              <a:gd fmla="*/ 94 h 134" name="T31"/>
              <a:gd fmla="*/ 29 w 133" name="T32"/>
              <a:gd fmla="*/ 99 h 134" name="T33"/>
              <a:gd fmla="*/ 33 w 133" name="T34"/>
              <a:gd fmla="*/ 103 h 134" name="T35"/>
              <a:gd fmla="*/ 39 w 133" name="T36"/>
              <a:gd fmla="*/ 115 h 134" name="T37"/>
              <a:gd fmla="*/ 11 w 133" name="T38"/>
              <a:gd fmla="*/ 122 h 134" name="T39"/>
              <a:gd fmla="*/ 47 w 133" name="T40"/>
              <a:gd fmla="*/ 110 h 134" name="T41"/>
              <a:gd fmla="*/ 46 w 133" name="T42"/>
              <a:gd fmla="*/ 111 h 134" name="T43"/>
              <a:gd fmla="*/ 41 w 133" name="T44"/>
              <a:gd fmla="*/ 100 h 134" name="T45"/>
              <a:gd fmla="*/ 40 w 133" name="T46"/>
              <a:gd fmla="*/ 99 h 134" name="T47"/>
              <a:gd fmla="*/ 98 w 133" name="T48"/>
              <a:gd fmla="*/ 41 h 134" name="T49"/>
              <a:gd fmla="*/ 107 w 133" name="T50"/>
              <a:gd fmla="*/ 50 h 134" name="T51"/>
              <a:gd fmla="*/ 47 w 133" name="T52"/>
              <a:gd fmla="*/ 110 h 134" name="T53"/>
              <a:gd fmla="*/ 118 w 133" name="T54"/>
              <a:gd fmla="*/ 38 h 134" name="T55"/>
              <a:gd fmla="*/ 112 w 133" name="T56"/>
              <a:gd fmla="*/ 44 h 134" name="T57"/>
              <a:gd fmla="*/ 89 w 133" name="T58"/>
              <a:gd fmla="*/ 21 h 134" name="T59"/>
              <a:gd fmla="*/ 95 w 133" name="T60"/>
              <a:gd fmla="*/ 15 h 134" name="T61"/>
              <a:gd fmla="*/ 118 w 133" name="T62"/>
              <a:gd fmla="*/ 15 h 134" name="T63"/>
              <a:gd fmla="*/ 118 w 133" name="T64"/>
              <a:gd fmla="*/ 38 h 134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34" w="133">
                <a:moveTo>
                  <a:pt x="124" y="10"/>
                </a:moveTo>
                <a:cubicBezTo>
                  <a:pt x="114" y="0"/>
                  <a:pt x="99" y="0"/>
                  <a:pt x="89" y="10"/>
                </a:cubicBezTo>
                <a:cubicBezTo>
                  <a:pt x="16" y="84"/>
                  <a:pt x="16" y="84"/>
                  <a:pt x="16" y="84"/>
                </a:cubicBezTo>
                <a:cubicBezTo>
                  <a:pt x="7" y="92"/>
                  <a:pt x="0" y="125"/>
                  <a:pt x="4" y="129"/>
                </a:cubicBezTo>
                <a:cubicBezTo>
                  <a:pt x="9" y="134"/>
                  <a:pt x="42" y="126"/>
                  <a:pt x="50" y="118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35"/>
                  <a:pt x="133" y="19"/>
                  <a:pt x="124" y="10"/>
                </a:cubicBezTo>
                <a:close/>
                <a:moveTo>
                  <a:pt x="24" y="87"/>
                </a:moveTo>
                <a:cubicBezTo>
                  <a:pt x="84" y="27"/>
                  <a:pt x="84" y="27"/>
                  <a:pt x="84" y="27"/>
                </a:cubicBezTo>
                <a:cubicBezTo>
                  <a:pt x="92" y="36"/>
                  <a:pt x="92" y="36"/>
                  <a:pt x="92" y="36"/>
                </a:cubicBezTo>
                <a:cubicBezTo>
                  <a:pt x="34" y="94"/>
                  <a:pt x="34" y="94"/>
                  <a:pt x="34" y="94"/>
                </a:cubicBezTo>
                <a:cubicBezTo>
                  <a:pt x="32" y="92"/>
                  <a:pt x="32" y="92"/>
                  <a:pt x="32" y="92"/>
                </a:cubicBezTo>
                <a:cubicBezTo>
                  <a:pt x="30" y="89"/>
                  <a:pt x="27" y="88"/>
                  <a:pt x="24" y="87"/>
                </a:cubicBezTo>
                <a:cubicBezTo>
                  <a:pt x="24" y="87"/>
                  <a:pt x="24" y="87"/>
                  <a:pt x="24" y="87"/>
                </a:cubicBezTo>
                <a:close/>
                <a:moveTo>
                  <a:pt x="11" y="122"/>
                </a:moveTo>
                <a:cubicBezTo>
                  <a:pt x="10" y="120"/>
                  <a:pt x="14" y="104"/>
                  <a:pt x="19" y="94"/>
                </a:cubicBezTo>
                <a:cubicBezTo>
                  <a:pt x="23" y="95"/>
                  <a:pt x="26" y="97"/>
                  <a:pt x="29" y="99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6" y="106"/>
                  <a:pt x="38" y="110"/>
                  <a:pt x="39" y="115"/>
                </a:cubicBezTo>
                <a:cubicBezTo>
                  <a:pt x="28" y="120"/>
                  <a:pt x="13" y="124"/>
                  <a:pt x="11" y="122"/>
                </a:cubicBezTo>
                <a:close/>
                <a:moveTo>
                  <a:pt x="47" y="110"/>
                </a:moveTo>
                <a:cubicBezTo>
                  <a:pt x="47" y="110"/>
                  <a:pt x="46" y="110"/>
                  <a:pt x="46" y="111"/>
                </a:cubicBezTo>
                <a:cubicBezTo>
                  <a:pt x="45" y="107"/>
                  <a:pt x="44" y="103"/>
                  <a:pt x="41" y="100"/>
                </a:cubicBezTo>
                <a:cubicBezTo>
                  <a:pt x="40" y="99"/>
                  <a:pt x="40" y="99"/>
                  <a:pt x="40" y="99"/>
                </a:cubicBezTo>
                <a:cubicBezTo>
                  <a:pt x="98" y="41"/>
                  <a:pt x="98" y="41"/>
                  <a:pt x="98" y="41"/>
                </a:cubicBezTo>
                <a:cubicBezTo>
                  <a:pt x="107" y="50"/>
                  <a:pt x="107" y="50"/>
                  <a:pt x="107" y="50"/>
                </a:cubicBezTo>
                <a:lnTo>
                  <a:pt x="47" y="110"/>
                </a:lnTo>
                <a:close/>
                <a:moveTo>
                  <a:pt x="118" y="38"/>
                </a:moveTo>
                <a:cubicBezTo>
                  <a:pt x="112" y="44"/>
                  <a:pt x="112" y="44"/>
                  <a:pt x="112" y="44"/>
                </a:cubicBezTo>
                <a:cubicBezTo>
                  <a:pt x="89" y="21"/>
                  <a:pt x="89" y="21"/>
                  <a:pt x="89" y="21"/>
                </a:cubicBezTo>
                <a:cubicBezTo>
                  <a:pt x="95" y="15"/>
                  <a:pt x="95" y="15"/>
                  <a:pt x="95" y="15"/>
                </a:cubicBezTo>
                <a:cubicBezTo>
                  <a:pt x="101" y="9"/>
                  <a:pt x="112" y="9"/>
                  <a:pt x="118" y="15"/>
                </a:cubicBezTo>
                <a:cubicBezTo>
                  <a:pt x="125" y="22"/>
                  <a:pt x="125" y="32"/>
                  <a:pt x="118" y="38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6" name="Freeform 99"/>
          <p:cNvSpPr>
            <a:spLocks noEditPoints="1"/>
          </p:cNvSpPr>
          <p:nvPr/>
        </p:nvSpPr>
        <p:spPr bwMode="auto">
          <a:xfrm>
            <a:off x="616605" y="2741541"/>
            <a:ext cx="204142" cy="204142"/>
          </a:xfrm>
          <a:custGeom>
            <a:gdLst>
              <a:gd fmla="*/ 127 w 128" name="T0"/>
              <a:gd fmla="*/ 110 h 128" name="T1"/>
              <a:gd fmla="*/ 104 w 128" name="T2"/>
              <a:gd fmla="*/ 91 h 128" name="T3"/>
              <a:gd fmla="*/ 88 w 128" name="T4"/>
              <a:gd fmla="*/ 86 h 128" name="T5"/>
              <a:gd fmla="*/ 88 w 128" name="T6"/>
              <a:gd fmla="*/ 75 h 128" name="T7"/>
              <a:gd fmla="*/ 100 w 128" name="T8"/>
              <a:gd fmla="*/ 44 h 128" name="T9"/>
              <a:gd fmla="*/ 64 w 128" name="T10"/>
              <a:gd fmla="*/ 0 h 128" name="T11"/>
              <a:gd fmla="*/ 28 w 128" name="T12"/>
              <a:gd fmla="*/ 44 h 128" name="T13"/>
              <a:gd fmla="*/ 40 w 128" name="T14"/>
              <a:gd fmla="*/ 75 h 128" name="T15"/>
              <a:gd fmla="*/ 40 w 128" name="T16"/>
              <a:gd fmla="*/ 86 h 128" name="T17"/>
              <a:gd fmla="*/ 24 w 128" name="T18"/>
              <a:gd fmla="*/ 91 h 128" name="T19"/>
              <a:gd fmla="*/ 1 w 128" name="T20"/>
              <a:gd fmla="*/ 110 h 128" name="T21"/>
              <a:gd fmla="*/ 1 w 128" name="T22"/>
              <a:gd fmla="*/ 118 h 128" name="T23"/>
              <a:gd fmla="*/ 64 w 128" name="T24"/>
              <a:gd fmla="*/ 128 h 128" name="T25"/>
              <a:gd fmla="*/ 126 w 128" name="T26"/>
              <a:gd fmla="*/ 118 h 128" name="T27"/>
              <a:gd fmla="*/ 127 w 128" name="T28"/>
              <a:gd fmla="*/ 110 h 128" name="T29"/>
              <a:gd fmla="*/ 36 w 128" name="T30"/>
              <a:gd fmla="*/ 44 h 128" name="T31"/>
              <a:gd fmla="*/ 64 w 128" name="T32"/>
              <a:gd fmla="*/ 8 h 128" name="T33"/>
              <a:gd fmla="*/ 92 w 128" name="T34"/>
              <a:gd fmla="*/ 44 h 128" name="T35"/>
              <a:gd fmla="*/ 64 w 128" name="T36"/>
              <a:gd fmla="*/ 80 h 128" name="T37"/>
              <a:gd fmla="*/ 36 w 128" name="T38"/>
              <a:gd fmla="*/ 44 h 128" name="T39"/>
              <a:gd fmla="*/ 64 w 128" name="T40"/>
              <a:gd fmla="*/ 120 h 128" name="T41"/>
              <a:gd fmla="*/ 8 w 128" name="T42"/>
              <a:gd fmla="*/ 113 h 128" name="T43"/>
              <a:gd fmla="*/ 25 w 128" name="T44"/>
              <a:gd fmla="*/ 98 h 128" name="T45"/>
              <a:gd fmla="*/ 44 w 128" name="T46"/>
              <a:gd fmla="*/ 93 h 128" name="T47"/>
              <a:gd fmla="*/ 48 w 128" name="T48"/>
              <a:gd fmla="*/ 90 h 128" name="T49"/>
              <a:gd fmla="*/ 48 w 128" name="T50"/>
              <a:gd fmla="*/ 82 h 128" name="T51"/>
              <a:gd fmla="*/ 64 w 128" name="T52"/>
              <a:gd fmla="*/ 88 h 128" name="T53"/>
              <a:gd fmla="*/ 80 w 128" name="T54"/>
              <a:gd fmla="*/ 82 h 128" name="T55"/>
              <a:gd fmla="*/ 80 w 128" name="T56"/>
              <a:gd fmla="*/ 90 h 128" name="T57"/>
              <a:gd fmla="*/ 84 w 128" name="T58"/>
              <a:gd fmla="*/ 93 h 128" name="T59"/>
              <a:gd fmla="*/ 102 w 128" name="T60"/>
              <a:gd fmla="*/ 98 h 128" name="T61"/>
              <a:gd fmla="*/ 120 w 128" name="T62"/>
              <a:gd fmla="*/ 113 h 128" name="T63"/>
              <a:gd fmla="*/ 64 w 128" name="T64"/>
              <a:gd fmla="*/ 120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28">
                <a:moveTo>
                  <a:pt x="127" y="110"/>
                </a:moveTo>
                <a:cubicBezTo>
                  <a:pt x="122" y="95"/>
                  <a:pt x="112" y="92"/>
                  <a:pt x="104" y="91"/>
                </a:cubicBezTo>
                <a:cubicBezTo>
                  <a:pt x="97" y="89"/>
                  <a:pt x="91" y="87"/>
                  <a:pt x="88" y="86"/>
                </a:cubicBezTo>
                <a:cubicBezTo>
                  <a:pt x="88" y="79"/>
                  <a:pt x="88" y="76"/>
                  <a:pt x="88" y="75"/>
                </a:cubicBezTo>
                <a:cubicBezTo>
                  <a:pt x="95" y="66"/>
                  <a:pt x="100" y="54"/>
                  <a:pt x="100" y="44"/>
                </a:cubicBezTo>
                <a:cubicBezTo>
                  <a:pt x="100" y="19"/>
                  <a:pt x="88" y="0"/>
                  <a:pt x="64" y="0"/>
                </a:cubicBezTo>
                <a:cubicBezTo>
                  <a:pt x="40" y="0"/>
                  <a:pt x="28" y="19"/>
                  <a:pt x="28" y="44"/>
                </a:cubicBezTo>
                <a:cubicBezTo>
                  <a:pt x="28" y="54"/>
                  <a:pt x="33" y="66"/>
                  <a:pt x="40" y="75"/>
                </a:cubicBezTo>
                <a:cubicBezTo>
                  <a:pt x="40" y="79"/>
                  <a:pt x="40" y="85"/>
                  <a:pt x="40" y="86"/>
                </a:cubicBezTo>
                <a:cubicBezTo>
                  <a:pt x="37" y="87"/>
                  <a:pt x="31" y="89"/>
                  <a:pt x="24" y="91"/>
                </a:cubicBezTo>
                <a:cubicBezTo>
                  <a:pt x="16" y="92"/>
                  <a:pt x="6" y="95"/>
                  <a:pt x="1" y="110"/>
                </a:cubicBezTo>
                <a:cubicBezTo>
                  <a:pt x="0" y="113"/>
                  <a:pt x="0" y="115"/>
                  <a:pt x="1" y="118"/>
                </a:cubicBezTo>
                <a:cubicBezTo>
                  <a:pt x="7" y="126"/>
                  <a:pt x="39" y="128"/>
                  <a:pt x="64" y="128"/>
                </a:cubicBezTo>
                <a:cubicBezTo>
                  <a:pt x="89" y="128"/>
                  <a:pt x="120" y="126"/>
                  <a:pt x="126" y="118"/>
                </a:cubicBezTo>
                <a:cubicBezTo>
                  <a:pt x="128" y="115"/>
                  <a:pt x="128" y="113"/>
                  <a:pt x="127" y="110"/>
                </a:cubicBezTo>
                <a:close/>
                <a:moveTo>
                  <a:pt x="36" y="44"/>
                </a:moveTo>
                <a:cubicBezTo>
                  <a:pt x="36" y="24"/>
                  <a:pt x="45" y="8"/>
                  <a:pt x="64" y="8"/>
                </a:cubicBezTo>
                <a:cubicBezTo>
                  <a:pt x="83" y="8"/>
                  <a:pt x="92" y="24"/>
                  <a:pt x="92" y="44"/>
                </a:cubicBezTo>
                <a:cubicBezTo>
                  <a:pt x="92" y="60"/>
                  <a:pt x="79" y="80"/>
                  <a:pt x="64" y="80"/>
                </a:cubicBezTo>
                <a:cubicBezTo>
                  <a:pt x="49" y="80"/>
                  <a:pt x="36" y="60"/>
                  <a:pt x="36" y="44"/>
                </a:cubicBezTo>
                <a:close/>
                <a:moveTo>
                  <a:pt x="64" y="120"/>
                </a:moveTo>
                <a:cubicBezTo>
                  <a:pt x="15" y="120"/>
                  <a:pt x="8" y="113"/>
                  <a:pt x="8" y="113"/>
                </a:cubicBezTo>
                <a:cubicBezTo>
                  <a:pt x="13" y="102"/>
                  <a:pt x="19" y="99"/>
                  <a:pt x="25" y="98"/>
                </a:cubicBezTo>
                <a:cubicBezTo>
                  <a:pt x="32" y="97"/>
                  <a:pt x="40" y="95"/>
                  <a:pt x="44" y="93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0"/>
                  <a:pt x="48" y="85"/>
                  <a:pt x="48" y="82"/>
                </a:cubicBezTo>
                <a:cubicBezTo>
                  <a:pt x="53" y="86"/>
                  <a:pt x="58" y="88"/>
                  <a:pt x="64" y="88"/>
                </a:cubicBezTo>
                <a:cubicBezTo>
                  <a:pt x="70" y="88"/>
                  <a:pt x="75" y="86"/>
                  <a:pt x="80" y="82"/>
                </a:cubicBezTo>
                <a:cubicBezTo>
                  <a:pt x="80" y="85"/>
                  <a:pt x="80" y="90"/>
                  <a:pt x="80" y="90"/>
                </a:cubicBezTo>
                <a:cubicBezTo>
                  <a:pt x="84" y="93"/>
                  <a:pt x="84" y="93"/>
                  <a:pt x="84" y="93"/>
                </a:cubicBezTo>
                <a:cubicBezTo>
                  <a:pt x="88" y="95"/>
                  <a:pt x="95" y="97"/>
                  <a:pt x="102" y="98"/>
                </a:cubicBezTo>
                <a:cubicBezTo>
                  <a:pt x="108" y="99"/>
                  <a:pt x="115" y="102"/>
                  <a:pt x="120" y="113"/>
                </a:cubicBezTo>
                <a:cubicBezTo>
                  <a:pt x="119" y="113"/>
                  <a:pt x="113" y="120"/>
                  <a:pt x="64" y="12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7" name="Freeform 100"/>
          <p:cNvSpPr/>
          <p:nvPr/>
        </p:nvSpPr>
        <p:spPr bwMode="auto">
          <a:xfrm>
            <a:off x="2910164" y="2171700"/>
            <a:ext cx="173048" cy="198059"/>
          </a:xfrm>
          <a:custGeom>
            <a:gdLst>
              <a:gd fmla="*/ 101 w 108" name="T0"/>
              <a:gd fmla="*/ 43 h 124" name="T1"/>
              <a:gd fmla="*/ 93 w 108" name="T2"/>
              <a:gd fmla="*/ 32 h 124" name="T3"/>
              <a:gd fmla="*/ 87 w 108" name="T4"/>
              <a:gd fmla="*/ 32 h 124" name="T5"/>
              <a:gd fmla="*/ 87 w 108" name="T6"/>
              <a:gd fmla="*/ 38 h 124" name="T7"/>
              <a:gd fmla="*/ 94 w 108" name="T8"/>
              <a:gd fmla="*/ 47 h 124" name="T9"/>
              <a:gd fmla="*/ 100 w 108" name="T10"/>
              <a:gd fmla="*/ 70 h 124" name="T11"/>
              <a:gd fmla="*/ 54 w 108" name="T12"/>
              <a:gd fmla="*/ 116 h 124" name="T13"/>
              <a:gd fmla="*/ 8 w 108" name="T14"/>
              <a:gd fmla="*/ 70 h 124" name="T15"/>
              <a:gd fmla="*/ 54 w 108" name="T16"/>
              <a:gd fmla="*/ 24 h 124" name="T17"/>
              <a:gd fmla="*/ 56 w 108" name="T18"/>
              <a:gd fmla="*/ 24 h 124" name="T19"/>
              <a:gd fmla="*/ 45 w 108" name="T20"/>
              <a:gd fmla="*/ 37 h 124" name="T21"/>
              <a:gd fmla="*/ 45 w 108" name="T22"/>
              <a:gd fmla="*/ 43 h 124" name="T23"/>
              <a:gd fmla="*/ 51 w 108" name="T24"/>
              <a:gd fmla="*/ 42 h 124" name="T25"/>
              <a:gd fmla="*/ 67 w 108" name="T26"/>
              <a:gd fmla="*/ 23 h 124" name="T27"/>
              <a:gd fmla="*/ 68 w 108" name="T28"/>
              <a:gd fmla="*/ 20 h 124" name="T29"/>
              <a:gd fmla="*/ 66 w 108" name="T30"/>
              <a:gd fmla="*/ 17 h 124" name="T31"/>
              <a:gd fmla="*/ 47 w 108" name="T32"/>
              <a:gd fmla="*/ 1 h 124" name="T33"/>
              <a:gd fmla="*/ 41 w 108" name="T34"/>
              <a:gd fmla="*/ 2 h 124" name="T35"/>
              <a:gd fmla="*/ 41 w 108" name="T36"/>
              <a:gd fmla="*/ 7 h 124" name="T37"/>
              <a:gd fmla="*/ 53 w 108" name="T38"/>
              <a:gd fmla="*/ 16 h 124" name="T39"/>
              <a:gd fmla="*/ 0 w 108" name="T40"/>
              <a:gd fmla="*/ 70 h 124" name="T41"/>
              <a:gd fmla="*/ 54 w 108" name="T42"/>
              <a:gd fmla="*/ 124 h 124" name="T43"/>
              <a:gd fmla="*/ 108 w 108" name="T44"/>
              <a:gd fmla="*/ 70 h 124" name="T45"/>
              <a:gd fmla="*/ 101 w 108" name="T46"/>
              <a:gd fmla="*/ 43 h 124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24" w="108">
                <a:moveTo>
                  <a:pt x="101" y="43"/>
                </a:moveTo>
                <a:cubicBezTo>
                  <a:pt x="98" y="39"/>
                  <a:pt x="96" y="35"/>
                  <a:pt x="93" y="32"/>
                </a:cubicBezTo>
                <a:cubicBezTo>
                  <a:pt x="91" y="31"/>
                  <a:pt x="89" y="31"/>
                  <a:pt x="87" y="32"/>
                </a:cubicBezTo>
                <a:cubicBezTo>
                  <a:pt x="85" y="34"/>
                  <a:pt x="85" y="36"/>
                  <a:pt x="87" y="38"/>
                </a:cubicBezTo>
                <a:cubicBezTo>
                  <a:pt x="89" y="40"/>
                  <a:pt x="92" y="43"/>
                  <a:pt x="94" y="47"/>
                </a:cubicBezTo>
                <a:cubicBezTo>
                  <a:pt x="98" y="54"/>
                  <a:pt x="100" y="62"/>
                  <a:pt x="100" y="70"/>
                </a:cubicBezTo>
                <a:cubicBezTo>
                  <a:pt x="100" y="95"/>
                  <a:pt x="79" y="116"/>
                  <a:pt x="54" y="116"/>
                </a:cubicBezTo>
                <a:cubicBezTo>
                  <a:pt x="29" y="116"/>
                  <a:pt x="8" y="95"/>
                  <a:pt x="8" y="70"/>
                </a:cubicBezTo>
                <a:cubicBezTo>
                  <a:pt x="8" y="45"/>
                  <a:pt x="29" y="24"/>
                  <a:pt x="54" y="24"/>
                </a:cubicBezTo>
                <a:cubicBezTo>
                  <a:pt x="55" y="24"/>
                  <a:pt x="55" y="24"/>
                  <a:pt x="56" y="24"/>
                </a:cubicBezTo>
                <a:cubicBezTo>
                  <a:pt x="45" y="37"/>
                  <a:pt x="45" y="37"/>
                  <a:pt x="45" y="37"/>
                </a:cubicBezTo>
                <a:cubicBezTo>
                  <a:pt x="43" y="39"/>
                  <a:pt x="43" y="42"/>
                  <a:pt x="45" y="43"/>
                </a:cubicBezTo>
                <a:cubicBezTo>
                  <a:pt x="47" y="44"/>
                  <a:pt x="49" y="44"/>
                  <a:pt x="51" y="42"/>
                </a:cubicBezTo>
                <a:cubicBezTo>
                  <a:pt x="67" y="23"/>
                  <a:pt x="67" y="23"/>
                  <a:pt x="67" y="23"/>
                </a:cubicBezTo>
                <a:cubicBezTo>
                  <a:pt x="68" y="22"/>
                  <a:pt x="68" y="21"/>
                  <a:pt x="68" y="20"/>
                </a:cubicBezTo>
                <a:cubicBezTo>
                  <a:pt x="68" y="19"/>
                  <a:pt x="67" y="18"/>
                  <a:pt x="66" y="17"/>
                </a:cubicBezTo>
                <a:cubicBezTo>
                  <a:pt x="47" y="1"/>
                  <a:pt x="47" y="1"/>
                  <a:pt x="47" y="1"/>
                </a:cubicBezTo>
                <a:cubicBezTo>
                  <a:pt x="45" y="0"/>
                  <a:pt x="42" y="0"/>
                  <a:pt x="41" y="2"/>
                </a:cubicBezTo>
                <a:cubicBezTo>
                  <a:pt x="39" y="3"/>
                  <a:pt x="40" y="6"/>
                  <a:pt x="41" y="7"/>
                </a:cubicBezTo>
                <a:cubicBezTo>
                  <a:pt x="53" y="16"/>
                  <a:pt x="53" y="16"/>
                  <a:pt x="53" y="16"/>
                </a:cubicBezTo>
                <a:cubicBezTo>
                  <a:pt x="23" y="17"/>
                  <a:pt x="0" y="41"/>
                  <a:pt x="0" y="70"/>
                </a:cubicBezTo>
                <a:cubicBezTo>
                  <a:pt x="0" y="100"/>
                  <a:pt x="24" y="124"/>
                  <a:pt x="54" y="124"/>
                </a:cubicBezTo>
                <a:cubicBezTo>
                  <a:pt x="84" y="124"/>
                  <a:pt x="108" y="100"/>
                  <a:pt x="108" y="70"/>
                </a:cubicBezTo>
                <a:cubicBezTo>
                  <a:pt x="108" y="60"/>
                  <a:pt x="105" y="51"/>
                  <a:pt x="101" y="43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8" name="Freeform 101"/>
          <p:cNvSpPr>
            <a:spLocks noEditPoints="1"/>
          </p:cNvSpPr>
          <p:nvPr/>
        </p:nvSpPr>
        <p:spPr bwMode="auto">
          <a:xfrm>
            <a:off x="2341675" y="2171700"/>
            <a:ext cx="166288" cy="204818"/>
          </a:xfrm>
          <a:custGeom>
            <a:gdLst>
              <a:gd fmla="*/ 104 w 104" name="T0"/>
              <a:gd fmla="*/ 64 h 128" name="T1"/>
              <a:gd fmla="*/ 94 w 104" name="T2"/>
              <a:gd fmla="*/ 34 h 128" name="T3"/>
              <a:gd fmla="*/ 81 w 104" name="T4"/>
              <a:gd fmla="*/ 21 h 128" name="T5"/>
              <a:gd fmla="*/ 79 w 104" name="T6"/>
              <a:gd fmla="*/ 20 h 128" name="T7"/>
              <a:gd fmla="*/ 75 w 104" name="T8"/>
              <a:gd fmla="*/ 22 h 128" name="T9"/>
              <a:gd fmla="*/ 76 w 104" name="T10"/>
              <a:gd fmla="*/ 27 h 128" name="T11"/>
              <a:gd fmla="*/ 88 w 104" name="T12"/>
              <a:gd fmla="*/ 38 h 128" name="T13"/>
              <a:gd fmla="*/ 96 w 104" name="T14"/>
              <a:gd fmla="*/ 64 h 128" name="T15"/>
              <a:gd fmla="*/ 54 w 104" name="T16"/>
              <a:gd fmla="*/ 107 h 128" name="T17"/>
              <a:gd fmla="*/ 59 w 104" name="T18"/>
              <a:gd fmla="*/ 103 h 128" name="T19"/>
              <a:gd fmla="*/ 59 w 104" name="T20"/>
              <a:gd fmla="*/ 97 h 128" name="T21"/>
              <a:gd fmla="*/ 53 w 104" name="T22"/>
              <a:gd fmla="*/ 97 h 128" name="T23"/>
              <a:gd fmla="*/ 41 w 104" name="T24"/>
              <a:gd fmla="*/ 108 h 128" name="T25"/>
              <a:gd fmla="*/ 40 w 104" name="T26"/>
              <a:gd fmla="*/ 111 h 128" name="T27"/>
              <a:gd fmla="*/ 41 w 104" name="T28"/>
              <a:gd fmla="*/ 115 h 128" name="T29"/>
              <a:gd fmla="*/ 53 w 104" name="T30"/>
              <a:gd fmla="*/ 126 h 128" name="T31"/>
              <a:gd fmla="*/ 59 w 104" name="T32"/>
              <a:gd fmla="*/ 126 h 128" name="T33"/>
              <a:gd fmla="*/ 59 w 104" name="T34"/>
              <a:gd fmla="*/ 120 h 128" name="T35"/>
              <a:gd fmla="*/ 54 w 104" name="T36"/>
              <a:gd fmla="*/ 115 h 128" name="T37"/>
              <a:gd fmla="*/ 104 w 104" name="T38"/>
              <a:gd fmla="*/ 64 h 128" name="T39"/>
              <a:gd fmla="*/ 27 w 104" name="T40"/>
              <a:gd fmla="*/ 100 h 128" name="T41"/>
              <a:gd fmla="*/ 16 w 104" name="T42"/>
              <a:gd fmla="*/ 89 h 128" name="T43"/>
              <a:gd fmla="*/ 8 w 104" name="T44"/>
              <a:gd fmla="*/ 64 h 128" name="T45"/>
              <a:gd fmla="*/ 50 w 104" name="T46"/>
              <a:gd fmla="*/ 20 h 128" name="T47"/>
              <a:gd fmla="*/ 45 w 104" name="T48"/>
              <a:gd fmla="*/ 24 h 128" name="T49"/>
              <a:gd fmla="*/ 45 w 104" name="T50"/>
              <a:gd fmla="*/ 31 h 128" name="T51"/>
              <a:gd fmla="*/ 51 w 104" name="T52"/>
              <a:gd fmla="*/ 31 h 128" name="T53"/>
              <a:gd fmla="*/ 63 w 104" name="T54"/>
              <a:gd fmla="*/ 19 h 128" name="T55"/>
              <a:gd fmla="*/ 64 w 104" name="T56"/>
              <a:gd fmla="*/ 16 h 128" name="T57"/>
              <a:gd fmla="*/ 63 w 104" name="T58"/>
              <a:gd fmla="*/ 13 h 128" name="T59"/>
              <a:gd fmla="*/ 51 w 104" name="T60"/>
              <a:gd fmla="*/ 1 h 128" name="T61"/>
              <a:gd fmla="*/ 45 w 104" name="T62"/>
              <a:gd fmla="*/ 1 h 128" name="T63"/>
              <a:gd fmla="*/ 45 w 104" name="T64"/>
              <a:gd fmla="*/ 7 h 128" name="T65"/>
              <a:gd fmla="*/ 50 w 104" name="T66"/>
              <a:gd fmla="*/ 12 h 128" name="T67"/>
              <a:gd fmla="*/ 0 w 104" name="T68"/>
              <a:gd fmla="*/ 64 h 128" name="T69"/>
              <a:gd fmla="*/ 10 w 104" name="T70"/>
              <a:gd fmla="*/ 94 h 128" name="T71"/>
              <a:gd fmla="*/ 23 w 104" name="T72"/>
              <a:gd fmla="*/ 107 h 128" name="T73"/>
              <a:gd fmla="*/ 25 w 104" name="T74"/>
              <a:gd fmla="*/ 107 h 128" name="T75"/>
              <a:gd fmla="*/ 29 w 104" name="T76"/>
              <a:gd fmla="*/ 106 h 128" name="T77"/>
              <a:gd fmla="*/ 27 w 104" name="T78"/>
              <a:gd fmla="*/ 100 h 12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28" w="104">
                <a:moveTo>
                  <a:pt x="104" y="64"/>
                </a:moveTo>
                <a:cubicBezTo>
                  <a:pt x="104" y="53"/>
                  <a:pt x="101" y="42"/>
                  <a:pt x="94" y="34"/>
                </a:cubicBezTo>
                <a:cubicBezTo>
                  <a:pt x="91" y="28"/>
                  <a:pt x="86" y="24"/>
                  <a:pt x="81" y="21"/>
                </a:cubicBezTo>
                <a:cubicBezTo>
                  <a:pt x="80" y="20"/>
                  <a:pt x="79" y="20"/>
                  <a:pt x="79" y="20"/>
                </a:cubicBezTo>
                <a:cubicBezTo>
                  <a:pt x="77" y="20"/>
                  <a:pt x="76" y="21"/>
                  <a:pt x="75" y="22"/>
                </a:cubicBezTo>
                <a:cubicBezTo>
                  <a:pt x="74" y="23"/>
                  <a:pt x="75" y="26"/>
                  <a:pt x="76" y="27"/>
                </a:cubicBezTo>
                <a:cubicBezTo>
                  <a:pt x="81" y="30"/>
                  <a:pt x="85" y="34"/>
                  <a:pt x="88" y="38"/>
                </a:cubicBezTo>
                <a:cubicBezTo>
                  <a:pt x="93" y="46"/>
                  <a:pt x="96" y="54"/>
                  <a:pt x="96" y="64"/>
                </a:cubicBezTo>
                <a:cubicBezTo>
                  <a:pt x="96" y="87"/>
                  <a:pt x="78" y="106"/>
                  <a:pt x="54" y="10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1" y="101"/>
                  <a:pt x="61" y="98"/>
                  <a:pt x="59" y="97"/>
                </a:cubicBezTo>
                <a:cubicBezTo>
                  <a:pt x="57" y="95"/>
                  <a:pt x="54" y="95"/>
                  <a:pt x="53" y="97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9"/>
                  <a:pt x="40" y="110"/>
                  <a:pt x="40" y="111"/>
                </a:cubicBezTo>
                <a:cubicBezTo>
                  <a:pt x="40" y="113"/>
                  <a:pt x="40" y="114"/>
                  <a:pt x="41" y="115"/>
                </a:cubicBezTo>
                <a:cubicBezTo>
                  <a:pt x="53" y="126"/>
                  <a:pt x="53" y="126"/>
                  <a:pt x="53" y="126"/>
                </a:cubicBezTo>
                <a:cubicBezTo>
                  <a:pt x="54" y="128"/>
                  <a:pt x="57" y="128"/>
                  <a:pt x="59" y="126"/>
                </a:cubicBezTo>
                <a:cubicBezTo>
                  <a:pt x="61" y="124"/>
                  <a:pt x="61" y="122"/>
                  <a:pt x="59" y="120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82" y="114"/>
                  <a:pt x="104" y="91"/>
                  <a:pt x="104" y="64"/>
                </a:cubicBezTo>
                <a:close/>
                <a:moveTo>
                  <a:pt x="27" y="100"/>
                </a:moveTo>
                <a:cubicBezTo>
                  <a:pt x="23" y="97"/>
                  <a:pt x="19" y="94"/>
                  <a:pt x="16" y="89"/>
                </a:cubicBezTo>
                <a:cubicBezTo>
                  <a:pt x="11" y="82"/>
                  <a:pt x="8" y="73"/>
                  <a:pt x="8" y="64"/>
                </a:cubicBezTo>
                <a:cubicBezTo>
                  <a:pt x="8" y="40"/>
                  <a:pt x="26" y="21"/>
                  <a:pt x="50" y="20"/>
                </a:cubicBezTo>
                <a:cubicBezTo>
                  <a:pt x="45" y="24"/>
                  <a:pt x="45" y="24"/>
                  <a:pt x="45" y="24"/>
                </a:cubicBezTo>
                <a:cubicBezTo>
                  <a:pt x="43" y="26"/>
                  <a:pt x="43" y="29"/>
                  <a:pt x="45" y="31"/>
                </a:cubicBezTo>
                <a:cubicBezTo>
                  <a:pt x="47" y="32"/>
                  <a:pt x="50" y="32"/>
                  <a:pt x="51" y="31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8"/>
                  <a:pt x="64" y="17"/>
                  <a:pt x="64" y="16"/>
                </a:cubicBezTo>
                <a:cubicBezTo>
                  <a:pt x="64" y="15"/>
                  <a:pt x="64" y="14"/>
                  <a:pt x="63" y="13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0"/>
                  <a:pt x="47" y="0"/>
                  <a:pt x="45" y="1"/>
                </a:cubicBezTo>
                <a:cubicBezTo>
                  <a:pt x="43" y="3"/>
                  <a:pt x="43" y="6"/>
                  <a:pt x="45" y="7"/>
                </a:cubicBezTo>
                <a:cubicBezTo>
                  <a:pt x="50" y="12"/>
                  <a:pt x="50" y="12"/>
                  <a:pt x="50" y="12"/>
                </a:cubicBezTo>
                <a:cubicBezTo>
                  <a:pt x="22" y="13"/>
                  <a:pt x="0" y="36"/>
                  <a:pt x="0" y="64"/>
                </a:cubicBezTo>
                <a:cubicBezTo>
                  <a:pt x="0" y="75"/>
                  <a:pt x="3" y="85"/>
                  <a:pt x="10" y="94"/>
                </a:cubicBezTo>
                <a:cubicBezTo>
                  <a:pt x="13" y="99"/>
                  <a:pt x="18" y="103"/>
                  <a:pt x="23" y="107"/>
                </a:cubicBezTo>
                <a:cubicBezTo>
                  <a:pt x="24" y="107"/>
                  <a:pt x="25" y="107"/>
                  <a:pt x="25" y="107"/>
                </a:cubicBezTo>
                <a:cubicBezTo>
                  <a:pt x="27" y="107"/>
                  <a:pt x="28" y="107"/>
                  <a:pt x="29" y="106"/>
                </a:cubicBezTo>
                <a:cubicBezTo>
                  <a:pt x="30" y="104"/>
                  <a:pt x="29" y="101"/>
                  <a:pt x="27" y="100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9" name="Freeform 102"/>
          <p:cNvSpPr>
            <a:spLocks noEditPoints="1"/>
          </p:cNvSpPr>
          <p:nvPr/>
        </p:nvSpPr>
        <p:spPr bwMode="auto">
          <a:xfrm>
            <a:off x="1748851" y="2237269"/>
            <a:ext cx="214282" cy="105451"/>
          </a:xfrm>
          <a:custGeom>
            <a:gdLst>
              <a:gd fmla="*/ 44 w 134" name="T0"/>
              <a:gd fmla="*/ 15 h 66" name="T1"/>
              <a:gd fmla="*/ 44 w 134" name="T2"/>
              <a:gd fmla="*/ 15 h 66" name="T3"/>
              <a:gd fmla="*/ 83 w 134" name="T4"/>
              <a:gd fmla="*/ 56 h 66" name="T5"/>
              <a:gd fmla="*/ 51 w 134" name="T6"/>
              <a:gd fmla="*/ 10 h 66" name="T7"/>
              <a:gd fmla="*/ 11 w 134" name="T8"/>
              <a:gd fmla="*/ 11 h 66" name="T9"/>
              <a:gd fmla="*/ 11 w 134" name="T10"/>
              <a:gd fmla="*/ 54 h 66" name="T11"/>
              <a:gd fmla="*/ 50 w 134" name="T12"/>
              <a:gd fmla="*/ 57 h 66" name="T13"/>
              <a:gd fmla="*/ 51 w 134" name="T14"/>
              <a:gd fmla="*/ 56 h 66" name="T15"/>
              <a:gd fmla="*/ 53 w 134" name="T16"/>
              <a:gd fmla="*/ 54 h 66" name="T17"/>
              <a:gd fmla="*/ 57 w 134" name="T18"/>
              <a:gd fmla="*/ 49 h 66" name="T19"/>
              <a:gd fmla="*/ 58 w 134" name="T20"/>
              <a:gd fmla="*/ 44 h 66" name="T21"/>
              <a:gd fmla="*/ 51 w 134" name="T22"/>
              <a:gd fmla="*/ 44 h 66" name="T23"/>
              <a:gd fmla="*/ 48 w 134" name="T24"/>
              <a:gd fmla="*/ 47 h 66" name="T25"/>
              <a:gd fmla="*/ 45 w 134" name="T26"/>
              <a:gd fmla="*/ 50 h 66" name="T27"/>
              <a:gd fmla="*/ 45 w 134" name="T28"/>
              <a:gd fmla="*/ 50 h 66" name="T29"/>
              <a:gd fmla="*/ 17 w 134" name="T30"/>
              <a:gd fmla="*/ 49 h 66" name="T31"/>
              <a:gd fmla="*/ 17 w 134" name="T32"/>
              <a:gd fmla="*/ 17 h 66" name="T33"/>
              <a:gd fmla="*/ 44 w 134" name="T34"/>
              <a:gd fmla="*/ 15 h 66" name="T35"/>
              <a:gd fmla="*/ 122 w 134" name="T36"/>
              <a:gd fmla="*/ 11 h 66" name="T37"/>
              <a:gd fmla="*/ 84 w 134" name="T38"/>
              <a:gd fmla="*/ 9 h 66" name="T39"/>
              <a:gd fmla="*/ 83 w 134" name="T40"/>
              <a:gd fmla="*/ 10 h 66" name="T41"/>
              <a:gd fmla="*/ 81 w 134" name="T42"/>
              <a:gd fmla="*/ 11 h 66" name="T43"/>
              <a:gd fmla="*/ 76 w 134" name="T44"/>
              <a:gd fmla="*/ 16 h 66" name="T45"/>
              <a:gd fmla="*/ 76 w 134" name="T46"/>
              <a:gd fmla="*/ 23 h 66" name="T47"/>
              <a:gd fmla="*/ 83 w 134" name="T48"/>
              <a:gd fmla="*/ 21 h 66" name="T49"/>
              <a:gd fmla="*/ 89 w 134" name="T50"/>
              <a:gd fmla="*/ 15 h 66" name="T51"/>
              <a:gd fmla="*/ 90 w 134" name="T52"/>
              <a:gd fmla="*/ 15 h 66" name="T53"/>
              <a:gd fmla="*/ 117 w 134" name="T54"/>
              <a:gd fmla="*/ 17 h 66" name="T55"/>
              <a:gd fmla="*/ 117 w 134" name="T56"/>
              <a:gd fmla="*/ 48 h 66" name="T57"/>
              <a:gd fmla="*/ 90 w 134" name="T58"/>
              <a:gd fmla="*/ 50 h 66" name="T59"/>
              <a:gd fmla="*/ 90 w 134" name="T60"/>
              <a:gd fmla="*/ 50 h 66" name="T61"/>
              <a:gd fmla="*/ 51 w 134" name="T62"/>
              <a:gd fmla="*/ 10 h 66" name="T63"/>
              <a:gd fmla="*/ 83 w 134" name="T64"/>
              <a:gd fmla="*/ 55 h 66" name="T65"/>
              <a:gd fmla="*/ 122 w 134" name="T66"/>
              <a:gd fmla="*/ 54 h 66" name="T67"/>
              <a:gd fmla="*/ 122 w 134" name="T68"/>
              <a:gd fmla="*/ 11 h 6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66" w="134">
                <a:moveTo>
                  <a:pt x="44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83" y="56"/>
                  <a:pt x="83" y="56"/>
                  <a:pt x="83" y="56"/>
                </a:cubicBezTo>
                <a:cubicBezTo>
                  <a:pt x="51" y="10"/>
                  <a:pt x="51" y="10"/>
                  <a:pt x="51" y="10"/>
                </a:cubicBezTo>
                <a:cubicBezTo>
                  <a:pt x="39" y="0"/>
                  <a:pt x="22" y="0"/>
                  <a:pt x="11" y="11"/>
                </a:cubicBezTo>
                <a:cubicBezTo>
                  <a:pt x="0" y="23"/>
                  <a:pt x="0" y="42"/>
                  <a:pt x="11" y="54"/>
                </a:cubicBezTo>
                <a:cubicBezTo>
                  <a:pt x="22" y="65"/>
                  <a:pt x="38" y="65"/>
                  <a:pt x="50" y="57"/>
                </a:cubicBezTo>
                <a:cubicBezTo>
                  <a:pt x="50" y="56"/>
                  <a:pt x="51" y="56"/>
                  <a:pt x="51" y="56"/>
                </a:cubicBezTo>
                <a:cubicBezTo>
                  <a:pt x="53" y="54"/>
                  <a:pt x="53" y="54"/>
                  <a:pt x="53" y="54"/>
                </a:cubicBezTo>
                <a:cubicBezTo>
                  <a:pt x="57" y="49"/>
                  <a:pt x="57" y="49"/>
                  <a:pt x="57" y="49"/>
                </a:cubicBezTo>
                <a:cubicBezTo>
                  <a:pt x="58" y="49"/>
                  <a:pt x="59" y="46"/>
                  <a:pt x="58" y="44"/>
                </a:cubicBezTo>
                <a:cubicBezTo>
                  <a:pt x="56" y="42"/>
                  <a:pt x="53" y="42"/>
                  <a:pt x="51" y="44"/>
                </a:cubicBezTo>
                <a:cubicBezTo>
                  <a:pt x="48" y="47"/>
                  <a:pt x="48" y="47"/>
                  <a:pt x="48" y="47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37" y="57"/>
                  <a:pt x="25" y="56"/>
                  <a:pt x="17" y="49"/>
                </a:cubicBezTo>
                <a:cubicBezTo>
                  <a:pt x="9" y="41"/>
                  <a:pt x="9" y="25"/>
                  <a:pt x="17" y="17"/>
                </a:cubicBezTo>
                <a:cubicBezTo>
                  <a:pt x="24" y="9"/>
                  <a:pt x="36" y="9"/>
                  <a:pt x="44" y="15"/>
                </a:cubicBezTo>
                <a:close/>
                <a:moveTo>
                  <a:pt x="122" y="11"/>
                </a:moveTo>
                <a:cubicBezTo>
                  <a:pt x="112" y="1"/>
                  <a:pt x="95" y="0"/>
                  <a:pt x="84" y="9"/>
                </a:cubicBezTo>
                <a:cubicBezTo>
                  <a:pt x="84" y="9"/>
                  <a:pt x="83" y="9"/>
                  <a:pt x="83" y="10"/>
                </a:cubicBezTo>
                <a:cubicBezTo>
                  <a:pt x="81" y="11"/>
                  <a:pt x="81" y="11"/>
                  <a:pt x="81" y="11"/>
                </a:cubicBezTo>
                <a:cubicBezTo>
                  <a:pt x="76" y="16"/>
                  <a:pt x="76" y="16"/>
                  <a:pt x="76" y="16"/>
                </a:cubicBezTo>
                <a:cubicBezTo>
                  <a:pt x="75" y="18"/>
                  <a:pt x="75" y="21"/>
                  <a:pt x="76" y="23"/>
                </a:cubicBezTo>
                <a:cubicBezTo>
                  <a:pt x="78" y="25"/>
                  <a:pt x="81" y="23"/>
                  <a:pt x="83" y="21"/>
                </a:cubicBezTo>
                <a:cubicBezTo>
                  <a:pt x="89" y="15"/>
                  <a:pt x="89" y="15"/>
                  <a:pt x="89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98" y="9"/>
                  <a:pt x="109" y="9"/>
                  <a:pt x="117" y="17"/>
                </a:cubicBezTo>
                <a:cubicBezTo>
                  <a:pt x="125" y="25"/>
                  <a:pt x="125" y="39"/>
                  <a:pt x="117" y="48"/>
                </a:cubicBezTo>
                <a:cubicBezTo>
                  <a:pt x="109" y="56"/>
                  <a:pt x="98" y="57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51" y="10"/>
                  <a:pt x="51" y="10"/>
                  <a:pt x="51" y="10"/>
                </a:cubicBezTo>
                <a:cubicBezTo>
                  <a:pt x="83" y="55"/>
                  <a:pt x="83" y="55"/>
                  <a:pt x="83" y="55"/>
                </a:cubicBezTo>
                <a:cubicBezTo>
                  <a:pt x="95" y="66"/>
                  <a:pt x="112" y="65"/>
                  <a:pt x="122" y="54"/>
                </a:cubicBezTo>
                <a:cubicBezTo>
                  <a:pt x="134" y="42"/>
                  <a:pt x="134" y="23"/>
                  <a:pt x="122" y="11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00" name="Freeform 103"/>
          <p:cNvSpPr>
            <a:spLocks noEditPoints="1"/>
          </p:cNvSpPr>
          <p:nvPr/>
        </p:nvSpPr>
        <p:spPr bwMode="auto">
          <a:xfrm>
            <a:off x="1185094" y="2210230"/>
            <a:ext cx="204818" cy="166288"/>
          </a:xfrm>
          <a:custGeom>
            <a:gdLst>
              <a:gd fmla="*/ 64 w 128" name="T0"/>
              <a:gd fmla="*/ 28 h 104" name="T1"/>
              <a:gd fmla="*/ 36 w 128" name="T2"/>
              <a:gd fmla="*/ 56 h 104" name="T3"/>
              <a:gd fmla="*/ 64 w 128" name="T4"/>
              <a:gd fmla="*/ 84 h 104" name="T5"/>
              <a:gd fmla="*/ 92 w 128" name="T6"/>
              <a:gd fmla="*/ 56 h 104" name="T7"/>
              <a:gd fmla="*/ 64 w 128" name="T8"/>
              <a:gd fmla="*/ 28 h 104" name="T9"/>
              <a:gd fmla="*/ 64 w 128" name="T10"/>
              <a:gd fmla="*/ 76 h 104" name="T11"/>
              <a:gd fmla="*/ 44 w 128" name="T12"/>
              <a:gd fmla="*/ 56 h 104" name="T13"/>
              <a:gd fmla="*/ 64 w 128" name="T14"/>
              <a:gd fmla="*/ 36 h 104" name="T15"/>
              <a:gd fmla="*/ 84 w 128" name="T16"/>
              <a:gd fmla="*/ 56 h 104" name="T17"/>
              <a:gd fmla="*/ 64 w 128" name="T18"/>
              <a:gd fmla="*/ 76 h 104" name="T19"/>
              <a:gd fmla="*/ 116 w 128" name="T20"/>
              <a:gd fmla="*/ 16 h 104" name="T21"/>
              <a:gd fmla="*/ 100 w 128" name="T22"/>
              <a:gd fmla="*/ 16 h 104" name="T23"/>
              <a:gd fmla="*/ 84 w 128" name="T24"/>
              <a:gd fmla="*/ 0 h 104" name="T25"/>
              <a:gd fmla="*/ 44 w 128" name="T26"/>
              <a:gd fmla="*/ 0 h 104" name="T27"/>
              <a:gd fmla="*/ 28 w 128" name="T28"/>
              <a:gd fmla="*/ 16 h 104" name="T29"/>
              <a:gd fmla="*/ 12 w 128" name="T30"/>
              <a:gd fmla="*/ 16 h 104" name="T31"/>
              <a:gd fmla="*/ 0 w 128" name="T32"/>
              <a:gd fmla="*/ 28 h 104" name="T33"/>
              <a:gd fmla="*/ 0 w 128" name="T34"/>
              <a:gd fmla="*/ 92 h 104" name="T35"/>
              <a:gd fmla="*/ 12 w 128" name="T36"/>
              <a:gd fmla="*/ 104 h 104" name="T37"/>
              <a:gd fmla="*/ 116 w 128" name="T38"/>
              <a:gd fmla="*/ 104 h 104" name="T39"/>
              <a:gd fmla="*/ 128 w 128" name="T40"/>
              <a:gd fmla="*/ 92 h 104" name="T41"/>
              <a:gd fmla="*/ 128 w 128" name="T42"/>
              <a:gd fmla="*/ 28 h 104" name="T43"/>
              <a:gd fmla="*/ 116 w 128" name="T44"/>
              <a:gd fmla="*/ 16 h 104" name="T45"/>
              <a:gd fmla="*/ 120 w 128" name="T46"/>
              <a:gd fmla="*/ 88 h 104" name="T47"/>
              <a:gd fmla="*/ 112 w 128" name="T48"/>
              <a:gd fmla="*/ 96 h 104" name="T49"/>
              <a:gd fmla="*/ 16 w 128" name="T50"/>
              <a:gd fmla="*/ 96 h 104" name="T51"/>
              <a:gd fmla="*/ 8 w 128" name="T52"/>
              <a:gd fmla="*/ 88 h 104" name="T53"/>
              <a:gd fmla="*/ 8 w 128" name="T54"/>
              <a:gd fmla="*/ 32 h 104" name="T55"/>
              <a:gd fmla="*/ 16 w 128" name="T56"/>
              <a:gd fmla="*/ 24 h 104" name="T57"/>
              <a:gd fmla="*/ 32 w 128" name="T58"/>
              <a:gd fmla="*/ 24 h 104" name="T59"/>
              <a:gd fmla="*/ 48 w 128" name="T60"/>
              <a:gd fmla="*/ 8 h 104" name="T61"/>
              <a:gd fmla="*/ 80 w 128" name="T62"/>
              <a:gd fmla="*/ 8 h 104" name="T63"/>
              <a:gd fmla="*/ 96 w 128" name="T64"/>
              <a:gd fmla="*/ 24 h 104" name="T65"/>
              <a:gd fmla="*/ 112 w 128" name="T66"/>
              <a:gd fmla="*/ 24 h 104" name="T67"/>
              <a:gd fmla="*/ 120 w 128" name="T68"/>
              <a:gd fmla="*/ 32 h 104" name="T69"/>
              <a:gd fmla="*/ 120 w 128" name="T70"/>
              <a:gd fmla="*/ 88 h 104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04" w="128">
                <a:moveTo>
                  <a:pt x="64" y="28"/>
                </a:moveTo>
                <a:cubicBezTo>
                  <a:pt x="49" y="28"/>
                  <a:pt x="36" y="40"/>
                  <a:pt x="36" y="56"/>
                </a:cubicBezTo>
                <a:cubicBezTo>
                  <a:pt x="36" y="71"/>
                  <a:pt x="49" y="84"/>
                  <a:pt x="64" y="84"/>
                </a:cubicBezTo>
                <a:cubicBezTo>
                  <a:pt x="79" y="84"/>
                  <a:pt x="92" y="71"/>
                  <a:pt x="92" y="56"/>
                </a:cubicBezTo>
                <a:cubicBezTo>
                  <a:pt x="92" y="40"/>
                  <a:pt x="79" y="28"/>
                  <a:pt x="64" y="28"/>
                </a:cubicBezTo>
                <a:close/>
                <a:moveTo>
                  <a:pt x="64" y="76"/>
                </a:moveTo>
                <a:cubicBezTo>
                  <a:pt x="53" y="76"/>
                  <a:pt x="44" y="67"/>
                  <a:pt x="44" y="56"/>
                </a:cubicBezTo>
                <a:cubicBezTo>
                  <a:pt x="44" y="45"/>
                  <a:pt x="53" y="36"/>
                  <a:pt x="64" y="36"/>
                </a:cubicBezTo>
                <a:cubicBezTo>
                  <a:pt x="75" y="36"/>
                  <a:pt x="84" y="45"/>
                  <a:pt x="84" y="56"/>
                </a:cubicBezTo>
                <a:cubicBezTo>
                  <a:pt x="84" y="67"/>
                  <a:pt x="75" y="76"/>
                  <a:pt x="64" y="76"/>
                </a:cubicBezTo>
                <a:close/>
                <a:moveTo>
                  <a:pt x="116" y="16"/>
                </a:moveTo>
                <a:cubicBezTo>
                  <a:pt x="116" y="16"/>
                  <a:pt x="114" y="16"/>
                  <a:pt x="100" y="16"/>
                </a:cubicBezTo>
                <a:cubicBezTo>
                  <a:pt x="96" y="16"/>
                  <a:pt x="88" y="0"/>
                  <a:pt x="84" y="0"/>
                </a:cubicBezTo>
                <a:cubicBezTo>
                  <a:pt x="74" y="0"/>
                  <a:pt x="54" y="0"/>
                  <a:pt x="44" y="0"/>
                </a:cubicBezTo>
                <a:cubicBezTo>
                  <a:pt x="40" y="0"/>
                  <a:pt x="32" y="16"/>
                  <a:pt x="28" y="16"/>
                </a:cubicBezTo>
                <a:cubicBezTo>
                  <a:pt x="14" y="16"/>
                  <a:pt x="12" y="16"/>
                  <a:pt x="12" y="16"/>
                </a:cubicBezTo>
                <a:cubicBezTo>
                  <a:pt x="5" y="16"/>
                  <a:pt x="0" y="21"/>
                  <a:pt x="0" y="2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8"/>
                  <a:pt x="5" y="104"/>
                  <a:pt x="12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8"/>
                  <a:pt x="128" y="92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1"/>
                  <a:pt x="123" y="16"/>
                  <a:pt x="116" y="16"/>
                </a:cubicBez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7"/>
                  <a:pt x="12" y="24"/>
                  <a:pt x="16" y="24"/>
                </a:cubicBezTo>
                <a:cubicBezTo>
                  <a:pt x="16" y="24"/>
                  <a:pt x="20" y="24"/>
                  <a:pt x="32" y="24"/>
                </a:cubicBezTo>
                <a:cubicBezTo>
                  <a:pt x="36" y="24"/>
                  <a:pt x="44" y="8"/>
                  <a:pt x="48" y="8"/>
                </a:cubicBezTo>
                <a:cubicBezTo>
                  <a:pt x="58" y="8"/>
                  <a:pt x="70" y="8"/>
                  <a:pt x="80" y="8"/>
                </a:cubicBezTo>
                <a:cubicBezTo>
                  <a:pt x="84" y="8"/>
                  <a:pt x="92" y="24"/>
                  <a:pt x="96" y="24"/>
                </a:cubicBezTo>
                <a:cubicBezTo>
                  <a:pt x="108" y="24"/>
                  <a:pt x="112" y="24"/>
                  <a:pt x="112" y="24"/>
                </a:cubicBezTo>
                <a:cubicBezTo>
                  <a:pt x="116" y="24"/>
                  <a:pt x="120" y="27"/>
                  <a:pt x="120" y="32"/>
                </a:cubicBezTo>
                <a:lnTo>
                  <a:pt x="120" y="88"/>
                </a:ln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01" name="Freeform 104"/>
          <p:cNvSpPr>
            <a:spLocks noEditPoints="1"/>
          </p:cNvSpPr>
          <p:nvPr/>
        </p:nvSpPr>
        <p:spPr bwMode="auto">
          <a:xfrm>
            <a:off x="616605" y="2184543"/>
            <a:ext cx="204142" cy="191975"/>
          </a:xfrm>
          <a:custGeom>
            <a:gdLst>
              <a:gd fmla="*/ 120 w 128" name="T0"/>
              <a:gd fmla="*/ 73 h 120" name="T1"/>
              <a:gd fmla="*/ 120 w 128" name="T2"/>
              <a:gd fmla="*/ 56 h 120" name="T3"/>
              <a:gd fmla="*/ 64 w 128" name="T4"/>
              <a:gd fmla="*/ 0 h 120" name="T5"/>
              <a:gd fmla="*/ 8 w 128" name="T6"/>
              <a:gd fmla="*/ 56 h 120" name="T7"/>
              <a:gd fmla="*/ 8 w 128" name="T8"/>
              <a:gd fmla="*/ 73 h 120" name="T9"/>
              <a:gd fmla="*/ 0 w 128" name="T10"/>
              <a:gd fmla="*/ 90 h 120" name="T11"/>
              <a:gd fmla="*/ 21 w 128" name="T12"/>
              <a:gd fmla="*/ 112 h 120" name="T13"/>
              <a:gd fmla="*/ 32 w 128" name="T14"/>
              <a:gd fmla="*/ 120 h 120" name="T15"/>
              <a:gd fmla="*/ 44 w 128" name="T16"/>
              <a:gd fmla="*/ 108 h 120" name="T17"/>
              <a:gd fmla="*/ 44 w 128" name="T18"/>
              <a:gd fmla="*/ 72 h 120" name="T19"/>
              <a:gd fmla="*/ 32 w 128" name="T20"/>
              <a:gd fmla="*/ 60 h 120" name="T21"/>
              <a:gd fmla="*/ 21 w 128" name="T22"/>
              <a:gd fmla="*/ 68 h 120" name="T23"/>
              <a:gd fmla="*/ 16 w 128" name="T24"/>
              <a:gd fmla="*/ 68 h 120" name="T25"/>
              <a:gd fmla="*/ 16 w 128" name="T26"/>
              <a:gd fmla="*/ 56 h 120" name="T27"/>
              <a:gd fmla="*/ 64 w 128" name="T28"/>
              <a:gd fmla="*/ 8 h 120" name="T29"/>
              <a:gd fmla="*/ 112 w 128" name="T30"/>
              <a:gd fmla="*/ 56 h 120" name="T31"/>
              <a:gd fmla="*/ 112 w 128" name="T32"/>
              <a:gd fmla="*/ 68 h 120" name="T33"/>
              <a:gd fmla="*/ 107 w 128" name="T34"/>
              <a:gd fmla="*/ 68 h 120" name="T35"/>
              <a:gd fmla="*/ 96 w 128" name="T36"/>
              <a:gd fmla="*/ 60 h 120" name="T37"/>
              <a:gd fmla="*/ 84 w 128" name="T38"/>
              <a:gd fmla="*/ 72 h 120" name="T39"/>
              <a:gd fmla="*/ 84 w 128" name="T40"/>
              <a:gd fmla="*/ 108 h 120" name="T41"/>
              <a:gd fmla="*/ 96 w 128" name="T42"/>
              <a:gd fmla="*/ 120 h 120" name="T43"/>
              <a:gd fmla="*/ 107 w 128" name="T44"/>
              <a:gd fmla="*/ 112 h 120" name="T45"/>
              <a:gd fmla="*/ 128 w 128" name="T46"/>
              <a:gd fmla="*/ 90 h 120" name="T47"/>
              <a:gd fmla="*/ 120 w 128" name="T48"/>
              <a:gd fmla="*/ 73 h 120" name="T49"/>
              <a:gd fmla="*/ 28 w 128" name="T50"/>
              <a:gd fmla="*/ 72 h 120" name="T51"/>
              <a:gd fmla="*/ 32 w 128" name="T52"/>
              <a:gd fmla="*/ 68 h 120" name="T53"/>
              <a:gd fmla="*/ 36 w 128" name="T54"/>
              <a:gd fmla="*/ 72 h 120" name="T55"/>
              <a:gd fmla="*/ 36 w 128" name="T56"/>
              <a:gd fmla="*/ 108 h 120" name="T57"/>
              <a:gd fmla="*/ 32 w 128" name="T58"/>
              <a:gd fmla="*/ 112 h 120" name="T59"/>
              <a:gd fmla="*/ 28 w 128" name="T60"/>
              <a:gd fmla="*/ 108 h 120" name="T61"/>
              <a:gd fmla="*/ 28 w 128" name="T62"/>
              <a:gd fmla="*/ 72 h 120" name="T63"/>
              <a:gd fmla="*/ 20 w 128" name="T64"/>
              <a:gd fmla="*/ 76 h 120" name="T65"/>
              <a:gd fmla="*/ 20 w 128" name="T66"/>
              <a:gd fmla="*/ 103 h 120" name="T67"/>
              <a:gd fmla="*/ 8 w 128" name="T68"/>
              <a:gd fmla="*/ 90 h 120" name="T69"/>
              <a:gd fmla="*/ 20 w 128" name="T70"/>
              <a:gd fmla="*/ 76 h 120" name="T71"/>
              <a:gd fmla="*/ 100 w 128" name="T72"/>
              <a:gd fmla="*/ 108 h 120" name="T73"/>
              <a:gd fmla="*/ 96 w 128" name="T74"/>
              <a:gd fmla="*/ 112 h 120" name="T75"/>
              <a:gd fmla="*/ 92 w 128" name="T76"/>
              <a:gd fmla="*/ 108 h 120" name="T77"/>
              <a:gd fmla="*/ 92 w 128" name="T78"/>
              <a:gd fmla="*/ 72 h 120" name="T79"/>
              <a:gd fmla="*/ 96 w 128" name="T80"/>
              <a:gd fmla="*/ 68 h 120" name="T81"/>
              <a:gd fmla="*/ 100 w 128" name="T82"/>
              <a:gd fmla="*/ 72 h 120" name="T83"/>
              <a:gd fmla="*/ 100 w 128" name="T84"/>
              <a:gd fmla="*/ 108 h 120" name="T85"/>
              <a:gd fmla="*/ 108 w 128" name="T86"/>
              <a:gd fmla="*/ 103 h 120" name="T87"/>
              <a:gd fmla="*/ 108 w 128" name="T88"/>
              <a:gd fmla="*/ 76 h 120" name="T89"/>
              <a:gd fmla="*/ 120 w 128" name="T90"/>
              <a:gd fmla="*/ 90 h 120" name="T91"/>
              <a:gd fmla="*/ 108 w 128" name="T92"/>
              <a:gd fmla="*/ 103 h 120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20" w="128">
                <a:moveTo>
                  <a:pt x="120" y="73"/>
                </a:moveTo>
                <a:cubicBezTo>
                  <a:pt x="120" y="56"/>
                  <a:pt x="120" y="56"/>
                  <a:pt x="120" y="56"/>
                </a:cubicBezTo>
                <a:cubicBezTo>
                  <a:pt x="120" y="25"/>
                  <a:pt x="95" y="0"/>
                  <a:pt x="64" y="0"/>
                </a:cubicBezTo>
                <a:cubicBezTo>
                  <a:pt x="33" y="0"/>
                  <a:pt x="8" y="25"/>
                  <a:pt x="8" y="56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7"/>
                  <a:pt x="0" y="83"/>
                  <a:pt x="0" y="90"/>
                </a:cubicBezTo>
                <a:cubicBezTo>
                  <a:pt x="0" y="102"/>
                  <a:pt x="9" y="111"/>
                  <a:pt x="21" y="112"/>
                </a:cubicBezTo>
                <a:cubicBezTo>
                  <a:pt x="22" y="116"/>
                  <a:pt x="27" y="120"/>
                  <a:pt x="32" y="120"/>
                </a:cubicBezTo>
                <a:cubicBezTo>
                  <a:pt x="39" y="120"/>
                  <a:pt x="44" y="114"/>
                  <a:pt x="44" y="108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65"/>
                  <a:pt x="39" y="60"/>
                  <a:pt x="32" y="60"/>
                </a:cubicBezTo>
                <a:cubicBezTo>
                  <a:pt x="27" y="60"/>
                  <a:pt x="22" y="63"/>
                  <a:pt x="21" y="68"/>
                </a:cubicBezTo>
                <a:cubicBezTo>
                  <a:pt x="19" y="68"/>
                  <a:pt x="18" y="68"/>
                  <a:pt x="16" y="68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29"/>
                  <a:pt x="37" y="8"/>
                  <a:pt x="64" y="8"/>
                </a:cubicBezTo>
                <a:cubicBezTo>
                  <a:pt x="91" y="8"/>
                  <a:pt x="112" y="29"/>
                  <a:pt x="112" y="56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0" y="68"/>
                  <a:pt x="109" y="68"/>
                  <a:pt x="107" y="68"/>
                </a:cubicBezTo>
                <a:cubicBezTo>
                  <a:pt x="106" y="63"/>
                  <a:pt x="101" y="60"/>
                  <a:pt x="96" y="60"/>
                </a:cubicBezTo>
                <a:cubicBezTo>
                  <a:pt x="89" y="60"/>
                  <a:pt x="84" y="65"/>
                  <a:pt x="84" y="72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14"/>
                  <a:pt x="89" y="120"/>
                  <a:pt x="96" y="120"/>
                </a:cubicBezTo>
                <a:cubicBezTo>
                  <a:pt x="101" y="120"/>
                  <a:pt x="106" y="116"/>
                  <a:pt x="107" y="112"/>
                </a:cubicBezTo>
                <a:cubicBezTo>
                  <a:pt x="119" y="111"/>
                  <a:pt x="128" y="102"/>
                  <a:pt x="128" y="90"/>
                </a:cubicBezTo>
                <a:cubicBezTo>
                  <a:pt x="128" y="83"/>
                  <a:pt x="125" y="77"/>
                  <a:pt x="120" y="73"/>
                </a:cubicBezTo>
                <a:close/>
                <a:moveTo>
                  <a:pt x="28" y="72"/>
                </a:moveTo>
                <a:cubicBezTo>
                  <a:pt x="28" y="69"/>
                  <a:pt x="30" y="68"/>
                  <a:pt x="32" y="68"/>
                </a:cubicBezTo>
                <a:cubicBezTo>
                  <a:pt x="34" y="68"/>
                  <a:pt x="36" y="69"/>
                  <a:pt x="36" y="72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0"/>
                  <a:pt x="34" y="112"/>
                  <a:pt x="32" y="112"/>
                </a:cubicBezTo>
                <a:cubicBezTo>
                  <a:pt x="30" y="112"/>
                  <a:pt x="28" y="110"/>
                  <a:pt x="28" y="108"/>
                </a:cubicBezTo>
                <a:lnTo>
                  <a:pt x="28" y="72"/>
                </a:lnTo>
                <a:close/>
                <a:moveTo>
                  <a:pt x="20" y="76"/>
                </a:moveTo>
                <a:cubicBezTo>
                  <a:pt x="20" y="103"/>
                  <a:pt x="20" y="103"/>
                  <a:pt x="20" y="103"/>
                </a:cubicBezTo>
                <a:cubicBezTo>
                  <a:pt x="13" y="102"/>
                  <a:pt x="8" y="96"/>
                  <a:pt x="8" y="90"/>
                </a:cubicBezTo>
                <a:cubicBezTo>
                  <a:pt x="8" y="83"/>
                  <a:pt x="13" y="77"/>
                  <a:pt x="20" y="76"/>
                </a:cubicBezTo>
                <a:close/>
                <a:moveTo>
                  <a:pt x="100" y="108"/>
                </a:moveTo>
                <a:cubicBezTo>
                  <a:pt x="100" y="110"/>
                  <a:pt x="98" y="112"/>
                  <a:pt x="96" y="112"/>
                </a:cubicBezTo>
                <a:cubicBezTo>
                  <a:pt x="94" y="112"/>
                  <a:pt x="92" y="110"/>
                  <a:pt x="92" y="108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69"/>
                  <a:pt x="94" y="68"/>
                  <a:pt x="96" y="68"/>
                </a:cubicBezTo>
                <a:cubicBezTo>
                  <a:pt x="98" y="68"/>
                  <a:pt x="100" y="69"/>
                  <a:pt x="100" y="72"/>
                </a:cubicBezTo>
                <a:lnTo>
                  <a:pt x="100" y="108"/>
                </a:lnTo>
                <a:close/>
                <a:moveTo>
                  <a:pt x="108" y="103"/>
                </a:moveTo>
                <a:cubicBezTo>
                  <a:pt x="108" y="76"/>
                  <a:pt x="108" y="76"/>
                  <a:pt x="108" y="76"/>
                </a:cubicBezTo>
                <a:cubicBezTo>
                  <a:pt x="115" y="77"/>
                  <a:pt x="120" y="83"/>
                  <a:pt x="120" y="90"/>
                </a:cubicBezTo>
                <a:cubicBezTo>
                  <a:pt x="120" y="96"/>
                  <a:pt x="115" y="102"/>
                  <a:pt x="108" y="103"/>
                </a:cubicBezTo>
                <a:close/>
              </a:path>
            </a:pathLst>
          </a:custGeom>
          <a:solidFill>
            <a:srgbClr val="AF935C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242563" y="769763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可填色图标</a:t>
            </a:r>
          </a:p>
        </p:txBody>
      </p:sp>
    </p:spTree>
    <p:extLst>
      <p:ext uri="{BB962C8B-B14F-4D97-AF65-F5344CB8AC3E}">
        <p14:creationId val="32400824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8629" y="1226876"/>
            <a:ext cx="3654742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300" sz="8000">
                <a:solidFill>
                  <a:schemeClr val="bg1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11740" y="2867025"/>
            <a:ext cx="3840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pc="2000" sz="2800">
                <a:latin typeface="+mj-ea"/>
                <a:ea typeface="+mj-ea"/>
                <a:cs typeface="+mn-ea"/>
                <a:sym typeface="+mn-lt"/>
              </a:rPr>
              <a:t>谢谢您的观看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413251" y="2364201"/>
            <a:ext cx="3365500" cy="186114"/>
            <a:chOff x="3674825" y="4038512"/>
            <a:chExt cx="4842351" cy="267784"/>
          </a:xfrm>
        </p:grpSpPr>
        <p:sp>
          <p:nvSpPr>
            <p:cNvPr id="8" name="任意多边形 7"/>
            <p:cNvSpPr/>
            <p:nvPr/>
          </p:nvSpPr>
          <p:spPr>
            <a:xfrm>
              <a:off x="6026598" y="4038512"/>
              <a:ext cx="138804" cy="267784"/>
            </a:xfrm>
            <a:custGeom>
              <a:gdLst>
                <a:gd fmla="*/ 69402 w 138804" name="connsiteX0"/>
                <a:gd fmla="*/ 0 h 267784" name="connsiteY0"/>
                <a:gd fmla="*/ 138804 w 138804" name="connsiteX1"/>
                <a:gd fmla="*/ 78286 h 267784" name="connsiteY1"/>
                <a:gd fmla="*/ 69402 w 138804" name="connsiteX2"/>
                <a:gd fmla="*/ 267784 h 267784" name="connsiteY2"/>
                <a:gd fmla="*/ 0 w 138804" name="connsiteX3"/>
                <a:gd fmla="*/ 78286 h 26778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67784" w="13880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AF9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ln>
                <a:solidFill>
                  <a:srgbClr val="AF93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ln>
                <a:solidFill>
                  <a:srgbClr val="AF93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283914696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34202" y="849745"/>
            <a:ext cx="4330698" cy="52832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693428" y="1677215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800">
                <a:latin typeface="+mj-ea"/>
                <a:ea typeface="+mj-ea"/>
                <a:cs typeface="+mn-ea"/>
                <a:sym typeface="+mn-lt"/>
              </a:rPr>
              <a:t>公司介绍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59626" y="2873478"/>
            <a:ext cx="4672882" cy="232067"/>
            <a:chOff x="3399949" y="4067540"/>
            <a:chExt cx="5392103" cy="267784"/>
          </a:xfrm>
        </p:grpSpPr>
        <p:sp>
          <p:nvSpPr>
            <p:cNvPr id="9" name="任意多边形 8"/>
            <p:cNvSpPr/>
            <p:nvPr/>
          </p:nvSpPr>
          <p:spPr>
            <a:xfrm>
              <a:off x="6026598" y="4067540"/>
              <a:ext cx="138804" cy="267784"/>
            </a:xfrm>
            <a:custGeom>
              <a:gdLst>
                <a:gd fmla="*/ 69402 w 138804" name="connsiteX0"/>
                <a:gd fmla="*/ 0 h 267784" name="connsiteY0"/>
                <a:gd fmla="*/ 138804 w 138804" name="connsiteX1"/>
                <a:gd fmla="*/ 78286 h 267784" name="connsiteY1"/>
                <a:gd fmla="*/ 69402 w 138804" name="connsiteX2"/>
                <a:gd fmla="*/ 267784 h 267784" name="connsiteY2"/>
                <a:gd fmla="*/ 0 w 138804" name="connsiteX3"/>
                <a:gd fmla="*/ 78286 h 26778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67784" w="13880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AF9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399949" y="4149586"/>
              <a:ext cx="5392103" cy="0"/>
              <a:chOff x="3394710" y="4250530"/>
              <a:chExt cx="5392103" cy="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ln>
                <a:solidFill>
                  <a:srgbClr val="AF93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ln>
                <a:solidFill>
                  <a:srgbClr val="AF93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itle 20"/>
          <p:cNvSpPr txBox="1"/>
          <p:nvPr/>
        </p:nvSpPr>
        <p:spPr>
          <a:xfrm>
            <a:off x="1188701" y="3264299"/>
            <a:ext cx="4614732" cy="191262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 indent="288000">
              <a:lnSpc>
                <a:spcPct val="150000"/>
              </a:lnSpc>
              <a:spcBef>
                <a:spcPts val="1200"/>
              </a:spcBef>
            </a:pPr>
            <a:r>
              <a:rPr altLang="en-US" lang="zh-CN" sz="11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just" indent="288000">
              <a:lnSpc>
                <a:spcPct val="150000"/>
              </a:lnSpc>
              <a:spcBef>
                <a:spcPts val="1200"/>
              </a:spcBef>
            </a:pPr>
            <a:r>
              <a:rPr altLang="en-US" lang="zh-CN" sz="11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96863" y="2039148"/>
            <a:ext cx="3598411" cy="6400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Company  Profile</a:t>
            </a:r>
          </a:p>
        </p:txBody>
      </p:sp>
    </p:spTree>
    <p:extLst>
      <p:ext uri="{BB962C8B-B14F-4D97-AF65-F5344CB8AC3E}">
        <p14:creationId val="36586588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14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977207" y="4942092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团队介绍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5907" y="147780"/>
            <a:ext cx="4618412" cy="244198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970362" y="1372473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i="1" sz="2000">
                <a:gradFill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0"/>
                </a:gra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i="0" lang="zh-CN" smtClean="0" sz="3600">
                <a:solidFill>
                  <a:srgbClr val="AF935C"/>
                </a:solidFill>
                <a:latin typeface="+mj-ea"/>
                <a:ea typeface="+mj-ea"/>
                <a:cs typeface="+mn-ea"/>
                <a:sym typeface="+mn-lt"/>
              </a:rPr>
              <a:t>因为坚持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970361" y="2696643"/>
            <a:ext cx="3887220" cy="134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just" indent="0">
              <a:lnSpc>
                <a:spcPct val="150000"/>
              </a:lnSpc>
              <a:spcBef>
                <a:spcPts val="1000"/>
              </a:spcBef>
            </a:pPr>
            <a:r>
              <a:rPr altLang="en-US" lang="zh-CN" smtClean="0" sz="110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70362" y="1946809"/>
            <a:ext cx="3383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i="1" sz="2000">
                <a:gradFill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0"/>
                </a:gra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i="0" lang="zh-CN" smtClean="0" sz="3600">
                <a:solidFill>
                  <a:srgbClr val="AF935C"/>
                </a:solidFill>
                <a:latin typeface="+mj-ea"/>
                <a:ea typeface="+mj-ea"/>
                <a:cs typeface="+mn-ea"/>
                <a:sym typeface="+mn-lt"/>
              </a:rPr>
              <a:t>我们聚在了一起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5907" y="2841022"/>
            <a:ext cx="4618412" cy="295578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6970360" y="5354748"/>
            <a:ext cx="2174696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Our Team</a:t>
            </a:r>
          </a:p>
        </p:txBody>
      </p:sp>
    </p:spTree>
    <p:extLst>
      <p:ext uri="{BB962C8B-B14F-4D97-AF65-F5344CB8AC3E}">
        <p14:creationId val="38028745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4"/>
      <p:bldP grpId="0" spid="5"/>
      <p:bldP grpId="0" spid="6"/>
      <p:bldP grpId="0" spid="1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73501" y="1684422"/>
            <a:ext cx="2076226" cy="2076226"/>
          </a:xfrm>
          <a:prstGeom prst="rect">
            <a:avLst/>
          </a:prstGeom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6047" y="1684422"/>
            <a:ext cx="2076226" cy="2076226"/>
          </a:xfrm>
          <a:prstGeom prst="rect">
            <a:avLst/>
          </a:prstGeom>
          <a:effectLst/>
        </p:spPr>
      </p:pic>
      <p:sp>
        <p:nvSpPr>
          <p:cNvPr id="4" name="任意多边形 3"/>
          <p:cNvSpPr/>
          <p:nvPr/>
        </p:nvSpPr>
        <p:spPr>
          <a:xfrm>
            <a:off x="3692256" y="1684422"/>
            <a:ext cx="2226243" cy="2076226"/>
          </a:xfrm>
          <a:custGeom>
            <a:gdLst>
              <a:gd fmla="*/ 150017 w 2226243" name="connsiteX0"/>
              <a:gd fmla="*/ 0 h 2076226" name="connsiteY0"/>
              <a:gd fmla="*/ 2226243 w 2226243" name="connsiteX1"/>
              <a:gd fmla="*/ 0 h 2076226" name="connsiteY1"/>
              <a:gd fmla="*/ 2226243 w 2226243" name="connsiteX2"/>
              <a:gd fmla="*/ 2076226 h 2076226" name="connsiteY2"/>
              <a:gd fmla="*/ 150017 w 2226243" name="connsiteX3"/>
              <a:gd fmla="*/ 2076226 h 2076226" name="connsiteY3"/>
              <a:gd fmla="*/ 150017 w 2226243" name="connsiteX4"/>
              <a:gd fmla="*/ 1125123 h 2076226" name="connsiteY4"/>
              <a:gd fmla="*/ 0 w 2226243" name="connsiteX5"/>
              <a:gd fmla="*/ 1038114 h 2076226" name="connsiteY5"/>
              <a:gd fmla="*/ 150017 w 2226243" name="connsiteX6"/>
              <a:gd fmla="*/ 951104 h 207622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076226" w="2226243">
                <a:moveTo>
                  <a:pt x="150017" y="0"/>
                </a:moveTo>
                <a:lnTo>
                  <a:pt x="2226243" y="0"/>
                </a:lnTo>
                <a:lnTo>
                  <a:pt x="2226243" y="2076226"/>
                </a:lnTo>
                <a:lnTo>
                  <a:pt x="150017" y="2076226"/>
                </a:lnTo>
                <a:lnTo>
                  <a:pt x="150017" y="1125123"/>
                </a:lnTo>
                <a:lnTo>
                  <a:pt x="0" y="1038114"/>
                </a:lnTo>
                <a:lnTo>
                  <a:pt x="150017" y="951104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199710" y="1684422"/>
            <a:ext cx="2226243" cy="2076226"/>
          </a:xfrm>
          <a:custGeom>
            <a:gdLst>
              <a:gd fmla="*/ 150017 w 2226243" name="connsiteX0"/>
              <a:gd fmla="*/ 0 h 2076226" name="connsiteY0"/>
              <a:gd fmla="*/ 2226243 w 2226243" name="connsiteX1"/>
              <a:gd fmla="*/ 0 h 2076226" name="connsiteY1"/>
              <a:gd fmla="*/ 2226243 w 2226243" name="connsiteX2"/>
              <a:gd fmla="*/ 2076226 h 2076226" name="connsiteY2"/>
              <a:gd fmla="*/ 150017 w 2226243" name="connsiteX3"/>
              <a:gd fmla="*/ 2076226 h 2076226" name="connsiteY3"/>
              <a:gd fmla="*/ 150017 w 2226243" name="connsiteX4"/>
              <a:gd fmla="*/ 1125123 h 2076226" name="connsiteY4"/>
              <a:gd fmla="*/ 0 w 2226243" name="connsiteX5"/>
              <a:gd fmla="*/ 1038114 h 2076226" name="connsiteY5"/>
              <a:gd fmla="*/ 150017 w 2226243" name="connsiteX6"/>
              <a:gd fmla="*/ 951104 h 207622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076226" w="2226243">
                <a:moveTo>
                  <a:pt x="150017" y="0"/>
                </a:moveTo>
                <a:lnTo>
                  <a:pt x="2226243" y="0"/>
                </a:lnTo>
                <a:lnTo>
                  <a:pt x="2226243" y="2076226"/>
                </a:lnTo>
                <a:lnTo>
                  <a:pt x="150017" y="2076226"/>
                </a:lnTo>
                <a:lnTo>
                  <a:pt x="150017" y="1125123"/>
                </a:lnTo>
                <a:lnTo>
                  <a:pt x="0" y="1038114"/>
                </a:lnTo>
                <a:lnTo>
                  <a:pt x="150017" y="951104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2273" y="3760648"/>
            <a:ext cx="2076226" cy="2076226"/>
          </a:xfrm>
          <a:prstGeom prst="rect">
            <a:avLst/>
          </a:prstGeom>
          <a:effectLst/>
        </p:spPr>
      </p:pic>
      <p:sp>
        <p:nvSpPr>
          <p:cNvPr id="7" name="任意多边形 6"/>
          <p:cNvSpPr/>
          <p:nvPr/>
        </p:nvSpPr>
        <p:spPr>
          <a:xfrm>
            <a:off x="1766047" y="3760648"/>
            <a:ext cx="2224679" cy="2076226"/>
          </a:xfrm>
          <a:custGeom>
            <a:gdLst>
              <a:gd fmla="*/ 0 w 2224679" name="connsiteX0"/>
              <a:gd fmla="*/ 0 h 2076226" name="connsiteY0"/>
              <a:gd fmla="*/ 2076226 w 2224679" name="connsiteX1"/>
              <a:gd fmla="*/ 0 h 2076226" name="connsiteY1"/>
              <a:gd fmla="*/ 2076226 w 2224679" name="connsiteX2"/>
              <a:gd fmla="*/ 952011 h 2076226" name="connsiteY2"/>
              <a:gd fmla="*/ 2224679 w 2224679" name="connsiteX3"/>
              <a:gd fmla="*/ 1038114 h 2076226" name="connsiteY3"/>
              <a:gd fmla="*/ 2076226 w 2224679" name="connsiteX4"/>
              <a:gd fmla="*/ 1124216 h 2076226" name="connsiteY4"/>
              <a:gd fmla="*/ 2076226 w 2224679" name="connsiteX5"/>
              <a:gd fmla="*/ 2076226 h 2076226" name="connsiteY5"/>
              <a:gd fmla="*/ 0 w 2224679" name="connsiteX6"/>
              <a:gd fmla="*/ 2076226 h 207622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076226" w="2224679">
                <a:moveTo>
                  <a:pt x="0" y="0"/>
                </a:moveTo>
                <a:lnTo>
                  <a:pt x="2076226" y="0"/>
                </a:lnTo>
                <a:lnTo>
                  <a:pt x="2076226" y="952011"/>
                </a:lnTo>
                <a:lnTo>
                  <a:pt x="2224679" y="1038114"/>
                </a:lnTo>
                <a:lnTo>
                  <a:pt x="2076226" y="1124216"/>
                </a:lnTo>
                <a:lnTo>
                  <a:pt x="2076226" y="2076226"/>
                </a:lnTo>
                <a:lnTo>
                  <a:pt x="0" y="2076226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9728" y="3760649"/>
            <a:ext cx="2076226" cy="2076226"/>
          </a:xfrm>
          <a:prstGeom prst="rect">
            <a:avLst/>
          </a:prstGeom>
          <a:effectLst/>
        </p:spPr>
      </p:pic>
      <p:sp>
        <p:nvSpPr>
          <p:cNvPr id="9" name="任意多边形 8"/>
          <p:cNvSpPr/>
          <p:nvPr/>
        </p:nvSpPr>
        <p:spPr>
          <a:xfrm>
            <a:off x="6273501" y="3760648"/>
            <a:ext cx="2224679" cy="2076226"/>
          </a:xfrm>
          <a:custGeom>
            <a:gdLst>
              <a:gd fmla="*/ 0 w 2224679" name="connsiteX0"/>
              <a:gd fmla="*/ 0 h 2076226" name="connsiteY0"/>
              <a:gd fmla="*/ 2076226 w 2224679" name="connsiteX1"/>
              <a:gd fmla="*/ 0 h 2076226" name="connsiteY1"/>
              <a:gd fmla="*/ 2076226 w 2224679" name="connsiteX2"/>
              <a:gd fmla="*/ 952011 h 2076226" name="connsiteY2"/>
              <a:gd fmla="*/ 2224679 w 2224679" name="connsiteX3"/>
              <a:gd fmla="*/ 1038114 h 2076226" name="connsiteY3"/>
              <a:gd fmla="*/ 2076226 w 2224679" name="connsiteX4"/>
              <a:gd fmla="*/ 1124216 h 2076226" name="connsiteY4"/>
              <a:gd fmla="*/ 2076226 w 2224679" name="connsiteX5"/>
              <a:gd fmla="*/ 2076226 h 2076226" name="connsiteY5"/>
              <a:gd fmla="*/ 0 w 2224679" name="connsiteX6"/>
              <a:gd fmla="*/ 2076226 h 207622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076226" w="2224679">
                <a:moveTo>
                  <a:pt x="0" y="0"/>
                </a:moveTo>
                <a:lnTo>
                  <a:pt x="2076226" y="0"/>
                </a:lnTo>
                <a:lnTo>
                  <a:pt x="2076226" y="952011"/>
                </a:lnTo>
                <a:lnTo>
                  <a:pt x="2224679" y="1038114"/>
                </a:lnTo>
                <a:lnTo>
                  <a:pt x="2076226" y="1124216"/>
                </a:lnTo>
                <a:lnTo>
                  <a:pt x="2076226" y="2076226"/>
                </a:lnTo>
                <a:lnTo>
                  <a:pt x="0" y="2076226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1600">
              <a:solidFill>
                <a:prstClr val="white"/>
              </a:solidFill>
              <a:cs charset="-122" panose="020b0503020204020204" pitchFamily="34" typeface="微软雅黑"/>
              <a:sym typeface="+mn-lt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3836446" y="1996103"/>
            <a:ext cx="2087880" cy="332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altLang="en-US" lang="zh-CN" sz="2000">
                <a:solidFill>
                  <a:prstClr val="white"/>
                </a:solidFill>
                <a:cs typeface="+mn-ea"/>
                <a:sym typeface="+mn-lt"/>
              </a:rPr>
              <a:t>代用名  职位名称</a:t>
            </a:r>
          </a:p>
        </p:txBody>
      </p:sp>
      <p:sp>
        <p:nvSpPr>
          <p:cNvPr id="11" name="矩形 10"/>
          <p:cNvSpPr/>
          <p:nvPr/>
        </p:nvSpPr>
        <p:spPr>
          <a:xfrm>
            <a:off x="3955214" y="2370438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8362438" y="1996103"/>
            <a:ext cx="2087880" cy="332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代用名  职位名称</a:t>
            </a:r>
          </a:p>
        </p:txBody>
      </p:sp>
      <p:sp>
        <p:nvSpPr>
          <p:cNvPr id="13" name="矩形 12"/>
          <p:cNvSpPr/>
          <p:nvPr/>
        </p:nvSpPr>
        <p:spPr>
          <a:xfrm>
            <a:off x="8481206" y="2370438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6286212" y="4072329"/>
            <a:ext cx="2087880" cy="332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altLang="en-US" lang="zh-CN" sz="2000">
                <a:solidFill>
                  <a:prstClr val="white"/>
                </a:solidFill>
                <a:cs typeface="+mn-ea"/>
                <a:sym typeface="+mn-lt"/>
              </a:rPr>
              <a:t>代用名  职位名称</a:t>
            </a:r>
          </a:p>
        </p:txBody>
      </p:sp>
      <p:sp>
        <p:nvSpPr>
          <p:cNvPr id="15" name="矩形 14"/>
          <p:cNvSpPr/>
          <p:nvPr/>
        </p:nvSpPr>
        <p:spPr>
          <a:xfrm>
            <a:off x="6404981" y="4446664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prstClr val="white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1778758" y="4072329"/>
            <a:ext cx="2087880" cy="332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代用名  职位名称</a:t>
            </a:r>
          </a:p>
        </p:txBody>
      </p:sp>
      <p:sp>
        <p:nvSpPr>
          <p:cNvPr id="17" name="矩形 16"/>
          <p:cNvSpPr/>
          <p:nvPr/>
        </p:nvSpPr>
        <p:spPr>
          <a:xfrm>
            <a:off x="1897526" y="4446664"/>
            <a:ext cx="1813268" cy="109768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85255" y="86394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核心成员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69770" y="812517"/>
            <a:ext cx="2594491" cy="5791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zh-CN" lang="en-US" smtClean="0" sz="3200">
                <a:solidFill>
                  <a:srgbClr val="AF935C"/>
                </a:solidFill>
                <a:cs typeface="+mn-ea"/>
                <a:sym typeface="+mn-lt"/>
              </a:rPr>
              <a:t>Core Member</a:t>
            </a:r>
          </a:p>
        </p:txBody>
      </p:sp>
    </p:spTree>
    <p:extLst>
      <p:ext uri="{BB962C8B-B14F-4D97-AF65-F5344CB8AC3E}">
        <p14:creationId val="29893163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7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9"/>
      <p:bldP grpId="1" spid="19"/>
      <p:bldP grpId="0" spid="2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06965" y="752511"/>
            <a:ext cx="2236650" cy="2913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5888" y="752510"/>
            <a:ext cx="2236650" cy="2913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60507" y="752511"/>
            <a:ext cx="2245253" cy="2913234"/>
          </a:xfrm>
          <a:prstGeom prst="rect">
            <a:avLst/>
          </a:prstGeom>
        </p:spPr>
      </p:pic>
      <p:sp>
        <p:nvSpPr>
          <p:cNvPr id="6" name="AutoShape 31"/>
          <p:cNvSpPr/>
          <p:nvPr/>
        </p:nvSpPr>
        <p:spPr bwMode="auto">
          <a:xfrm>
            <a:off x="3760508" y="3665746"/>
            <a:ext cx="2240951" cy="2531854"/>
          </a:xfrm>
          <a:custGeom>
            <a:gdLst>
              <a:gd fmla="*/ 714375 w 21600" name="T0"/>
              <a:gd fmla="*/ 35719 h 21600" name="T1"/>
              <a:gd fmla="*/ 714375 w 21600" name="T2"/>
              <a:gd fmla="*/ 35719 h 21600" name="T3"/>
              <a:gd fmla="*/ 714375 w 21600" name="T4"/>
              <a:gd fmla="*/ 35719 h 21600" name="T5"/>
              <a:gd fmla="*/ 714375 w 21600" name="T6"/>
              <a:gd fmla="*/ 35719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bg-BG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AutoShape 31"/>
          <p:cNvSpPr/>
          <p:nvPr/>
        </p:nvSpPr>
        <p:spPr bwMode="auto">
          <a:xfrm>
            <a:off x="6331586" y="3665746"/>
            <a:ext cx="2240951" cy="2531854"/>
          </a:xfrm>
          <a:custGeom>
            <a:gdLst>
              <a:gd fmla="*/ 714375 w 21600" name="T0"/>
              <a:gd fmla="*/ 35719 h 21600" name="T1"/>
              <a:gd fmla="*/ 714375 w 21600" name="T2"/>
              <a:gd fmla="*/ 35719 h 21600" name="T3"/>
              <a:gd fmla="*/ 714375 w 21600" name="T4"/>
              <a:gd fmla="*/ 35719 h 21600" name="T5"/>
              <a:gd fmla="*/ 714375 w 21600" name="T6"/>
              <a:gd fmla="*/ 35719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bg-BG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AutoShape 31"/>
          <p:cNvSpPr/>
          <p:nvPr/>
        </p:nvSpPr>
        <p:spPr bwMode="auto">
          <a:xfrm>
            <a:off x="8902664" y="3665746"/>
            <a:ext cx="2240951" cy="2531854"/>
          </a:xfrm>
          <a:custGeom>
            <a:gdLst>
              <a:gd fmla="*/ 714375 w 21600" name="T0"/>
              <a:gd fmla="*/ 35719 h 21600" name="T1"/>
              <a:gd fmla="*/ 714375 w 21600" name="T2"/>
              <a:gd fmla="*/ 35719 h 21600" name="T3"/>
              <a:gd fmla="*/ 714375 w 21600" name="T4"/>
              <a:gd fmla="*/ 35719 h 21600" name="T5"/>
              <a:gd fmla="*/ 714375 w 21600" name="T6"/>
              <a:gd fmla="*/ 35719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F935C"/>
          </a:solidFill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bg-BG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6408122" y="3958690"/>
            <a:ext cx="2087880" cy="332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代用名  职位名称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3834422" y="3958690"/>
            <a:ext cx="2087880" cy="332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altLang="en-US" lang="zh-CN" sz="2000">
                <a:solidFill>
                  <a:prstClr val="white"/>
                </a:solidFill>
                <a:cs typeface="+mn-ea"/>
                <a:sym typeface="+mn-lt"/>
              </a:rPr>
              <a:t>代用名  职位名称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8979198" y="3958690"/>
            <a:ext cx="2087880" cy="3327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代用名  职位名称</a:t>
            </a:r>
          </a:p>
        </p:txBody>
      </p:sp>
      <p:sp>
        <p:nvSpPr>
          <p:cNvPr id="16" name="矩形 15"/>
          <p:cNvSpPr/>
          <p:nvPr/>
        </p:nvSpPr>
        <p:spPr>
          <a:xfrm>
            <a:off x="3887660" y="4350732"/>
            <a:ext cx="1986646" cy="160060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458738" y="4350732"/>
            <a:ext cx="1986646" cy="160060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18" name="矩形 17"/>
          <p:cNvSpPr/>
          <p:nvPr/>
        </p:nvSpPr>
        <p:spPr>
          <a:xfrm>
            <a:off x="9029816" y="4350732"/>
            <a:ext cx="1986646" cy="1600600"/>
          </a:xfrm>
          <a:prstGeom prst="rect">
            <a:avLst/>
          </a:prstGeom>
        </p:spPr>
        <p:txBody>
          <a:bodyPr bIns="45920" lIns="91840" rIns="91840" tIns="4592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8717" y="500696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主要成员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21871" y="3665746"/>
            <a:ext cx="1850350" cy="11887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Main </a:t>
            </a:r>
          </a:p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Member</a:t>
            </a:r>
          </a:p>
        </p:txBody>
      </p:sp>
    </p:spTree>
    <p:extLst>
      <p:ext uri="{BB962C8B-B14F-4D97-AF65-F5344CB8AC3E}">
        <p14:creationId val="21452840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10"/>
      <p:bldP grpId="0" spid="11"/>
      <p:bldP grpId="0" spid="13"/>
      <p:bldP grpId="0" spid="16"/>
      <p:bldP grpId="0" spid="17"/>
      <p:bldP grpId="0" spid="18"/>
      <p:bldP grpId="0" spid="19"/>
      <p:bldP grpId="1" spid="19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TextBox 15"/>
          <p:cNvSpPr txBox="1"/>
          <p:nvPr/>
        </p:nvSpPr>
        <p:spPr>
          <a:xfrm>
            <a:off x="2416510" y="4037826"/>
            <a:ext cx="994092" cy="599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4000"/>
              </a:lnSpc>
            </a:pPr>
            <a:r>
              <a:rPr altLang="zh-CN" lang="en-US" smtClean="0" sz="2400">
                <a:solidFill>
                  <a:srgbClr val="AF935C"/>
                </a:solidFill>
                <a:cs typeface="+mn-ea"/>
                <a:sym typeface="+mn-lt"/>
              </a:rPr>
              <a:t>2014.6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1063167" y="3450208"/>
            <a:ext cx="239493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平行四边形 9"/>
          <p:cNvSpPr/>
          <p:nvPr/>
        </p:nvSpPr>
        <p:spPr>
          <a:xfrm>
            <a:off x="1025381" y="4752104"/>
            <a:ext cx="2565422" cy="12642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cs typeface="+mn-ea"/>
                <a:sym typeface="+mn-lt"/>
              </a:rPr>
              <a:t>zzzz</a:t>
            </a:r>
          </a:p>
        </p:txBody>
      </p:sp>
      <p:sp>
        <p:nvSpPr>
          <p:cNvPr id="37" name="平行四边形 1"/>
          <p:cNvSpPr/>
          <p:nvPr/>
        </p:nvSpPr>
        <p:spPr>
          <a:xfrm flipH="1">
            <a:off x="3594247" y="3495942"/>
            <a:ext cx="2549672" cy="12564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38" name="平行四边形 9"/>
          <p:cNvSpPr/>
          <p:nvPr/>
        </p:nvSpPr>
        <p:spPr>
          <a:xfrm flipH="1">
            <a:off x="6147771" y="2235773"/>
            <a:ext cx="2549674" cy="1256452"/>
          </a:xfrm>
          <a:prstGeom prst="rect">
            <a:avLst/>
          </a:prstGeom>
          <a:blipFill dpi="0" rotWithShape="0"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cs typeface="+mn-ea"/>
                <a:sym typeface="+mn-lt"/>
              </a:rPr>
              <a:t>zzzzzz</a:t>
            </a:r>
          </a:p>
        </p:txBody>
      </p:sp>
      <p:sp>
        <p:nvSpPr>
          <p:cNvPr id="39" name="平行四边形 1"/>
          <p:cNvSpPr/>
          <p:nvPr/>
        </p:nvSpPr>
        <p:spPr>
          <a:xfrm flipH="1">
            <a:off x="8697445" y="972212"/>
            <a:ext cx="2556556" cy="125984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40" name="平行四边形 9"/>
          <p:cNvSpPr/>
          <p:nvPr/>
        </p:nvSpPr>
        <p:spPr>
          <a:xfrm>
            <a:off x="8697445" y="3492225"/>
            <a:ext cx="2556556" cy="125984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41" name="平行四边形 1"/>
          <p:cNvSpPr/>
          <p:nvPr/>
        </p:nvSpPr>
        <p:spPr>
          <a:xfrm flipH="1">
            <a:off x="6144330" y="4752071"/>
            <a:ext cx="2556556" cy="125984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292100" dir="27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42" name="等腰三角形 41"/>
          <p:cNvSpPr/>
          <p:nvPr/>
        </p:nvSpPr>
        <p:spPr>
          <a:xfrm flipV="1">
            <a:off x="2311856" y="4340473"/>
            <a:ext cx="104654" cy="90219"/>
          </a:xfrm>
          <a:prstGeom prst="triangle">
            <a:avLst/>
          </a:prstGeom>
          <a:solidFill>
            <a:srgbClr val="AF9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3" name="TextBox 19"/>
          <p:cNvSpPr txBox="1"/>
          <p:nvPr/>
        </p:nvSpPr>
        <p:spPr>
          <a:xfrm>
            <a:off x="5007427" y="2819640"/>
            <a:ext cx="951528" cy="599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4000"/>
              </a:lnSpc>
            </a:pPr>
            <a:r>
              <a:rPr altLang="zh-CN" lang="en-US" smtClean="0" sz="2400">
                <a:solidFill>
                  <a:srgbClr val="AF935C"/>
                </a:solidFill>
                <a:cs typeface="+mn-ea"/>
                <a:sym typeface="+mn-lt"/>
              </a:rPr>
              <a:t>2015.5</a:t>
            </a:r>
          </a:p>
        </p:txBody>
      </p:sp>
      <p:sp>
        <p:nvSpPr>
          <p:cNvPr id="44" name="TextBox 20"/>
          <p:cNvSpPr txBox="1"/>
          <p:nvPr/>
        </p:nvSpPr>
        <p:spPr>
          <a:xfrm>
            <a:off x="3616297" y="2232022"/>
            <a:ext cx="239493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5" name="等腰三角形 44"/>
          <p:cNvSpPr/>
          <p:nvPr/>
        </p:nvSpPr>
        <p:spPr>
          <a:xfrm flipV="1">
            <a:off x="4902773" y="3122287"/>
            <a:ext cx="104654" cy="90219"/>
          </a:xfrm>
          <a:prstGeom prst="triangle">
            <a:avLst/>
          </a:prstGeom>
          <a:solidFill>
            <a:srgbClr val="AF9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6" name="TextBox 22"/>
          <p:cNvSpPr txBox="1"/>
          <p:nvPr/>
        </p:nvSpPr>
        <p:spPr>
          <a:xfrm>
            <a:off x="7575661" y="1614674"/>
            <a:ext cx="995680" cy="599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4000"/>
              </a:lnSpc>
            </a:pPr>
            <a:r>
              <a:rPr altLang="zh-CN" lang="en-US" smtClean="0" sz="2400">
                <a:solidFill>
                  <a:srgbClr val="AF935C"/>
                </a:solidFill>
                <a:cs typeface="+mn-ea"/>
                <a:sym typeface="+mn-lt"/>
              </a:rPr>
              <a:t>2016.8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6184531" y="1027056"/>
            <a:ext cx="239493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等腰三角形 47"/>
          <p:cNvSpPr/>
          <p:nvPr/>
        </p:nvSpPr>
        <p:spPr>
          <a:xfrm flipV="1">
            <a:off x="7471007" y="1917321"/>
            <a:ext cx="104654" cy="90219"/>
          </a:xfrm>
          <a:prstGeom prst="triangle">
            <a:avLst/>
          </a:prstGeom>
          <a:solidFill>
            <a:srgbClr val="AF9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9" name="TextBox 25"/>
          <p:cNvSpPr txBox="1"/>
          <p:nvPr/>
        </p:nvSpPr>
        <p:spPr>
          <a:xfrm>
            <a:off x="7664672" y="4143261"/>
            <a:ext cx="949940" cy="599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4000"/>
              </a:lnSpc>
            </a:pPr>
            <a:r>
              <a:rPr altLang="zh-CN" lang="en-US" smtClean="0" sz="2400">
                <a:solidFill>
                  <a:srgbClr val="AF935C"/>
                </a:solidFill>
                <a:cs typeface="+mn-ea"/>
                <a:sym typeface="+mn-lt"/>
              </a:rPr>
              <a:t>2017.3</a:t>
            </a:r>
          </a:p>
        </p:txBody>
      </p:sp>
      <p:sp>
        <p:nvSpPr>
          <p:cNvPr id="50" name="TextBox 26"/>
          <p:cNvSpPr txBox="1"/>
          <p:nvPr/>
        </p:nvSpPr>
        <p:spPr>
          <a:xfrm>
            <a:off x="6273541" y="3555643"/>
            <a:ext cx="239493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1" name="等腰三角形 50"/>
          <p:cNvSpPr/>
          <p:nvPr/>
        </p:nvSpPr>
        <p:spPr>
          <a:xfrm flipV="1">
            <a:off x="7560017" y="4445908"/>
            <a:ext cx="104654" cy="90219"/>
          </a:xfrm>
          <a:prstGeom prst="triangle">
            <a:avLst/>
          </a:prstGeom>
          <a:solidFill>
            <a:srgbClr val="AF9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10250201" y="5450229"/>
            <a:ext cx="997367" cy="599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4000"/>
              </a:lnSpc>
            </a:pPr>
            <a:r>
              <a:rPr altLang="zh-CN" lang="en-US" smtClean="0" sz="2400">
                <a:solidFill>
                  <a:srgbClr val="AF935C"/>
                </a:solidFill>
                <a:cs typeface="+mn-ea"/>
                <a:sym typeface="+mn-lt"/>
              </a:rPr>
              <a:t>2019.6</a:t>
            </a:r>
          </a:p>
        </p:txBody>
      </p:sp>
      <p:sp>
        <p:nvSpPr>
          <p:cNvPr id="53" name="TextBox 29"/>
          <p:cNvSpPr txBox="1"/>
          <p:nvPr/>
        </p:nvSpPr>
        <p:spPr>
          <a:xfrm>
            <a:off x="8859069" y="4862611"/>
            <a:ext cx="239493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4" name="等腰三角形 53"/>
          <p:cNvSpPr/>
          <p:nvPr/>
        </p:nvSpPr>
        <p:spPr>
          <a:xfrm>
            <a:off x="10145546" y="5752876"/>
            <a:ext cx="104654" cy="90219"/>
          </a:xfrm>
          <a:prstGeom prst="triangle">
            <a:avLst/>
          </a:prstGeom>
          <a:solidFill>
            <a:srgbClr val="AF9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5" name="TextBox 31"/>
          <p:cNvSpPr txBox="1"/>
          <p:nvPr/>
        </p:nvSpPr>
        <p:spPr>
          <a:xfrm>
            <a:off x="10225119" y="2867434"/>
            <a:ext cx="997267" cy="599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4000"/>
              </a:lnSpc>
            </a:pPr>
            <a:r>
              <a:rPr altLang="zh-CN" lang="en-US" smtClean="0" sz="2400">
                <a:solidFill>
                  <a:srgbClr val="AF935C"/>
                </a:solidFill>
                <a:cs typeface="+mn-ea"/>
                <a:sym typeface="+mn-lt"/>
              </a:rPr>
              <a:t>2018.9</a:t>
            </a:r>
          </a:p>
        </p:txBody>
      </p:sp>
      <p:sp>
        <p:nvSpPr>
          <p:cNvPr id="56" name="TextBox 32"/>
          <p:cNvSpPr txBox="1"/>
          <p:nvPr/>
        </p:nvSpPr>
        <p:spPr>
          <a:xfrm>
            <a:off x="8833987" y="2279816"/>
            <a:ext cx="239493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7" name="等腰三角形 56"/>
          <p:cNvSpPr/>
          <p:nvPr/>
        </p:nvSpPr>
        <p:spPr>
          <a:xfrm>
            <a:off x="10120464" y="3170081"/>
            <a:ext cx="104654" cy="90219"/>
          </a:xfrm>
          <a:prstGeom prst="triangle">
            <a:avLst/>
          </a:prstGeom>
          <a:solidFill>
            <a:srgbClr val="AF9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31964" y="634488"/>
            <a:ext cx="2962542" cy="11887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Development </a:t>
            </a:r>
          </a:p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Process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47106" y="1875809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发展历程</a:t>
            </a:r>
          </a:p>
        </p:txBody>
      </p:sp>
    </p:spTree>
    <p:extLst>
      <p:ext uri="{BB962C8B-B14F-4D97-AF65-F5344CB8AC3E}">
        <p14:creationId val="99559216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5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4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5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6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7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7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7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7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8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8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8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8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9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9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0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0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1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11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1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1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24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id="12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00" id="12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3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3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28"/>
      <p:bldP grpId="0" spid="29"/>
      <p:bldP grpId="1" spid="2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 8"/>
          <p:cNvSpPr/>
          <p:nvPr/>
        </p:nvSpPr>
        <p:spPr>
          <a:xfrm>
            <a:off x="3683000" y="0"/>
            <a:ext cx="8509000" cy="6858000"/>
          </a:xfrm>
          <a:custGeom>
            <a:gdLst>
              <a:gd fmla="*/ 2870200 w 8509000" name="connsiteX0"/>
              <a:gd fmla="*/ 0 h 6858000" name="connsiteY0"/>
              <a:gd fmla="*/ 5638800 w 8509000" name="connsiteX1"/>
              <a:gd fmla="*/ 0 h 6858000" name="connsiteY1"/>
              <a:gd fmla="*/ 5638800 w 8509000" name="connsiteX2"/>
              <a:gd fmla="*/ 6858000 h 6858000" name="connsiteY2"/>
              <a:gd fmla="*/ 2870200 w 8509000" name="connsiteX3"/>
              <a:gd fmla="*/ 6858000 h 6858000" name="connsiteY3"/>
              <a:gd fmla="*/ 0 w 8509000" name="connsiteX4"/>
              <a:gd fmla="*/ 0 h 6858000" name="connsiteY4"/>
              <a:gd fmla="*/ 2768600 w 8509000" name="connsiteX5"/>
              <a:gd fmla="*/ 0 h 6858000" name="connsiteY5"/>
              <a:gd fmla="*/ 2768600 w 8509000" name="connsiteX6"/>
              <a:gd fmla="*/ 6858000 h 6858000" name="connsiteY6"/>
              <a:gd fmla="*/ 0 w 8509000" name="connsiteX7"/>
              <a:gd fmla="*/ 6858000 h 6858000" name="connsiteY7"/>
              <a:gd fmla="*/ 5740400 w 8509000" name="connsiteX8"/>
              <a:gd fmla="*/ 0 h 6858000" name="connsiteY8"/>
              <a:gd fmla="*/ 8509000 w 8509000" name="connsiteX9"/>
              <a:gd fmla="*/ 0 h 6858000" name="connsiteY9"/>
              <a:gd fmla="*/ 8509000 w 8509000" name="connsiteX10"/>
              <a:gd fmla="*/ 6858000 h 6858000" name="connsiteY10"/>
              <a:gd fmla="*/ 5740400 w 8509000" name="connsiteX11"/>
              <a:gd fmla="*/ 6858000 h 685800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858000" w="8509000">
                <a:moveTo>
                  <a:pt x="2870200" y="0"/>
                </a:moveTo>
                <a:lnTo>
                  <a:pt x="5638800" y="0"/>
                </a:lnTo>
                <a:lnTo>
                  <a:pt x="5638800" y="6858000"/>
                </a:lnTo>
                <a:lnTo>
                  <a:pt x="2870200" y="6858000"/>
                </a:lnTo>
                <a:close/>
                <a:moveTo>
                  <a:pt x="0" y="0"/>
                </a:moveTo>
                <a:lnTo>
                  <a:pt x="2768600" y="0"/>
                </a:lnTo>
                <a:lnTo>
                  <a:pt x="2768600" y="6858000"/>
                </a:lnTo>
                <a:lnTo>
                  <a:pt x="0" y="6858000"/>
                </a:lnTo>
                <a:close/>
                <a:moveTo>
                  <a:pt x="5740400" y="0"/>
                </a:moveTo>
                <a:lnTo>
                  <a:pt x="8509000" y="0"/>
                </a:lnTo>
                <a:lnTo>
                  <a:pt x="8509000" y="6858000"/>
                </a:lnTo>
                <a:lnTo>
                  <a:pt x="5740400" y="68580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83000" y="0"/>
            <a:ext cx="2768600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3200" y="0"/>
            <a:ext cx="2768600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23400" y="0"/>
            <a:ext cx="2768600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637" y="848821"/>
            <a:ext cx="2074014" cy="11887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Company</a:t>
            </a:r>
          </a:p>
          <a:p>
            <a:r>
              <a:rPr altLang="zh-CN" lang="en-US" smtClean="0" sz="3600">
                <a:solidFill>
                  <a:srgbClr val="AF935C"/>
                </a:solidFill>
                <a:cs typeface="+mn-ea"/>
                <a:sym typeface="+mn-lt"/>
              </a:rPr>
              <a:t>Culture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2637" y="204915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企业文化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021998" y="2335064"/>
            <a:ext cx="2090604" cy="3384524"/>
            <a:chOff x="4021998" y="2335064"/>
            <a:chExt cx="2090604" cy="3384524"/>
          </a:xfrm>
        </p:grpSpPr>
        <p:sp>
          <p:nvSpPr>
            <p:cNvPr id="15" name="文本框 14"/>
            <p:cNvSpPr txBox="1"/>
            <p:nvPr/>
          </p:nvSpPr>
          <p:spPr>
            <a:xfrm>
              <a:off x="4021998" y="3526479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21997" y="2335064"/>
              <a:ext cx="96075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rgbClr val="AF935C"/>
                  </a:solidFill>
                  <a:cs typeface="+mn-ea"/>
                  <a:sym typeface="+mn-lt"/>
                </a:rPr>
                <a:t>01.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021998" y="4103357"/>
              <a:ext cx="2090604" cy="160060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92198" y="2335064"/>
            <a:ext cx="2090604" cy="3384524"/>
            <a:chOff x="6892198" y="2335064"/>
            <a:chExt cx="2090604" cy="3384524"/>
          </a:xfrm>
        </p:grpSpPr>
        <p:sp>
          <p:nvSpPr>
            <p:cNvPr id="19" name="文本框 18"/>
            <p:cNvSpPr txBox="1"/>
            <p:nvPr/>
          </p:nvSpPr>
          <p:spPr>
            <a:xfrm>
              <a:off x="6892197" y="3526479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92197" y="2335064"/>
              <a:ext cx="1104523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rgbClr val="AF935C"/>
                  </a:solidFill>
                  <a:cs typeface="+mn-ea"/>
                  <a:sym typeface="+mn-lt"/>
                </a:rPr>
                <a:t>02.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892199" y="4103357"/>
              <a:ext cx="2090604" cy="160060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762398" y="2335064"/>
            <a:ext cx="2090604" cy="3384524"/>
            <a:chOff x="9762398" y="2335064"/>
            <a:chExt cx="2090604" cy="3384524"/>
          </a:xfrm>
        </p:grpSpPr>
        <p:sp>
          <p:nvSpPr>
            <p:cNvPr id="24" name="文本框 23"/>
            <p:cNvSpPr txBox="1"/>
            <p:nvPr/>
          </p:nvSpPr>
          <p:spPr>
            <a:xfrm>
              <a:off x="9762397" y="3526479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62397" y="2335064"/>
              <a:ext cx="1092517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solidFill>
                    <a:srgbClr val="AF935C"/>
                  </a:solidFill>
                  <a:cs typeface="+mn-ea"/>
                  <a:sym typeface="+mn-lt"/>
                </a:rPr>
                <a:t>03.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762399" y="4103357"/>
              <a:ext cx="2090604" cy="160060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</a:p>
          </p:txBody>
        </p:sp>
      </p:grpSp>
    </p:spTree>
    <p:extLst>
      <p:ext uri="{BB962C8B-B14F-4D97-AF65-F5344CB8AC3E}">
        <p14:creationId val="28886121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6"/>
      <p:bldP grpId="0" spid="7"/>
      <p:bldP grpId="0" spid="8"/>
      <p:bldP grpId="0" spid="13"/>
      <p:bldP grpId="0" spid="14"/>
      <p:bldP grpId="1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AQlG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EJRpJzRbB6igDAACGDAAAJwAAAHVuaXZlcnNhbC9mbGFzaF9wdWJsaXNoaW5nX3NldHRpbmdzLnhtbNVX3W7aMBS+5yksT70soR1dOxSopgIaaguosK29qkxsiFXHzmIbSq/2NHuwPcmOY6Cgdl36g7QhIeLz853/ExMe3yYCTVmmuZJ1vFeuYMRkpCiXkzr+MmzvHmGkDZGUCCVZHUuF0XGjFKZ2JLiOB8wYENUIYKSupaaOY2PSWhDMZrMy12nmuEpYA/i6HKkkSDOmmTQsC1JB5vBj5inTeIFQAAC+iZILtUaphFDokc4VtYIhTsFzyV1QRLQF0TEOvNiIRDeTTFlJT5RQGcomozp+V8k/SxkP1eQJky4nugFERzY1Qil3XhAx4HcMxYxPYnD3sIrRjFMT1/F+1aGAdPAQJcf2oROHcqIgB9Is4BNmCCWG+KO3Z9it0UuCJ9G5JAmPhsBBLv46bg6vP1/1Wxdnne7p9bDXOxt2+t6JXCfYxAmDTUMhOKRsFrGVnZAYQ6IY/AadMRGahcE6aSk2VnLDOXdGIyUg97kWtFEyYrRLErZWjcENl22Q3MNoDIGIeR1/yjgRGHFDBI9WytqOtOEmr3p7XRIBFrQnQ+cDfG/eZyeKSabZultLjnY5jxrflBUUzZVFgt8wZBSC+G0CTzFD68VB40wlORXaxyAtOFiccjZj9DjP6QLwT4auwERiQRN6NRXMeAvfLb9DIzZWGeAyMoXOBjrXHr/8LOCUaH0PSpY+7gzOOs3WdafbbF3uuAAJnRIZPRMcCs6S1GwFn8yRVGapB+mIiNUsLwrlNOcVia388jJonljhy/zWxViD3mJJtmPlOYX5qweFzcZkmg+iG64cGkaQQ0k8JjAiWBdcWlYUMCISKSnmiESw1rQb6ylXVgPFD7CH1i/30OsjLvPTBFYbWMwoywpBVvb231cPPhwefayVg18/fu4+qbRY+H1BnDm/8U+eXPmrtf9wG4aB29KPL22T2X9zZ/cvWl+L5LXbuhwWKmlrUAiuV0Sqd1pE6sK/ZPprL5hCLsBSmvghg7UkeMINo2/ZYi9ok1e9232PbadNthjza0bjvwnZn1bXxI17YRg8enF1nIRLnkAi3Epc3XYbB9UK3DQfZZVKgLb536FR+g1QSwMEFAACAAgABCUaSSVTHtKxAgAAVwoAACEAAAB1bml2ZXJzYWwvZmxhc2hfc2tpbl9zZXR0aW5ncy54bWyVVttO4zAQfecrqu47Ya+wkqkEpUhI7IIA8e4k08SqY0e2U7Z/v57EwXbbkNARUj1zzng8t0L0honFyWxGMsmlegZjmCg0anrdjOWX87QxRorTTAoDwpwKqSrK54svNxcoJGmRYyy5BWU5t+1nhLOmGfhrvt+iTKG4O36eowwRMlnVVOzuZSFPU5ptCiUbkY+GVu5qUJyJjUWe/T5frgYv4EybOwNVFNPqAmUapVagNWBIv1YooyxOU+D9TWftZyLHX/Xx6/doW6aZaWlXX1GGaDUtIE7yx9HZwljvnyYY+GewUb6hDEI53YH6lHNZN/VneqRWssCExpyPi/jO4ZLmdvxwrs5QRgn4ILxotAouPT9uUAKQ+xrOPcFxVZI/Yl73FgIWPeWwMKoBkvSnzqZL+fbQGDsfsFhTri0gVHnQow36kTY6gnmlBz7BGxN5iHIaD3mVvKlg2UXswjrUe/xyed0ui9Dpuy4IUcHWKb3PQOmRf21iD5CB0iOfOcvhQfDdYQT7po7UV/maunoGBXDkqALWDILaY+5C6U+9Fa+6x+HVQaxO0WMqmcNCYzwvrAKsHElaXRdTchAUEXTLCmqYFH8Ql+7a12iS7Blctx3vLWKY4XCs5doY7aIO89WeT0YTQrofBv+47jwzdo9fzqkxNCsr+8Ok5zPHu5y3fubJcQquSosHdSfWciqpomoD6kVKPvkeIQ1MBstuwIbgJAmyQJLjeSbOybECiKZKQa1s3Rj0jRPrOlzJipLbP/PK4A3ymDBg7JimtO4EZe99GShcEwBVWdl3bXfoLFXDDeOwhX76A0X74KGXEW27dKjhrsw9rE3Yck4zqSfdsvCtEi26yHCE8GrjkvHaCQ0T2t7QVLcviya/X8Tec7Sa+32GrReusvbsOilybO2HGbRK/IfyP1BLAwQUAAIACAAEJRpJLE+2i/0CAACXCwAAJgAAAHVuaXZlcnNhbC9odG1sX3B1Ymxpc2hpbmdfc2V0dGluZ3MueG1szZbdUhoxFIDveYpMOl7KqrXVMrs4HcHRqRVGaKtXTtgENmM22eYHxKs+TR+sT9KTDSCMlq6OdMoMAznJ+c5fcpL46C4XaMy04UomeLe+gxGTqaJcjhL8pX+yfYiRsURSIpRkCZYKo6NmLS7cQHCT9Zi1sNQgwEjTKGyCM2uLRhRNJpM6N4X2s0o4C3xTT1UeFZoZJi3TUSHIFH7stGAGzwgVAPDNlZypNWs1hOJA+qyoEwxxCp5L7oMi4tTmAkdh1YCktyOtnKTHSiiN9GiQ4Dc75We+JpBaPGfSp8Q0QejFtkEo5d4JInr8nqGM8VEG3h7sYzTh1GYJ3tv3FFgdPaaU7BA58ZRjBSmQdobPmSWUWBKGwZ5ld9bMBUFEp5LkPO3DDPLhJ7jVvzm97rYvz88uPt30O53z/lk3OFHqRKucOFo1FINDyumULezExFqSZuA36AyJMCyOlkXzZUMlV5zzYzRQAlJfamE0BE/FNMEfNScCI26J4Oli1hI9YvaEC4jB6+7Wh9LiB2CIN82INmzZ0HzG+CymzW/KCYqmyiHBbxmyCkFELod/GUPL6UZDrfJSKoixyAhOGRpzNmH0qMzSDPgnQ9dgInegCZuvEMwGC98dv0cDNlQauIyMYauCnJvArz8LXBBjHqBk7uNW7/ys1b45u2i1r7Z8gISOiUyfCYcSsrywG+GTKZLKzvUgHSlxhpVFoZyWc1Viq7+8DIbnToQyv3YxltAbLMlmrDynMH/1oLLZjIzLg+gPV4mGI8ihJIEJEykcdy4dqwpMiURKiikiKTQq44/1mCtnQBIOcECbl3sY9BGX5WgENwdY1JTpSsid3b23++/eHxx+aNSjXz9+bq9VmrXwriDeXOjhx2ub+KKRP+6GceR759Nt2Gr3r7pw97L9tUqmLtpX/UpFavcq4TpVVnU+VVl1Ga6N7tKVUckFaDOjcGyg0Qiec8voa26aFxR+/f0btsUrFX6DUazdvv9vEGG0eG6tvK/i6MkHYA3kq4/pZu03UEsDBBQAAgAIAAQlGknHREcDgQEAAAMGAAAfAAAAdW5pdmVyc2FsL2h0bWxfc2tpbl9zZXR0aW5ncy5qc42UTW/CMAyG7/yKqrtOiH2y7TYNkCZxmLTdph3SYkpFmkRJ2tEh/vvqUqBJ3Y34Ql49vI6dOttBUK0wDoOnYFv/rvdv7r7WADWrc7h0dd6jZ6iHhqcL+Egz4KmA0EMKRJaMGzjquxNCOYeido3Kd/Q1LcNQHs1aoqJETfgaCiwI8JvQNtSff9zimsL2RbVaHeXWSjGMpbAg7FBInbGaCS8mDxjtGj1YFqD36KxeBLpkMTimNzOMPvLkeDfGaHOxzBQT5VwmchixeJ1omYtFX/5VqUBXl77eA6PH8cvUseOpsa8WMj/x9AGjn1QajIEm7/0Ug4Q5i4C3fEf1+gN1jLsFeXSRmtQe6OcrjDatWAKdLnWPUDW08jqXs7CxzS1eYzgEZyXoc6ykytUZF6i0TLAjHbTb8yPKJVukImk+3xEGyeFh0bave6dCbycYoTNC0huhFTGSWd/bQc29p9mD5mQ1XtY5NfScEqm8ktBU7xvUfUas/4zg/jP4+u8svt1g9wtQSwMEFAACAAgABCUa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BCUaSZQTsyJpAAAAbgAAABwAAAB1bml2ZXJzYWwvbG9jYWxfc2V0dGluZ3MueG1sDcwxDoMwDEDRnVNY3int1oHAxlaW0gNYxEWRHBuRgOD2ZPvD02/7MwocvKVg6vD1eCKwzuaDLg5/01C/EVIm9SSm7FANoe+qVmwm+XLOBSZYhS7eJo4lMo8Uixx2EajhU17/wB6brro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AQlGk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BSUaSQj37reyCAAAYh0AABcAAAB1bml2ZXJzYWwvdW5pdmVyc2FsLnBuZ+2Z+VdTZxrHg1Jr3cCxgxs1rUTsnClwrI0QIWGQzZwWqVuRSBKtSzpGlhAiBLK41FoLEoVx2MlQj4JQEx2qARIIPVNZqt6MBbliIGEJXCAnhHBJQva5CfW3+RNyz7k3ue/nPe/z3O/7LD+81788kLh21ZZVKBRqLXF/3CEUypeIQi3PXLkCGflI8u0U8uPDPJS4DyUCAqeRF19aTFIMCvVIsNp+8h3k/b2s/alMFGrdf9y3T3dmw2kUKtBMjIs5kkfRDdc170gZFZ1s3O65/IP813/vvo59FrD+6o6AxLqXxx5GrLoRv6FwPLmiAOxPn+2oV+FpwRWjzn/LoSN41lmVql2aothFTzITotls2Dicq263T1ZlUngOIyi2a3ZG+yBO5G0CK7tTXRHaDyVUVyrGYlJmMmnI+MVE1kCsSJxSiOE7YSF8FRlCCWZ/KpSRMBaz3FUT5h44ZjjH1URdObzVvdJXMhKabRiLz/D1EP5AYn4Q8q+zvMg9lf7pMuT5U+9K5Pkw2AMqvcALvMALvMALvMALvMALvMALvMALvMALvMALvMAL/g+Y8ycsjlwpC6PI8iwWSCi3W7Vi/s+ABR1tG1RQbtzvIgF0BQF0GlXRAZBdIZ9QFrlCzviiUBfR7QKCdWqijMqr2DCLbhZ3WGdevT73XALQAboWz3sOyKerilwFPYskSVOWfuyaTtbNP4lF7F/8CM1bHI0NvZnGc8JCqCWzBuzvEIzYlbX88S1mv5sGEXOZnvnnGZm5YBMGcTEW4HfyDU834vQcDNZ0/LEiCOfq0i+eLSzK5ZoGaeyv9b/jEj7YisxU/co+VDdZJbjXxWsysT+D1G1dTvwZmVZu+KTvjym1TELTj5OVgoYuvnsKbe3oBzwCsUs6863q2t49yAQZwF4YuxV9TXO/bYXknDAxZ5v0voHvt1nfWMpGz7x2S7ZXYI+5e1f0y4M30MEaKjMNHAk5I2s6oOE2nFqO6IoX8qx/B8LQqeRrbmdtmtLk+b2yq0W5r4hRkB9/MdbEd2ipgwKPuX+YHVXHXPWNdAbizmn9SPjkWWSpsVqqfWxjmMskkQ+T1zzaj+xdp3Quljestwgc9Ty4Sm2n2cL4lmcumlLPd9nK5E6jmOqcSZHnm7jFaqdJ4mILYEjJLYYpNKXFmaNkzpCGGrm1TGCiyPCEDOV1MZw85KYAJqYDEGaKxxkq80IzJUuqOKyGSGm8Eaj0NOLIv6p9HLDQxXnsP5+zS2OVxv8J8ZnXAKe+jxVzDoMy43163cjzTLrNUCa3TwyaceF+1Tow0PKJf5otEHFMTTXSfcbS+40tR21R0F698uoPzVkMpWjr9t8GeQE3AaGiXGyofae0T6RlIKahPAirBv0WOSWIWr+EYR8+6wOHeWGs84jVFqOhGw1Vz6dXt05jGdHAWE+6NICYsXOWFjOOdi12N/FCMqK4wnrnQn10e/4LHXkLTd0H7OvV0dVHyKXITjABSyCNkyKV7M9ODwMJtCFanYaEyW/blENWg2Spftx+vh/LTkBiobNsd0OBSGds73/kg0KNDEgX0/fQMqw5l3nDwwxnWiGm220wxUGKaDC3sobJDOmH2SE9/aciMn8U9SJRgYM4oWC5XLG9l0Hu1hqTxaOGjgAioEggl9IQVddxcFfaoDcU9eeekMx4xZlPr2mdrngu7LUyQnjVkWjApCTaKzToZCqzPbmVvKllltBKUGhIcXnWlUBVIz0bCRYAJ9w9wMygcSBAUFCIScaTp1oCvitWRh7OaBfHl9wR9e7+VHX03fa05WGgyUrxhG5W02RpprZSQmBxp6aw1+UBEcXNeVkEgcb08laTsNf5QCmNEz29DTvy+yejirPT+cdZSRmvCAoclAPYtpg3Q+3xJUrGNlqaRM+ylb8Y5El1X9/S9JoPda9A8vo4lWc5A/xF3VVRpVIRs0N800REOyux5/GJuZyYkZ+hYKsE/U0+/hy8EN4pu9EWjKQXNFQ8bg28DZthR9seUJ1p/ivt0oRslnSizRH1z2csrtq4vdcy2ECfL0IC4lIY7UtzFHdY99ZetGM6mXnAsgcYWmBtWKhH9sVY/rxPnQEHb3AoIw/N4i/P35up9MR9JCJMTLEkFYPL/W+aniWNyMGfy2FTCzEQ7a1SoeBvbyYuKI3mesdXS7XCaocVTIrl3tL6JEzrtts40dUrMJQ/NDldQM29GZisT2AfZ+GXNGIVAKB4Fl8bWjJUbMgOiAGMOHCsZRuxrYsbUC4yE1TdyMdUNGgNK9zm5NCaBRKjUWe2HvR8Tb2nEFO5xqNAiPrXimp5xqOxL6wKeq1zReXu6WgHKQrH74AuyJu/yUJyatTWqGV4okBcD45HXWBaWRt7Bnk3Ru/DlcwkQCgkUJjtCl1QAmh01K1OKIObs3jBM/myS4iO78mAViy05smTVIw7vMmLi+MCZoZlylMitg3vFHJKwLG17pI28rakIf2hxzIR1KTNcpcpIdeUSrkmQSr13uvmuuK1iFZi+OlGqiYQPvgK6071Rlh5ntd5ak8ZYu66zM+TwHk1ftH2uXe5hF5BEvkKkpB3rFN3BPNbZHeLch3hvNfArqXyWg1XvI8FOXFYp7t8Whf6kpl2dWyXFIDxrH363yPzvnM3kZOuG61al6+nIdxhd9NXbtbnqyWhNWZC95LPVZ7dU1k+BmhZ/X80mTH7VrCFf7FIzKqF2ejo8xBe/XJ3HGK0qGBBsZNdGvnxNktxpTmnND4BGVx8Gela7/p+9Y7Mtr/NNayOp32hnw4uXOqaKrDP3yWX6Q5v0o7zP9/sPrcbOO05sCtdjzxPJLkXuBiC6DbllgcVRHkg4MAvwls99GmT8Za+wxYa7mnKeY8J8/N8Ptemk1iWeY4McwfiAbApvgQ2StWOUKq7ac81APk9RqPQPQgi5X4CpPJrIt12o35odjIGYpx68FmZa3Whfd2ZSJXELTiKGH8gTrTvxOX/AVBLAwQUAAIACAAFJRpJKwvAbUoAAABrAAAAGwAAAHVuaXZlcnNhbC91bml2ZXJzYWwucG5nLnhtbLOxr8jNUShLLSrOzM+zVTLUM1Cyt+PlsikoSi3LTC1XqACKGekZQICSQiUqtzwzpSQDKGRgbowQzEjNTM8osVWyMDCFC+oDzQQAUEsBAgAAFAACAAgABCUaSRUOrShkBAAABxEAAB0AAAAAAAAAAQAAAAAAAAAAAHVuaXZlcnNhbC9jb21tb25fbWVzc2FnZXMubG5nUEsBAgAAFAACAAgABCUaSc0WweooAwAAhgwAACcAAAAAAAAAAQAAAAAAnwQAAHVuaXZlcnNhbC9mbGFzaF9wdWJsaXNoaW5nX3NldHRpbmdzLnhtbFBLAQIAABQAAgAIAAQlGkklUx7SsQIAAFcKAAAhAAAAAAAAAAEAAAAAAAwIAAB1bml2ZXJzYWwvZmxhc2hfc2tpbl9zZXR0aW5ncy54bWxQSwECAAAUAAIACAAEJRpJLE+2i/0CAACXCwAAJgAAAAAAAAABAAAAAAD8CgAAdW5pdmVyc2FsL2h0bWxfcHVibGlzaGluZ19zZXR0aW5ncy54bWxQSwECAAAUAAIACAAEJRpJx0RHA4EBAAADBgAAHwAAAAAAAAABAAAAAAA9DgAAdW5pdmVyc2FsL2h0bWxfc2tpbl9zZXR0aW5ncy5qc1BLAQIAABQAAgAIAAQlGkk9PC/RwQAAAOUBAAAaAAAAAAAAAAEAAAAAAPsPAAB1bml2ZXJzYWwvaTE4bl9wcmVzZXRzLnhtbFBLAQIAABQAAgAIAAQlGkmUE7MiaQAAAG4AAAAcAAAAAAAAAAEAAAAAAPQQAAB1bml2ZXJzYWwvbG9jYWxfc2V0dGluZ3MueG1sUEsBAgAAFAACAAgARJRXRyO0Tvv7AgAAsAgAABQAAAAAAAAAAQAAAAAAlxEAAHVuaXZlcnNhbC9wbGF5ZXIueG1sUEsBAgAAFAACAAgABCUaSTXb2a1oAQAA8wIAACkAAAAAAAAAAQAAAAAAxBQAAHVuaXZlcnNhbC9za2luX2N1c3RvbWl6YXRpb25fc2V0dGluZ3MueG1sUEsBAgAAFAACAAgABSUaSQj37reyCAAAYh0AABcAAAAAAAAAAAAAAAAAcxYAAHVuaXZlcnNhbC91bml2ZXJzYWwucG5nUEsBAgAAFAACAAgABSUaSSsLwG1KAAAAawAAABsAAAAAAAAAAQAAAAAAWh8AAHVuaXZlcnNhbC91bml2ZXJzYWwucG5nLnhtbFBLBQYAAAAACwALAEkDAADdHwAAAAA="/>
  <p:tag name="ISPRING_PRESENTATION_TITLE" val="新建 Microsoft PowerPoint 演示文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76911CB8-0FF1-4403-B446-35EEB9DD7CA9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D74B4B"/>
      </a:hlink>
      <a:folHlink>
        <a:srgbClr val="869FB7"/>
      </a:folHlink>
    </a:clrScheme>
    <a:fontScheme name="Constantia 标宋">
      <a:majorFont>
        <a:latin typeface="Constantia"/>
        <a:ea typeface="微软简标宋"/>
        <a:cs typeface="Arial"/>
      </a:majorFont>
      <a:minorFont>
        <a:latin typeface="Constantia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3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3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3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260</Paragraphs>
  <Slides>32</Slides>
  <Notes>32</Notes>
  <TotalTime>803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3">
      <vt:lpstr>Arial</vt:lpstr>
      <vt:lpstr>Constantia</vt:lpstr>
      <vt:lpstr>微软简标宋</vt:lpstr>
      <vt:lpstr>微软雅黑</vt:lpstr>
      <vt:lpstr>Calibri Light</vt:lpstr>
      <vt:lpstr>Calibri</vt:lpstr>
      <vt:lpstr>Source Sans Pro ExtraLight</vt:lpstr>
      <vt:lpstr>宋体</vt:lpstr>
      <vt:lpstr>Helvetica</vt:lpstr>
      <vt:lpstr>Trebuchet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2016-09-05T14:08:15Z</dcterms:created>
  <cp:lastModifiedBy>kan</cp:lastModifiedBy>
  <dcterms:modified xsi:type="dcterms:W3CDTF">2021-08-20T11:10:40Z</dcterms:modified>
  <cp:revision>7</cp:revision>
  <dc:title>PowerPoint 演示文稿</dc:title>
</cp:coreProperties>
</file>