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66" r:id="rId8"/>
    <p:sldId id="279" r:id="rId9"/>
    <p:sldId id="272" r:id="rId10"/>
    <p:sldId id="276" r:id="rId11"/>
    <p:sldId id="260" r:id="rId12"/>
    <p:sldId id="265" r:id="rId13"/>
    <p:sldId id="275" r:id="rId14"/>
    <p:sldId id="267" r:id="rId15"/>
    <p:sldId id="280" r:id="rId16"/>
    <p:sldId id="261" r:id="rId17"/>
    <p:sldId id="270" r:id="rId18"/>
    <p:sldId id="278" r:id="rId19"/>
    <p:sldId id="268" r:id="rId20"/>
    <p:sldId id="277" r:id="rId21"/>
    <p:sldId id="269" r:id="rId22"/>
    <p:sldId id="262" r:id="rId23"/>
    <p:sldId id="271" r:id="rId24"/>
    <p:sldId id="273" r:id="rId25"/>
    <p:sldId id="281" r:id="rId26"/>
    <p:sldId id="274" r:id="rId27"/>
    <p:sldId id="264" r:id="rId28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295F-5232-4E5B-9E81-BF1E087C485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533F-3E7A-445C-A342-9C1C10449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28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678A-942B-473C-86EB-446AC618E0A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69D6-8544-41E9-81F7-907BCEA59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67940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95A9-C621-47C1-812B-D8216BB68DB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E79E-FAB2-4F7A-8EB7-DE5C398ACB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96639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E217-5238-47D8-8DEC-19BD4ED7BB92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2486-F8D1-4A49-9DE8-2B7652650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26827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24044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19367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03403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437450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70964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852653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562987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16745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0DD4-56F9-477F-B997-22CE4C13469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752D-AF51-458E-B66D-6303B4CFF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717120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93046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037366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43313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B184-5EA5-41BB-989F-22FAE38E971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2DC-0532-45DB-AF1D-CB700457B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72855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9B53-EE71-4E6B-A3AF-0586B71FB7C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4F04-D9CA-41E1-9037-11EACCFA25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3889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A702-CF52-4D12-9E6A-450A8834A37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6BD-9C5B-4462-9D10-EC010E38B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80404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9BAF-7398-45B2-896A-A952B8DD2E7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BE24-D79F-4AF5-9934-9B64DC4BC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90413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80E3-CE8D-4F10-ABBE-1278C7E3CC8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36-4ED1-4DDC-B0F4-19357A3DBC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26035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C6B9-0F62-48F9-9D04-16A95A0536EE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464-CDE1-4B3A-8C0C-A32BE4FB73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20513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B648-4657-4735-9E44-A6ED4C12F0B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71BF-8049-4F10-B17B-5AECA6DD6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266994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6C193C-07C8-451B-AAAF-5A6CE4A7BBEE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843A31-56F0-4EFF-94E3-2005FD8A65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9232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9.emf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4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053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fmla="val 24982" name="adj"/>
              <a:gd fmla="val 115470" name="vf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2054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55" name="文本框 14"/>
          <p:cNvSpPr txBox="1">
            <a:spLocks noChangeArrowheads="1"/>
          </p:cNvSpPr>
          <p:nvPr/>
        </p:nvSpPr>
        <p:spPr bwMode="auto">
          <a:xfrm>
            <a:off x="2560638" y="4410074"/>
            <a:ext cx="695642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mtClean="0" sz="66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单击此处添加标题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94541" y="2134920"/>
            <a:ext cx="200132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1F968C"/>
                </a:solidFill>
                <a:latin charset="0" panose="020b0806030902050204" pitchFamily="34" typeface="Impact"/>
              </a:rPr>
              <a:t>2016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1268" name="Rectangle 88"/>
          <p:cNvSpPr>
            <a:spLocks noChangeArrowheads="1"/>
          </p:cNvSpPr>
          <p:nvPr/>
        </p:nvSpPr>
        <p:spPr bwMode="auto">
          <a:xfrm>
            <a:off x="7446805" y="2884488"/>
            <a:ext cx="107950" cy="252412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69" name="Oval 2"/>
          <p:cNvSpPr>
            <a:spLocks noChangeArrowheads="1"/>
          </p:cNvSpPr>
          <p:nvPr/>
        </p:nvSpPr>
        <p:spPr bwMode="auto">
          <a:xfrm>
            <a:off x="3629025" y="2835275"/>
            <a:ext cx="1431925" cy="1431925"/>
          </a:xfrm>
          <a:prstGeom prst="ellipse">
            <a:avLst/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70" name="Oval 37"/>
          <p:cNvSpPr>
            <a:spLocks noChangeArrowheads="1"/>
          </p:cNvSpPr>
          <p:nvPr/>
        </p:nvSpPr>
        <p:spPr bwMode="auto">
          <a:xfrm>
            <a:off x="5180013" y="2484438"/>
            <a:ext cx="895350" cy="896937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71" name="Oval 38"/>
          <p:cNvSpPr>
            <a:spLocks noChangeArrowheads="1"/>
          </p:cNvSpPr>
          <p:nvPr/>
        </p:nvSpPr>
        <p:spPr bwMode="auto">
          <a:xfrm>
            <a:off x="2616200" y="2484438"/>
            <a:ext cx="895350" cy="896937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72" name="Oval 39"/>
          <p:cNvSpPr>
            <a:spLocks noChangeArrowheads="1"/>
          </p:cNvSpPr>
          <p:nvPr/>
        </p:nvSpPr>
        <p:spPr bwMode="auto">
          <a:xfrm>
            <a:off x="5180013" y="3844925"/>
            <a:ext cx="895350" cy="895350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73" name="Oval 41"/>
          <p:cNvSpPr>
            <a:spLocks noChangeArrowheads="1"/>
          </p:cNvSpPr>
          <p:nvPr/>
        </p:nvSpPr>
        <p:spPr bwMode="auto">
          <a:xfrm>
            <a:off x="2616200" y="3848100"/>
            <a:ext cx="895350" cy="895350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11274" name="Straight Connector 5"/>
          <p:cNvCxnSpPr>
            <a:cxnSpLocks noChangeShapeType="1"/>
          </p:cNvCxnSpPr>
          <p:nvPr/>
        </p:nvCxnSpPr>
        <p:spPr bwMode="auto">
          <a:xfrm>
            <a:off x="3468688" y="3146425"/>
            <a:ext cx="217487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75" name="Straight Connector 44"/>
          <p:cNvCxnSpPr>
            <a:cxnSpLocks noChangeShapeType="1"/>
          </p:cNvCxnSpPr>
          <p:nvPr/>
        </p:nvCxnSpPr>
        <p:spPr bwMode="auto">
          <a:xfrm flipV="1">
            <a:off x="3494088" y="3929063"/>
            <a:ext cx="252412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76" name="Straight Connector 46"/>
          <p:cNvCxnSpPr>
            <a:cxnSpLocks noChangeShapeType="1"/>
          </p:cNvCxnSpPr>
          <p:nvPr/>
        </p:nvCxnSpPr>
        <p:spPr bwMode="auto">
          <a:xfrm flipV="1">
            <a:off x="5005388" y="3146425"/>
            <a:ext cx="233362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77" name="Straight Connector 48"/>
          <p:cNvCxnSpPr>
            <a:cxnSpLocks noChangeShapeType="1"/>
          </p:cNvCxnSpPr>
          <p:nvPr/>
        </p:nvCxnSpPr>
        <p:spPr bwMode="auto">
          <a:xfrm>
            <a:off x="4951413" y="3929063"/>
            <a:ext cx="279400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1278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29075" y="3198813"/>
            <a:ext cx="619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56238" y="4114800"/>
            <a:ext cx="3413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组合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43538" y="2767013"/>
            <a:ext cx="33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组合 24"/>
          <p:cNvGrpSpPr/>
          <p:nvPr/>
        </p:nvGrpSpPr>
        <p:grpSpPr>
          <a:xfrm>
            <a:off x="2919413" y="4181475"/>
            <a:ext cx="271462" cy="273050"/>
            <a:chExt cx="414338" cy="414337"/>
          </a:xfrm>
        </p:grpSpPr>
        <p:sp>
          <p:nvSpPr>
            <p:cNvPr id="11290" name="Oval 69"/>
            <p:cNvSpPr>
              <a:spLocks noChangeArrowheads="1"/>
            </p:cNvSpPr>
            <p:nvPr/>
          </p:nvSpPr>
          <p:spPr bwMode="auto">
            <a:xfrm>
              <a:off x="0" y="0"/>
              <a:ext cx="414338" cy="414337"/>
            </a:xfrm>
            <a:prstGeom prst="ellipse">
              <a:avLst/>
            </a:prstGeom>
            <a:noFill/>
            <a:ln cap="rnd" w="30163">
              <a:solidFill>
                <a:srgbClr val="FFFFF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30111" lIns="60222" rIns="60222" tIns="30111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1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291" name="Freeform 70"/>
            <p:cNvSpPr/>
            <p:nvPr/>
          </p:nvSpPr>
          <p:spPr bwMode="auto">
            <a:xfrm>
              <a:off x="90488" y="125412"/>
              <a:ext cx="196850" cy="198438"/>
            </a:xfrm>
            <a:custGeom>
              <a:gdLst>
                <a:gd fmla="*/ 2147483646 w 208" name="T0"/>
                <a:gd fmla="*/ 2147483646 h 208" name="T1"/>
                <a:gd fmla="*/ 2147483646 w 208" name="T2"/>
                <a:gd fmla="*/ 2147483646 h 208" name="T3"/>
                <a:gd fmla="*/ 0 w 208" name="T4"/>
                <a:gd fmla="*/ 2147483646 h 208" name="T5"/>
                <a:gd fmla="*/ 2147483646 w 208" name="T6"/>
                <a:gd fmla="*/ 0 h 208" name="T7"/>
                <a:gd fmla="*/ 2147483646 w 208" name="T8"/>
                <a:gd fmla="*/ 2147483646 h 20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8" name="T15"/>
                <a:gd fmla="*/ 0 h 208" name="T16"/>
                <a:gd fmla="*/ 208 w 208" name="T17"/>
                <a:gd fmla="*/ 208 h 20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8" w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cap="rnd" w="30163">
              <a:solidFill>
                <a:srgbClr val="FFFFFF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30111" lIns="60222" rIns="60222" tIns="30111"/>
            <a:lstStyle/>
            <a:p>
              <a:endParaRPr altLang="en-US" lang="zh-CN"/>
            </a:p>
          </p:txBody>
        </p:sp>
      </p:grpSp>
      <p:sp>
        <p:nvSpPr>
          <p:cNvPr id="11282" name="Freeform 94"/>
          <p:cNvSpPr/>
          <p:nvPr/>
        </p:nvSpPr>
        <p:spPr bwMode="auto">
          <a:xfrm>
            <a:off x="2919413" y="2765425"/>
            <a:ext cx="336550" cy="350838"/>
          </a:xfrm>
          <a:custGeom>
            <a:gdLst>
              <a:gd fmla="*/ 2147483646 w 192" name="T0"/>
              <a:gd fmla="*/ 2147483646 h 192" name="T1"/>
              <a:gd fmla="*/ 2147483646 w 192" name="T2"/>
              <a:gd fmla="*/ 2147483646 h 192" name="T3"/>
              <a:gd fmla="*/ 2147483646 w 192" name="T4"/>
              <a:gd fmla="*/ 2147483646 h 192" name="T5"/>
              <a:gd fmla="*/ 2147483646 w 192" name="T6"/>
              <a:gd fmla="*/ 2147483646 h 192" name="T7"/>
              <a:gd fmla="*/ 2147483646 w 192" name="T8"/>
              <a:gd fmla="*/ 2147483646 h 192" name="T9"/>
              <a:gd fmla="*/ 2147483646 w 192" name="T10"/>
              <a:gd fmla="*/ 2147483646 h 192" name="T11"/>
              <a:gd fmla="*/ 2147483646 w 192" name="T12"/>
              <a:gd fmla="*/ 0 h 192" name="T13"/>
              <a:gd fmla="*/ 2147483646 w 192" name="T14"/>
              <a:gd fmla="*/ 2147483646 h 192" name="T15"/>
              <a:gd fmla="*/ 2147483646 w 192" name="T16"/>
              <a:gd fmla="*/ 2147483646 h 192" name="T17"/>
              <a:gd fmla="*/ 2147483646 w 192" name="T18"/>
              <a:gd fmla="*/ 2147483646 h 192" name="T19"/>
              <a:gd fmla="*/ 2147483646 w 192" name="T20"/>
              <a:gd fmla="*/ 2147483646 h 192" name="T21"/>
              <a:gd fmla="*/ 2147483646 w 192" name="T22"/>
              <a:gd fmla="*/ 2147483646 h 192" name="T23"/>
              <a:gd fmla="*/ 2147483646 w 192" name="T24"/>
              <a:gd fmla="*/ 2147483646 h 192" name="T25"/>
              <a:gd fmla="*/ 2147483646 w 192" name="T26"/>
              <a:gd fmla="*/ 2147483646 h 192" name="T27"/>
              <a:gd fmla="*/ 0 w 192" name="T28"/>
              <a:gd fmla="*/ 2147483646 h 192" name="T29"/>
              <a:gd fmla="*/ 2147483646 w 192" name="T30"/>
              <a:gd fmla="*/ 2147483646 h 192" name="T31"/>
              <a:gd fmla="*/ 2147483646 w 192" name="T32"/>
              <a:gd fmla="*/ 2147483646 h 192" name="T33"/>
              <a:gd fmla="*/ 2147483646 w 192" name="T34"/>
              <a:gd fmla="*/ 2147483646 h 192" name="T35"/>
              <a:gd fmla="*/ 2147483646 w 192" name="T36"/>
              <a:gd fmla="*/ 2147483646 h 192" name="T37"/>
              <a:gd fmla="*/ 2147483646 w 192" name="T38"/>
              <a:gd fmla="*/ 2147483646 h 192" name="T39"/>
              <a:gd fmla="*/ 2147483646 w 192" name="T40"/>
              <a:gd fmla="*/ 2147483646 h 192" name="T41"/>
              <a:gd fmla="*/ 2147483646 w 192" name="T42"/>
              <a:gd fmla="*/ 2147483646 h 192" name="T43"/>
              <a:gd fmla="*/ 2147483646 w 192" name="T44"/>
              <a:gd fmla="*/ 2147483646 h 192" name="T45"/>
              <a:gd fmla="*/ 2147483646 w 192" name="T46"/>
              <a:gd fmla="*/ 2147483646 h 192" name="T47"/>
              <a:gd fmla="*/ 2147483646 w 192" name="T48"/>
              <a:gd fmla="*/ 2147483646 h 192" name="T49"/>
              <a:gd fmla="*/ 2147483646 w 192" name="T50"/>
              <a:gd fmla="*/ 2147483646 h 192" name="T51"/>
              <a:gd fmla="*/ 2147483646 w 192" name="T52"/>
              <a:gd fmla="*/ 2147483646 h 192" name="T53"/>
              <a:gd fmla="*/ 2147483646 w 192" name="T54"/>
              <a:gd fmla="*/ 2147483646 h 192" name="T55"/>
              <a:gd fmla="*/ 2147483646 w 192" name="T56"/>
              <a:gd fmla="*/ 2147483646 h 192" name="T57"/>
              <a:gd fmla="*/ 2147483646 w 192" name="T58"/>
              <a:gd fmla="*/ 2147483646 h 192" name="T59"/>
              <a:gd fmla="*/ 2147483646 w 192" name="T60"/>
              <a:gd fmla="*/ 2147483646 h 192" name="T61"/>
              <a:gd fmla="*/ 2147483646 w 192" name="T62"/>
              <a:gd fmla="*/ 2147483646 h 192" name="T63"/>
              <a:gd fmla="*/ 2147483646 w 192" name="T64"/>
              <a:gd fmla="*/ 2147483646 h 192" name="T65"/>
              <a:gd fmla="*/ 2147483646 w 192" name="T66"/>
              <a:gd fmla="*/ 2147483646 h 192" name="T67"/>
              <a:gd fmla="*/ 2147483646 w 192" name="T68"/>
              <a:gd fmla="*/ 2147483646 h 192" name="T69"/>
              <a:gd fmla="*/ 2147483646 w 192" name="T70"/>
              <a:gd fmla="*/ 2147483646 h 192" name="T71"/>
              <a:gd fmla="*/ 2147483646 w 192" name="T72"/>
              <a:gd fmla="*/ 2147483646 h 192" name="T73"/>
              <a:gd fmla="*/ 2147483646 w 192" name="T74"/>
              <a:gd fmla="*/ 2147483646 h 192" name="T75"/>
              <a:gd fmla="*/ 2147483646 w 192" name="T76"/>
              <a:gd fmla="*/ 2147483646 h 192" name="T77"/>
              <a:gd fmla="*/ 2147483646 w 192" name="T78"/>
              <a:gd fmla="*/ 2147483646 h 192" name="T79"/>
              <a:gd fmla="*/ 2147483646 w 192" name="T80"/>
              <a:gd fmla="*/ 2147483646 h 192" name="T81"/>
              <a:gd fmla="*/ 2147483646 w 192" name="T82"/>
              <a:gd fmla="*/ 2147483646 h 192" name="T83"/>
              <a:gd fmla="*/ 2147483646 w 192" name="T84"/>
              <a:gd fmla="*/ 2147483646 h 192" name="T85"/>
              <a:gd fmla="*/ 2147483646 w 192" name="T86"/>
              <a:gd fmla="*/ 2147483646 h 192" name="T87"/>
              <a:gd fmla="*/ 2147483646 w 192" name="T88"/>
              <a:gd fmla="*/ 2147483646 h 192" name="T89"/>
              <a:gd fmla="*/ 2147483646 w 192" name="T90"/>
              <a:gd fmla="*/ 2147483646 h 192" name="T91"/>
              <a:gd fmla="*/ 2147483646 w 192" name="T92"/>
              <a:gd fmla="*/ 2147483646 h 192" name="T93"/>
              <a:gd fmla="*/ 2147483646 w 192" name="T94"/>
              <a:gd fmla="*/ 2147483646 h 192" name="T95"/>
              <a:gd fmla="*/ 2147483646 w 192" name="T96"/>
              <a:gd fmla="*/ 2147483646 h 192" name="T97"/>
              <a:gd fmla="*/ 2147483646 w 192" name="T98"/>
              <a:gd fmla="*/ 2147483646 h 192" name="T99"/>
              <a:gd fmla="*/ 2147483646 w 192" name="T100"/>
              <a:gd fmla="*/ 2147483646 h 192" name="T101"/>
              <a:gd fmla="*/ 2147483646 w 192" name="T102"/>
              <a:gd fmla="*/ 2147483646 h 192" name="T103"/>
              <a:gd fmla="*/ 2147483646 w 192" name="T104"/>
              <a:gd fmla="*/ 2147483646 h 192" name="T105"/>
              <a:gd fmla="*/ 2147483646 w 192" name="T106"/>
              <a:gd fmla="*/ 2147483646 h 192" name="T107"/>
              <a:gd fmla="*/ 2147483646 w 192" name="T108"/>
              <a:gd fmla="*/ 2147483646 h 192" name="T109"/>
              <a:gd fmla="*/ 2147483646 w 192" name="T110"/>
              <a:gd fmla="*/ 2147483646 h 192" name="T111"/>
              <a:gd fmla="*/ 2147483646 w 192" name="T112"/>
              <a:gd fmla="*/ 2147483646 h 19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92" name="T171"/>
              <a:gd fmla="*/ 0 h 192" name="T172"/>
              <a:gd fmla="*/ 192 w 192" name="T173"/>
              <a:gd fmla="*/ 192 h 19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92" w="192">
                <a:moveTo>
                  <a:pt x="176" y="147"/>
                </a:moveTo>
                <a:cubicBezTo>
                  <a:pt x="186" y="142"/>
                  <a:pt x="192" y="132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9" y="151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43" y="174"/>
                  <a:pt x="143" y="174"/>
                  <a:pt x="143" y="174"/>
                </a:cubicBezTo>
                <a:cubicBezTo>
                  <a:pt x="142" y="173"/>
                  <a:pt x="142" y="172"/>
                  <a:pt x="141" y="171"/>
                </a:cubicBezTo>
                <a:cubicBezTo>
                  <a:pt x="138" y="169"/>
                  <a:pt x="135" y="168"/>
                  <a:pt x="1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0" y="168"/>
                  <a:pt x="104" y="173"/>
                  <a:pt x="104" y="180"/>
                </a:cubicBezTo>
                <a:cubicBezTo>
                  <a:pt x="104" y="186"/>
                  <a:pt x="110" y="192"/>
                  <a:pt x="1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8" y="192"/>
                  <a:pt x="142" y="188"/>
                  <a:pt x="144" y="183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7"/>
                  <a:pt x="184" y="166"/>
                  <a:pt x="184" y="165"/>
                </a:cubicBezTo>
                <a:cubicBezTo>
                  <a:pt x="184" y="164"/>
                  <a:pt x="184" y="163"/>
                  <a:pt x="184" y="162"/>
                </a:cubicBezTo>
                <a:lnTo>
                  <a:pt x="176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0111" lIns="60222" rIns="60222" tIns="30111"/>
          <a:lstStyle/>
          <a:p>
            <a:endParaRPr altLang="en-US" lang="zh-CN"/>
          </a:p>
        </p:txBody>
      </p:sp>
      <p:sp>
        <p:nvSpPr>
          <p:cNvPr id="11283" name="Rectangle 88"/>
          <p:cNvSpPr>
            <a:spLocks noChangeArrowheads="1"/>
          </p:cNvSpPr>
          <p:nvPr/>
        </p:nvSpPr>
        <p:spPr bwMode="auto">
          <a:xfrm>
            <a:off x="7446805" y="331311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84" name="Rectangle 88"/>
          <p:cNvSpPr>
            <a:spLocks noChangeArrowheads="1"/>
          </p:cNvSpPr>
          <p:nvPr/>
        </p:nvSpPr>
        <p:spPr bwMode="auto">
          <a:xfrm>
            <a:off x="7446805" y="3759200"/>
            <a:ext cx="107950" cy="25241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85" name="Rectangle 88"/>
          <p:cNvSpPr>
            <a:spLocks noChangeArrowheads="1"/>
          </p:cNvSpPr>
          <p:nvPr/>
        </p:nvSpPr>
        <p:spPr bwMode="auto">
          <a:xfrm>
            <a:off x="7446805" y="420846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7603968" y="2922588"/>
            <a:ext cx="1031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7603968" y="3349625"/>
            <a:ext cx="1031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7603968" y="3810000"/>
            <a:ext cx="1031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1289" name="TextBox 13"/>
          <p:cNvSpPr txBox="1">
            <a:spLocks noChangeArrowheads="1"/>
          </p:cNvSpPr>
          <p:nvPr/>
        </p:nvSpPr>
        <p:spPr bwMode="auto">
          <a:xfrm>
            <a:off x="7603968" y="4238625"/>
            <a:ext cx="10318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1825" y="1747838"/>
            <a:ext cx="83883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2293" name="Freeform 4"/>
          <p:cNvSpPr/>
          <p:nvPr/>
        </p:nvSpPr>
        <p:spPr bwMode="auto">
          <a:xfrm>
            <a:off x="3968750" y="4657725"/>
            <a:ext cx="165100" cy="165100"/>
          </a:xfrm>
          <a:custGeom>
            <a:gdLst>
              <a:gd fmla="*/ 563534355 w 21600" name="T0"/>
              <a:gd fmla="*/ 281766944 h 21600" name="T1"/>
              <a:gd fmla="*/ 281766944 w 21600" name="T2"/>
              <a:gd fmla="*/ 563534355 h 21600" name="T3"/>
              <a:gd fmla="*/ 0 w 21600" name="T4"/>
              <a:gd fmla="*/ 281766944 h 21600" name="T5"/>
              <a:gd fmla="*/ 281766944 w 21600" name="T6"/>
              <a:gd fmla="*/ 0 h 21600" name="T7"/>
              <a:gd fmla="*/ 563534355 w 21600" name="T8"/>
              <a:gd fmla="*/ 281766944 h 21600" name="T9"/>
              <a:gd fmla="*/ 563534355 w 21600" name="T10"/>
              <a:gd fmla="*/ 281766944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6"/>
                  <a:pt x="4835" y="0"/>
                  <a:pt x="10800" y="0"/>
                </a:cubicBezTo>
                <a:cubicBezTo>
                  <a:pt x="16764" y="0"/>
                  <a:pt x="21600" y="4836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294" name="Freeform 5"/>
          <p:cNvSpPr/>
          <p:nvPr/>
        </p:nvSpPr>
        <p:spPr bwMode="auto">
          <a:xfrm>
            <a:off x="3457575" y="4914900"/>
            <a:ext cx="1235075" cy="509588"/>
          </a:xfrm>
          <a:custGeom>
            <a:gdLst>
              <a:gd fmla="*/ 2147483646 w 19386" name="T0"/>
              <a:gd fmla="*/ 2147483646 h 21600" name="T1"/>
              <a:gd fmla="*/ 2147483646 w 19386" name="T2"/>
              <a:gd fmla="*/ 0 h 21600" name="T3"/>
              <a:gd fmla="*/ 2147483646 w 19386" name="T4"/>
              <a:gd fmla="*/ 0 h 21600" name="T5"/>
              <a:gd fmla="*/ 2147483646 w 19386" name="T6"/>
              <a:gd fmla="*/ 2147483646 h 21600" name="T7"/>
              <a:gd fmla="*/ 2147483646 w 19386" name="T8"/>
              <a:gd fmla="*/ 2147483646 h 21600" name="T9"/>
              <a:gd fmla="*/ 2147483646 w 19386" name="T10"/>
              <a:gd fmla="*/ 2147483646 h 21600" name="T11"/>
              <a:gd fmla="*/ 2147483646 w 19386" name="T12"/>
              <a:gd fmla="*/ 2147483646 h 21600" name="T13"/>
              <a:gd fmla="*/ 2147483646 w 19386" name="T14"/>
              <a:gd fmla="*/ 2147483646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9386" name="T24"/>
              <a:gd fmla="*/ 0 h 21600" name="T25"/>
              <a:gd fmla="*/ 19386 w 19386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19386">
                <a:moveTo>
                  <a:pt x="17259" y="15951"/>
                </a:moveTo>
                <a:cubicBezTo>
                  <a:pt x="16713" y="14429"/>
                  <a:pt x="16423" y="5789"/>
                  <a:pt x="16287" y="0"/>
                </a:cubicBezTo>
                <a:lnTo>
                  <a:pt x="3205" y="0"/>
                </a:lnTo>
                <a:cubicBezTo>
                  <a:pt x="3064" y="5789"/>
                  <a:pt x="2764" y="14429"/>
                  <a:pt x="2199" y="15951"/>
                </a:cubicBezTo>
                <a:cubicBezTo>
                  <a:pt x="1337" y="18277"/>
                  <a:pt x="-1126" y="20603"/>
                  <a:pt x="598" y="21600"/>
                </a:cubicBezTo>
                <a:lnTo>
                  <a:pt x="18808" y="21600"/>
                </a:lnTo>
                <a:cubicBezTo>
                  <a:pt x="20474" y="20603"/>
                  <a:pt x="18093" y="18277"/>
                  <a:pt x="17259" y="15951"/>
                </a:cubicBezTo>
                <a:close/>
                <a:moveTo>
                  <a:pt x="17259" y="15951"/>
                </a:move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rot="10800000">
            <a:off x="3665538" y="5302250"/>
            <a:ext cx="823912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296" name="Freeform 7"/>
          <p:cNvSpPr/>
          <p:nvPr/>
        </p:nvSpPr>
        <p:spPr bwMode="auto">
          <a:xfrm>
            <a:off x="2147888" y="2233613"/>
            <a:ext cx="3862387" cy="26812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0 w 21600" name="T6"/>
              <a:gd fmla="*/ 2147483646 h 21600" name="T7"/>
              <a:gd fmla="*/ 0 w 21600" name="T8"/>
              <a:gd fmla="*/ 2147483646 h 21600" name="T9"/>
              <a:gd fmla="*/ 2147483646 w 21600" name="T10"/>
              <a:gd fmla="*/ 0 h 21600" name="T11"/>
              <a:gd fmla="*/ 2147483646 w 21600" name="T12"/>
              <a:gd fmla="*/ 0 h 21600" name="T13"/>
              <a:gd fmla="*/ 2147483646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600" name="T30"/>
              <a:gd fmla="*/ 0 h 21600" name="T31"/>
              <a:gd fmla="*/ 21600 w 21600" name="T32"/>
              <a:gd fmla="*/ 21600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21600" y="21077"/>
                </a:moveTo>
                <a:cubicBezTo>
                  <a:pt x="21600" y="21366"/>
                  <a:pt x="21437" y="21600"/>
                  <a:pt x="21237" y="21600"/>
                </a:cubicBezTo>
                <a:lnTo>
                  <a:pt x="363" y="21600"/>
                </a:lnTo>
                <a:cubicBezTo>
                  <a:pt x="163" y="21600"/>
                  <a:pt x="0" y="21366"/>
                  <a:pt x="0" y="21077"/>
                </a:cubicBezTo>
                <a:lnTo>
                  <a:pt x="0" y="523"/>
                </a:lnTo>
                <a:cubicBezTo>
                  <a:pt x="0" y="234"/>
                  <a:pt x="163" y="0"/>
                  <a:pt x="363" y="0"/>
                </a:cubicBezTo>
                <a:lnTo>
                  <a:pt x="21237" y="0"/>
                </a:lnTo>
                <a:cubicBezTo>
                  <a:pt x="21437" y="0"/>
                  <a:pt x="21600" y="234"/>
                  <a:pt x="21600" y="523"/>
                </a:cubicBezTo>
                <a:lnTo>
                  <a:pt x="21600" y="21077"/>
                </a:lnTo>
                <a:close/>
                <a:moveTo>
                  <a:pt x="21600" y="21077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rot="10800000">
            <a:off x="2147888" y="4554538"/>
            <a:ext cx="38592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298" name="Freeform 9"/>
          <p:cNvSpPr/>
          <p:nvPr/>
        </p:nvSpPr>
        <p:spPr bwMode="auto">
          <a:xfrm>
            <a:off x="2298700" y="2393950"/>
            <a:ext cx="3560763" cy="1998663"/>
          </a:xfrm>
          <a:custGeom>
            <a:gdLst>
              <a:gd fmla="*/ 2147483646 w 21600" name="T0"/>
              <a:gd fmla="*/ 2147483646 h 21600" name="T1"/>
              <a:gd fmla="*/ 0 w 21600" name="T2"/>
              <a:gd fmla="*/ 2147483646 h 21600" name="T3"/>
              <a:gd fmla="*/ 0 w 21600" name="T4"/>
              <a:gd fmla="*/ 0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9A9A9A"/>
            </a:solidFill>
            <a:round/>
          </a:ln>
        </p:spPr>
        <p:txBody>
          <a:bodyPr anchor="ctr" bIns="14288" lIns="14288" rIns="14288" tIns="14288"/>
          <a:lstStyle/>
          <a:p>
            <a:endParaRPr altLang="en-US" lang="zh-CN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6105525" y="2147888"/>
            <a:ext cx="3967163" cy="283368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12300" name="图片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7043" y="2395538"/>
            <a:ext cx="357242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6386513" y="2651125"/>
            <a:ext cx="2890837" cy="0"/>
          </a:xfrm>
          <a:prstGeom prst="line">
            <a:avLst/>
          </a:prstGeom>
          <a:noFill/>
          <a:ln w="25400">
            <a:solidFill>
              <a:srgbClr val="1E9C8C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2302" name="矩形 13"/>
          <p:cNvSpPr>
            <a:spLocks noChangeArrowheads="1"/>
          </p:cNvSpPr>
          <p:nvPr/>
        </p:nvSpPr>
        <p:spPr bwMode="auto">
          <a:xfrm>
            <a:off x="6386513" y="2784475"/>
            <a:ext cx="289083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>
            <a:off x="6386513" y="2393950"/>
            <a:ext cx="20653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2304" name="矩形 15"/>
          <p:cNvSpPr>
            <a:spLocks noChangeArrowheads="1"/>
          </p:cNvSpPr>
          <p:nvPr/>
        </p:nvSpPr>
        <p:spPr bwMode="auto">
          <a:xfrm>
            <a:off x="6373813" y="3949700"/>
            <a:ext cx="290353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3316" name="AutoShape 3"/>
          <p:cNvSpPr/>
          <p:nvPr/>
        </p:nvSpPr>
        <p:spPr bwMode="auto">
          <a:xfrm>
            <a:off x="3043238" y="4481513"/>
            <a:ext cx="601662" cy="601662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2147483646 w 19679" name="T8"/>
              <a:gd fmla="*/ 2147483646 h 19679" name="T9"/>
              <a:gd fmla="*/ 2147483646 w 19679" name="T10"/>
              <a:gd fmla="*/ 214748364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9679" name="T18"/>
              <a:gd fmla="*/ 0 h 19679" name="T19"/>
              <a:gd fmla="*/ 19679 w 19679" name="T20"/>
              <a:gd fmla="*/ 19679 h 1967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3317" name="AutoShape 4"/>
          <p:cNvSpPr/>
          <p:nvPr/>
        </p:nvSpPr>
        <p:spPr bwMode="auto">
          <a:xfrm>
            <a:off x="6337300" y="3692525"/>
            <a:ext cx="601663" cy="601663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2147483646 w 19679" name="T8"/>
              <a:gd fmla="*/ 2147483646 h 19679" name="T9"/>
              <a:gd fmla="*/ 2147483646 w 19679" name="T10"/>
              <a:gd fmla="*/ 214748364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9679" name="T18"/>
              <a:gd fmla="*/ 0 h 19679" name="T19"/>
              <a:gd fmla="*/ 19679 w 19679" name="T20"/>
              <a:gd fmla="*/ 19679 h 1967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3318" name="AutoShape 5"/>
          <p:cNvSpPr/>
          <p:nvPr/>
        </p:nvSpPr>
        <p:spPr bwMode="auto">
          <a:xfrm>
            <a:off x="4684713" y="4090988"/>
            <a:ext cx="601662" cy="601662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2147483646 w 19679" name="T8"/>
              <a:gd fmla="*/ 2147483646 h 19679" name="T9"/>
              <a:gd fmla="*/ 2147483646 w 19679" name="T10"/>
              <a:gd fmla="*/ 214748364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9679" name="T18"/>
              <a:gd fmla="*/ 0 h 19679" name="T19"/>
              <a:gd fmla="*/ 19679 w 19679" name="T20"/>
              <a:gd fmla="*/ 19679 h 1967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19" name="AutoShape 6"/>
          <p:cNvSpPr/>
          <p:nvPr/>
        </p:nvSpPr>
        <p:spPr bwMode="auto">
          <a:xfrm>
            <a:off x="7959725" y="3294063"/>
            <a:ext cx="601663" cy="600075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2147483646 w 19679" name="T8"/>
              <a:gd fmla="*/ 2147483646 h 19679" name="T9"/>
              <a:gd fmla="*/ 2147483646 w 19679" name="T10"/>
              <a:gd fmla="*/ 2147483646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9679" name="T18"/>
              <a:gd fmla="*/ 0 h 19679" name="T19"/>
              <a:gd fmla="*/ 19679 w 19679" name="T20"/>
              <a:gd fmla="*/ 19679 h 1967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0" name="AutoShape 7"/>
          <p:cNvSpPr/>
          <p:nvPr/>
        </p:nvSpPr>
        <p:spPr bwMode="auto">
          <a:xfrm>
            <a:off x="2689225" y="4168775"/>
            <a:ext cx="1671638" cy="1008063"/>
          </a:xfrm>
          <a:custGeom>
            <a:gdLst>
              <a:gd fmla="*/ 0 w 21600" name="T0"/>
              <a:gd fmla="*/ 0 h 21600" name="T1"/>
              <a:gd fmla="*/ 2147483646 w 21600" name="T2"/>
              <a:gd fmla="*/ 0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0 w 21600" name="T10"/>
              <a:gd fmla="*/ 2147483646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00" name="T24"/>
              <a:gd fmla="*/ 0 h 21600" name="T25"/>
              <a:gd fmla="*/ 21600 w 2160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3321" name="AutoShape 8"/>
          <p:cNvSpPr/>
          <p:nvPr/>
        </p:nvSpPr>
        <p:spPr bwMode="auto">
          <a:xfrm>
            <a:off x="4356100" y="3792538"/>
            <a:ext cx="1671638" cy="1008062"/>
          </a:xfrm>
          <a:custGeom>
            <a:gdLst>
              <a:gd fmla="*/ 0 w 21600" name="T0"/>
              <a:gd fmla="*/ 0 h 21600" name="T1"/>
              <a:gd fmla="*/ 2147483646 w 21600" name="T2"/>
              <a:gd fmla="*/ 0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0 w 21600" name="T10"/>
              <a:gd fmla="*/ 2147483646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00" name="T24"/>
              <a:gd fmla="*/ 0 h 21600" name="T25"/>
              <a:gd fmla="*/ 21600 w 2160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2" name="AutoShape 9"/>
          <p:cNvSpPr/>
          <p:nvPr/>
        </p:nvSpPr>
        <p:spPr bwMode="auto">
          <a:xfrm>
            <a:off x="6022975" y="3413125"/>
            <a:ext cx="1671638" cy="1008063"/>
          </a:xfrm>
          <a:custGeom>
            <a:gdLst>
              <a:gd fmla="*/ 0 w 21600" name="T0"/>
              <a:gd fmla="*/ 0 h 21600" name="T1"/>
              <a:gd fmla="*/ 2147483646 w 21600" name="T2"/>
              <a:gd fmla="*/ 0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0 w 21600" name="T10"/>
              <a:gd fmla="*/ 2147483646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00" name="T24"/>
              <a:gd fmla="*/ 0 h 21600" name="T25"/>
              <a:gd fmla="*/ 21600 w 2160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3323" name="AutoShape 10"/>
          <p:cNvSpPr/>
          <p:nvPr/>
        </p:nvSpPr>
        <p:spPr bwMode="auto">
          <a:xfrm>
            <a:off x="7685088" y="3036888"/>
            <a:ext cx="1673225" cy="1008062"/>
          </a:xfrm>
          <a:custGeom>
            <a:gdLst>
              <a:gd fmla="*/ 0 w 21600" name="T0"/>
              <a:gd fmla="*/ 0 h 21600" name="T1"/>
              <a:gd fmla="*/ 2147483646 w 21600" name="T2"/>
              <a:gd fmla="*/ 0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0 w 21600" name="T10"/>
              <a:gd fmla="*/ 2147483646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00" name="T24"/>
              <a:gd fmla="*/ 0 h 21600" name="T25"/>
              <a:gd fmla="*/ 21600 w 2160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4" name="AutoShape 11"/>
          <p:cNvSpPr/>
          <p:nvPr/>
        </p:nvSpPr>
        <p:spPr bwMode="auto">
          <a:xfrm>
            <a:off x="8151813" y="3484563"/>
            <a:ext cx="242887" cy="215900"/>
          </a:xfrm>
          <a:custGeom>
            <a:gdLst>
              <a:gd fmla="*/ 2147483646 w 21263" name="T0"/>
              <a:gd fmla="*/ 277187864 h 21266" name="T1"/>
              <a:gd fmla="*/ 2147483646 w 21263" name="T2"/>
              <a:gd fmla="*/ 61903320 h 21266" name="T3"/>
              <a:gd fmla="*/ 2147483646 w 21263" name="T4"/>
              <a:gd fmla="*/ 61903320 h 21266" name="T5"/>
              <a:gd fmla="*/ 2147483646 w 21263" name="T6"/>
              <a:gd fmla="*/ 120576414 h 21266" name="T7"/>
              <a:gd fmla="*/ 2147483646 w 21263" name="T8"/>
              <a:gd fmla="*/ 140209040 h 21266" name="T9"/>
              <a:gd fmla="*/ 2147483646 w 21263" name="T10"/>
              <a:gd fmla="*/ 140209040 h 21266" name="T11"/>
              <a:gd fmla="*/ 2147483646 w 21263" name="T12"/>
              <a:gd fmla="*/ 727475537 h 21266" name="T13"/>
              <a:gd fmla="*/ 2147483646 w 21263" name="T14"/>
              <a:gd fmla="*/ 884076581 h 21266" name="T15"/>
              <a:gd fmla="*/ 2147483646 w 21263" name="T16"/>
              <a:gd fmla="*/ 942856356 h 21266" name="T17"/>
              <a:gd fmla="*/ 2147483646 w 21263" name="T18"/>
              <a:gd fmla="*/ 942856356 h 21266" name="T19"/>
              <a:gd fmla="*/ 2147483646 w 21263" name="T20"/>
              <a:gd fmla="*/ 962371793 h 21266" name="T21"/>
              <a:gd fmla="*/ 2147483646 w 21263" name="T22"/>
              <a:gd fmla="*/ 1079824764 h 21266" name="T23"/>
              <a:gd fmla="*/ 1635081758 w 21263" name="T24"/>
              <a:gd fmla="*/ 649169817 h 21266" name="T25"/>
              <a:gd fmla="*/ 1415698950 w 21263" name="T26"/>
              <a:gd fmla="*/ 159734995 h 21266" name="T27"/>
              <a:gd fmla="*/ 600584628 w 21263" name="T28"/>
              <a:gd fmla="*/ 22755145 h 21266" name="T29"/>
              <a:gd fmla="*/ 1070866086 w 21263" name="T30"/>
              <a:gd fmla="*/ 316336038 h 21266" name="T31"/>
              <a:gd fmla="*/ 945416041 w 21263" name="T32"/>
              <a:gd fmla="*/ 590389941 h 21266" name="T33"/>
              <a:gd fmla="*/ 506446068 w 21263" name="T34"/>
              <a:gd fmla="*/ 668695661 h 21266" name="T35"/>
              <a:gd fmla="*/ 36368819 w 21263" name="T36"/>
              <a:gd fmla="*/ 375115915 h 21266" name="T37"/>
              <a:gd fmla="*/ 255751638 w 21263" name="T38"/>
              <a:gd fmla="*/ 884076581 h 21266" name="T39"/>
              <a:gd fmla="*/ 1070866086 w 21263" name="T40"/>
              <a:gd fmla="*/ 1001529450 h 21266" name="T41"/>
              <a:gd fmla="*/ 1102177445 w 21263" name="T42"/>
              <a:gd fmla="*/ 1001529450 h 21266" name="T43"/>
              <a:gd fmla="*/ 1760530374 w 21263" name="T44"/>
              <a:gd fmla="*/ 1432185422 h 21266" name="T45"/>
              <a:gd fmla="*/ 1133488941 w 21263" name="T46"/>
              <a:gd fmla="*/ 1843324829 h 21266" name="T47"/>
              <a:gd fmla="*/ 1070866086 w 21263" name="T48"/>
              <a:gd fmla="*/ 1823798874 h 21266" name="T49"/>
              <a:gd fmla="*/ 914104556 w 21263" name="T50"/>
              <a:gd fmla="*/ 1902104706 h 21266" name="T51"/>
              <a:gd fmla="*/ 600584628 w 21263" name="T52"/>
              <a:gd fmla="*/ 2147483646 h 21266" name="T53"/>
              <a:gd fmla="*/ 663206043 w 21263" name="T54"/>
              <a:gd fmla="*/ 2147483646 h 21266" name="T55"/>
              <a:gd fmla="*/ 1165004634 w 21263" name="T56"/>
              <a:gd fmla="*/ 2058705739 h 21266" name="T57"/>
              <a:gd fmla="*/ 1290248905 w 21263" name="T58"/>
              <a:gd fmla="*/ 1941251845 h 21266" name="T59"/>
              <a:gd fmla="*/ 1258937409 w 21263" name="T60"/>
              <a:gd fmla="*/ 1921630651 h 21266" name="T61"/>
              <a:gd fmla="*/ 1917291766 w 21263" name="T62"/>
              <a:gd fmla="*/ 1530112336 h 21266" name="T63"/>
              <a:gd fmla="*/ 2147483646 w 21263" name="T64"/>
              <a:gd fmla="*/ 2147483646 h 21266" name="T65"/>
              <a:gd fmla="*/ 2147483646 w 21263" name="T66"/>
              <a:gd fmla="*/ 2147483646 h 21266" name="T67"/>
              <a:gd fmla="*/ 2147483646 w 21263" name="T68"/>
              <a:gd fmla="*/ 2147483646 h 21266" name="T69"/>
              <a:gd fmla="*/ 2147483646 w 21263" name="T70"/>
              <a:gd fmla="*/ 1862956531 h 21266" name="T71"/>
              <a:gd fmla="*/ 2147483646 w 21263" name="T72"/>
              <a:gd fmla="*/ 1177763119 h 21266" name="T73"/>
              <a:gd fmla="*/ 2147483646 w 21263" name="T74"/>
              <a:gd fmla="*/ 1060309215 h 21266" name="T75"/>
              <a:gd fmla="*/ 2147483646 w 21263" name="T76"/>
              <a:gd fmla="*/ 1118983344 h 21266" name="T77"/>
              <a:gd fmla="*/ 2147483646 w 21263" name="T78"/>
              <a:gd fmla="*/ 1079824764 h 21266" name="T79"/>
              <a:gd fmla="*/ 2147483646 w 21263" name="T80"/>
              <a:gd fmla="*/ 472937072 h 21266" name="T81"/>
              <a:gd fmla="*/ 2147483646 w 21263" name="T82"/>
              <a:gd fmla="*/ 472937072 h 21266" name="T83"/>
              <a:gd fmla="*/ 2147483646 w 21263" name="T84"/>
              <a:gd fmla="*/ 472937072 h 21266" name="T85"/>
              <a:gd fmla="*/ 2147483646 w 21263" name="T86"/>
              <a:gd fmla="*/ 414262952 h 21266" name="T87"/>
              <a:gd fmla="*/ 2147483646 w 21263" name="T88"/>
              <a:gd fmla="*/ 394631352 h 21266" name="T89"/>
              <a:gd fmla="*/ 2147483646 w 21263" name="T90"/>
              <a:gd fmla="*/ 277187864 h 21266" name="T91"/>
              <a:gd fmla="*/ 2147483646 w 21263" name="T92"/>
              <a:gd fmla="*/ 1980410426 h 21266" name="T93"/>
              <a:gd fmla="*/ 2147483646 w 21263" name="T94"/>
              <a:gd fmla="*/ 2078231694 h 21266" name="T95"/>
              <a:gd fmla="*/ 2147483646 w 21263" name="T96"/>
              <a:gd fmla="*/ 2147483646 h 21266" name="T97"/>
              <a:gd fmla="*/ 2147483646 w 21263" name="T98"/>
              <a:gd fmla="*/ 2078231694 h 21266" name="T99"/>
              <a:gd fmla="*/ 2147483646 w 21263" name="T100"/>
              <a:gd fmla="*/ 1980410426 h 21266" name="T101"/>
              <a:gd fmla="*/ 2147483646 w 21263" name="T102"/>
              <a:gd fmla="*/ 766623712 h 21266" name="T103"/>
              <a:gd fmla="*/ 2147483646 w 21263" name="T104"/>
              <a:gd fmla="*/ 727475537 h 21266" name="T105"/>
              <a:gd fmla="*/ 2147483646 w 21263" name="T106"/>
              <a:gd fmla="*/ 296810083 h 21266" name="T107"/>
              <a:gd fmla="*/ 2147483646 w 21263" name="T108"/>
              <a:gd fmla="*/ 335967740 h 21266" name="T109"/>
              <a:gd fmla="*/ 2147483646 w 21263" name="T110"/>
              <a:gd fmla="*/ 766623712 h 21266" name="T111"/>
              <a:gd fmla="*/ 2147483646 w 21263" name="T112"/>
              <a:gd fmla="*/ 903708181 h 21266" name="T113"/>
              <a:gd fmla="*/ 2147483646 w 21263" name="T114"/>
              <a:gd fmla="*/ 884076581 h 21266" name="T115"/>
              <a:gd fmla="*/ 2147483646 w 21263" name="T116"/>
              <a:gd fmla="*/ 433788897 h 21266" name="T117"/>
              <a:gd fmla="*/ 2147483646 w 21263" name="T118"/>
              <a:gd fmla="*/ 472937072 h 21266" name="T119"/>
              <a:gd fmla="*/ 2147483646 w 21263" name="T120"/>
              <a:gd fmla="*/ 903708181 h 21266" name="T121"/>
              <a:gd fmla="*/ 2147483646 w 21263" name="T122"/>
              <a:gd fmla="*/ 903708181 h 212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21263" name="T186"/>
              <a:gd fmla="*/ 0 h 21266" name="T187"/>
              <a:gd fmla="*/ 21263 w 21263" name="T188"/>
              <a:gd fmla="*/ 21266 h 21266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21266" w="21263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5" name="AutoShape 27"/>
          <p:cNvSpPr/>
          <p:nvPr/>
        </p:nvSpPr>
        <p:spPr bwMode="auto">
          <a:xfrm>
            <a:off x="3186113" y="4637088"/>
            <a:ext cx="304800" cy="303212"/>
          </a:xfrm>
          <a:custGeom>
            <a:gdLst>
              <a:gd fmla="*/ 1314224163 w 20931" name="T0"/>
              <a:gd fmla="*/ 1187387705 h 20973" name="T1"/>
              <a:gd fmla="*/ 1314224163 w 20931" name="T2"/>
              <a:gd fmla="*/ 2147483646 h 20973" name="T3"/>
              <a:gd fmla="*/ 2147483646 w 20931" name="T4"/>
              <a:gd fmla="*/ 2147483646 h 20973" name="T5"/>
              <a:gd fmla="*/ 2147483646 w 20931" name="T6"/>
              <a:gd fmla="*/ 2147483646 h 20973" name="T7"/>
              <a:gd fmla="*/ 2147483646 w 20931" name="T8"/>
              <a:gd fmla="*/ 2147483646 h 20973" name="T9"/>
              <a:gd fmla="*/ 2147483646 w 20931" name="T10"/>
              <a:gd fmla="*/ 2147483646 h 20973" name="T11"/>
              <a:gd fmla="*/ 2147483646 w 20931" name="T12"/>
              <a:gd fmla="*/ 2147483646 h 20973" name="T13"/>
              <a:gd fmla="*/ 2147483646 w 20931" name="T14"/>
              <a:gd fmla="*/ 2147483646 h 20973" name="T15"/>
              <a:gd fmla="*/ 2147483646 w 20931" name="T16"/>
              <a:gd fmla="*/ 2147483646 h 20973" name="T17"/>
              <a:gd fmla="*/ 2147483646 w 20931" name="T18"/>
              <a:gd fmla="*/ 2147483646 h 20973" name="T19"/>
              <a:gd fmla="*/ 2147483646 w 20931" name="T20"/>
              <a:gd fmla="*/ 2147483646 h 20973" name="T21"/>
              <a:gd fmla="*/ 2147483646 w 20931" name="T22"/>
              <a:gd fmla="*/ 2147483646 h 20973" name="T23"/>
              <a:gd fmla="*/ 2147483646 w 20931" name="T24"/>
              <a:gd fmla="*/ 1187387705 h 20973" name="T25"/>
              <a:gd fmla="*/ 1314224163 w 20931" name="T26"/>
              <a:gd fmla="*/ 1187387705 h 20973" name="T27"/>
              <a:gd fmla="*/ 1690108821 w 20931" name="T28"/>
              <a:gd fmla="*/ 2147483646 h 20973" name="T29"/>
              <a:gd fmla="*/ 2147483646 w 20931" name="T30"/>
              <a:gd fmla="*/ 2040008702 h 20973" name="T31"/>
              <a:gd fmla="*/ 2147483646 w 20931" name="T32"/>
              <a:gd fmla="*/ 1674970138 h 20973" name="T33"/>
              <a:gd fmla="*/ 1690108821 w 20931" name="T34"/>
              <a:gd fmla="*/ 2147483646 h 20973" name="T35"/>
              <a:gd fmla="*/ 1690108821 w 20931" name="T36"/>
              <a:gd fmla="*/ 2147483646 h 20973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20931" name="T57"/>
              <a:gd fmla="*/ 0 h 20973" name="T58"/>
              <a:gd fmla="*/ 20931 w 20931" name="T59"/>
              <a:gd fmla="*/ 20973 h 20973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20973" w="20931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6" name="AutoShape 29"/>
          <p:cNvSpPr/>
          <p:nvPr/>
        </p:nvSpPr>
        <p:spPr bwMode="auto">
          <a:xfrm>
            <a:off x="4887913" y="4249738"/>
            <a:ext cx="201612" cy="190500"/>
          </a:xfrm>
          <a:custGeom>
            <a:gdLst>
              <a:gd fmla="*/ 1045042473 w 21600" name="T0"/>
              <a:gd fmla="*/ 990019813 h 21600" name="T1"/>
              <a:gd fmla="*/ 1045042473 w 21600" name="T2"/>
              <a:gd fmla="*/ 1152550215 h 21600" name="T3"/>
              <a:gd fmla="*/ 1530265826 w 21600" name="T4"/>
              <a:gd fmla="*/ 605836152 h 21600" name="T5"/>
              <a:gd fmla="*/ 765132913 w 21600" name="T6"/>
              <a:gd fmla="*/ 0 h 21600" name="T7"/>
              <a:gd fmla="*/ 0 w 21600" name="T8"/>
              <a:gd fmla="*/ 605836152 h 21600" name="T9"/>
              <a:gd fmla="*/ 466520983 w 21600" name="T10"/>
              <a:gd fmla="*/ 1152550215 h 21600" name="T11"/>
              <a:gd fmla="*/ 466520983 w 21600" name="T12"/>
              <a:gd fmla="*/ 990019813 h 21600" name="T13"/>
              <a:gd fmla="*/ 186604199 w 21600" name="T14"/>
              <a:gd fmla="*/ 605836152 h 21600" name="T15"/>
              <a:gd fmla="*/ 765132913 w 21600" name="T16"/>
              <a:gd fmla="*/ 147750539 h 21600" name="T17"/>
              <a:gd fmla="*/ 1343661636 w 21600" name="T18"/>
              <a:gd fmla="*/ 605836152 h 21600" name="T19"/>
              <a:gd fmla="*/ 1045042473 w 21600" name="T20"/>
              <a:gd fmla="*/ 990019813 h 21600" name="T21"/>
              <a:gd fmla="*/ 1045042473 w 21600" name="T22"/>
              <a:gd fmla="*/ 990019813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7" name="AutoShape 30"/>
          <p:cNvSpPr/>
          <p:nvPr/>
        </p:nvSpPr>
        <p:spPr bwMode="auto">
          <a:xfrm>
            <a:off x="4843463" y="4206875"/>
            <a:ext cx="290512" cy="279400"/>
          </a:xfrm>
          <a:custGeom>
            <a:gdLst>
              <a:gd fmla="*/ 2147483646 w 21600" name="T0"/>
              <a:gd fmla="*/ 0 h 21600" name="T1"/>
              <a:gd fmla="*/ 0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644297796 w 21600" name="T8"/>
              <a:gd fmla="*/ 2147483646 h 21600" name="T9"/>
              <a:gd fmla="*/ 2147483646 w 21600" name="T10"/>
              <a:gd fmla="*/ 544291767 h 21600" name="T11"/>
              <a:gd fmla="*/ 2147483646 w 21600" name="T12"/>
              <a:gd fmla="*/ 2147483646 h 21600" name="T13"/>
              <a:gd fmla="*/ 2147483646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0 h 21600" name="T21"/>
              <a:gd fmla="*/ 2147483646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8" name="AutoShape 31"/>
          <p:cNvSpPr/>
          <p:nvPr/>
        </p:nvSpPr>
        <p:spPr bwMode="auto">
          <a:xfrm>
            <a:off x="4948238" y="4321175"/>
            <a:ext cx="88900" cy="233363"/>
          </a:xfrm>
          <a:custGeom>
            <a:gdLst>
              <a:gd fmla="*/ 17006130 w 21600" name="T0"/>
              <a:gd fmla="*/ 2147483646 h 21600" name="T1"/>
              <a:gd fmla="*/ 17006130 w 21600" name="T2"/>
              <a:gd fmla="*/ 695491868 h 21600" name="T3"/>
              <a:gd fmla="*/ 20548988 w 21600" name="T4"/>
              <a:gd fmla="*/ 397419566 h 21600" name="T5"/>
              <a:gd fmla="*/ 12046061 w 21600" name="T6"/>
              <a:gd fmla="*/ 0 h 21600" name="T7"/>
              <a:gd fmla="*/ 3542858 w 21600" name="T8"/>
              <a:gd fmla="*/ 397419566 h 21600" name="T9"/>
              <a:gd fmla="*/ 7085700 w 21600" name="T10"/>
              <a:gd fmla="*/ 695491868 h 21600" name="T11"/>
              <a:gd fmla="*/ 7085700 w 21600" name="T12"/>
              <a:gd fmla="*/ 695491868 h 21600" name="T13"/>
              <a:gd fmla="*/ 7085700 w 21600" name="T14"/>
              <a:gd fmla="*/ 2147483646 h 21600" name="T15"/>
              <a:gd fmla="*/ 0 w 21600" name="T16"/>
              <a:gd fmla="*/ 2147483646 h 21600" name="T17"/>
              <a:gd fmla="*/ 25508991 w 21600" name="T18"/>
              <a:gd fmla="*/ 2147483646 h 21600" name="T19"/>
              <a:gd fmla="*/ 17006130 w 21600" name="T20"/>
              <a:gd fmla="*/ 2147483646 h 21600" name="T21"/>
              <a:gd fmla="*/ 17006130 w 21600" name="T22"/>
              <a:gd fmla="*/ 2147483646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3329" name="Rectangle 33"/>
          <p:cNvSpPr>
            <a:spLocks noChangeArrowheads="1"/>
          </p:cNvSpPr>
          <p:nvPr/>
        </p:nvSpPr>
        <p:spPr bwMode="auto">
          <a:xfrm>
            <a:off x="6634163" y="3865563"/>
            <a:ext cx="46037" cy="2476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s-ES" sz="2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330" name="Rectangle 34"/>
          <p:cNvSpPr>
            <a:spLocks noChangeArrowheads="1"/>
          </p:cNvSpPr>
          <p:nvPr/>
        </p:nvSpPr>
        <p:spPr bwMode="auto">
          <a:xfrm>
            <a:off x="6562725" y="3914775"/>
            <a:ext cx="44450" cy="198438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s-ES" sz="2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331" name="Rectangle 35"/>
          <p:cNvSpPr>
            <a:spLocks noChangeArrowheads="1"/>
          </p:cNvSpPr>
          <p:nvPr/>
        </p:nvSpPr>
        <p:spPr bwMode="auto">
          <a:xfrm>
            <a:off x="6486525" y="3954463"/>
            <a:ext cx="46038" cy="1587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s-ES" sz="2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332" name="Rectangle 36"/>
          <p:cNvSpPr>
            <a:spLocks noChangeArrowheads="1"/>
          </p:cNvSpPr>
          <p:nvPr/>
        </p:nvSpPr>
        <p:spPr bwMode="auto">
          <a:xfrm>
            <a:off x="6707188" y="3803650"/>
            <a:ext cx="46037" cy="30956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s-ES" sz="2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2682875" y="3413125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4" name="TextBox 13"/>
          <p:cNvSpPr txBox="1">
            <a:spLocks noChangeArrowheads="1"/>
          </p:cNvSpPr>
          <p:nvPr/>
        </p:nvSpPr>
        <p:spPr bwMode="auto">
          <a:xfrm>
            <a:off x="2686050" y="3656013"/>
            <a:ext cx="15208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3335" name="TextBox 13"/>
          <p:cNvSpPr txBox="1">
            <a:spLocks noChangeArrowheads="1"/>
          </p:cNvSpPr>
          <p:nvPr/>
        </p:nvSpPr>
        <p:spPr bwMode="auto">
          <a:xfrm>
            <a:off x="4360863" y="295751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6" name="TextBox 13"/>
          <p:cNvSpPr txBox="1">
            <a:spLocks noChangeArrowheads="1"/>
          </p:cNvSpPr>
          <p:nvPr/>
        </p:nvSpPr>
        <p:spPr bwMode="auto">
          <a:xfrm>
            <a:off x="4364038" y="3198813"/>
            <a:ext cx="15208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6027738" y="2579688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8" name="TextBox 13"/>
          <p:cNvSpPr txBox="1">
            <a:spLocks noChangeArrowheads="1"/>
          </p:cNvSpPr>
          <p:nvPr/>
        </p:nvSpPr>
        <p:spPr bwMode="auto">
          <a:xfrm>
            <a:off x="6030912" y="2820988"/>
            <a:ext cx="15208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7685088" y="216376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40" name="TextBox 13"/>
          <p:cNvSpPr txBox="1">
            <a:spLocks noChangeArrowheads="1"/>
          </p:cNvSpPr>
          <p:nvPr/>
        </p:nvSpPr>
        <p:spPr bwMode="auto">
          <a:xfrm>
            <a:off x="7688263" y="2405063"/>
            <a:ext cx="15208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2889" y="2311665"/>
            <a:ext cx="4773613" cy="31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4341" name="Slide Number Placeholder 24"/>
          <p:cNvSpPr txBox="1">
            <a:spLocks noChangeArrowheads="1"/>
          </p:cNvSpPr>
          <p:nvPr/>
        </p:nvSpPr>
        <p:spPr bwMode="auto">
          <a:xfrm>
            <a:off x="10253663" y="1219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31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31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31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31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fld id="{8057D545-BA7F-46CE-96CE-2E546C4E042A}" type="slidenum">
              <a:rPr altLang="zh-CN" b="1" lang="en-US" sz="800">
                <a:solidFill>
                  <a:srgbClr val="929292"/>
                </a:solidFill>
                <a:latin charset="0" pitchFamily="2" typeface="Roboto Condensed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t>13</a:t>
            </a:fld>
          </a:p>
        </p:txBody>
      </p:sp>
      <p:sp>
        <p:nvSpPr>
          <p:cNvPr id="14342" name="Oval 19"/>
          <p:cNvSpPr>
            <a:spLocks noChangeArrowheads="1"/>
          </p:cNvSpPr>
          <p:nvPr/>
        </p:nvSpPr>
        <p:spPr bwMode="auto">
          <a:xfrm>
            <a:off x="1664335" y="4866946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14343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0860" y="5017758"/>
            <a:ext cx="293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16"/>
          <p:cNvSpPr>
            <a:spLocks noChangeArrowheads="1"/>
          </p:cNvSpPr>
          <p:nvPr/>
        </p:nvSpPr>
        <p:spPr bwMode="auto">
          <a:xfrm>
            <a:off x="1664335" y="4074783"/>
            <a:ext cx="533400" cy="536575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14345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6097" y="4193846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664335" y="3281033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8800">
              <a:solidFill>
                <a:schemeClr val="bg1"/>
              </a:solidFill>
            </a:endParaRPr>
          </a:p>
        </p:txBody>
      </p:sp>
      <p:pic>
        <p:nvPicPr>
          <p:cNvPr id="14347" name="Group 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7210" y="3401683"/>
            <a:ext cx="2619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2324735" y="3312783"/>
            <a:ext cx="1050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2327910" y="3527096"/>
            <a:ext cx="21018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2324735" y="4085896"/>
            <a:ext cx="1050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2327910" y="4300208"/>
            <a:ext cx="21018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2324735" y="4893933"/>
            <a:ext cx="1050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2327910" y="5108246"/>
            <a:ext cx="21018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536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6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6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单击此处可编辑内容，根据您的需要自由拉伸文本框大小。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您可以在此处添加关于本章节的简要介绍，模板所有素材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均可自由编辑</a:t>
            </a:r>
          </a:p>
        </p:txBody>
      </p:sp>
      <p:pic>
        <p:nvPicPr>
          <p:cNvPr id="15368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95850" y="3054350"/>
            <a:ext cx="23955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6388" name="Freeform 5"/>
          <p:cNvSpPr/>
          <p:nvPr/>
        </p:nvSpPr>
        <p:spPr bwMode="auto">
          <a:xfrm>
            <a:off x="2616200" y="3249613"/>
            <a:ext cx="1463675" cy="1465262"/>
          </a:xfrm>
          <a:custGeom>
            <a:gdLst>
              <a:gd fmla="*/ 2147483646 w 861" name="T0"/>
              <a:gd fmla="*/ 2147483646 h 861" name="T1"/>
              <a:gd fmla="*/ 2147483646 w 861" name="T2"/>
              <a:gd fmla="*/ 2147483646 h 861" name="T3"/>
              <a:gd fmla="*/ 2147483646 w 861" name="T4"/>
              <a:gd fmla="*/ 2147483646 h 861" name="T5"/>
              <a:gd fmla="*/ 2147483646 w 861" name="T6"/>
              <a:gd fmla="*/ 2147483646 h 861" name="T7"/>
              <a:gd fmla="*/ 2147483646 w 861" name="T8"/>
              <a:gd fmla="*/ 2147483646 h 861" name="T9"/>
              <a:gd fmla="*/ 2147483646 w 861" name="T10"/>
              <a:gd fmla="*/ 0 h 861" name="T11"/>
              <a:gd fmla="*/ 0 w 861" name="T12"/>
              <a:gd fmla="*/ 2147483646 h 861" name="T13"/>
              <a:gd fmla="*/ 2147483646 w 861" name="T14"/>
              <a:gd fmla="*/ 2147483646 h 861" name="T15"/>
              <a:gd fmla="*/ 2147483646 w 861" name="T16"/>
              <a:gd fmla="*/ 2147483646 h 861" name="T17"/>
              <a:gd fmla="*/ 2147483646 w 861" name="T18"/>
              <a:gd fmla="*/ 2147483646 h 861" name="T19"/>
              <a:gd fmla="*/ 2147483646 w 861" name="T20"/>
              <a:gd fmla="*/ 2147483646 h 861" name="T21"/>
              <a:gd fmla="*/ 2147483646 w 861" name="T22"/>
              <a:gd fmla="*/ 2147483646 h 861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861" name="T36"/>
              <a:gd fmla="*/ 0 h 861" name="T37"/>
              <a:gd fmla="*/ 861 w 861" name="T38"/>
              <a:gd fmla="*/ 861 h 861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61" w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88" lIns="68575" rIns="68575" tIns="34288"/>
          <a:lstStyle/>
          <a:p>
            <a:endParaRPr altLang="en-US" lang="zh-CN"/>
          </a:p>
        </p:txBody>
      </p:sp>
      <p:sp>
        <p:nvSpPr>
          <p:cNvPr id="16389" name="Freeform 6"/>
          <p:cNvSpPr/>
          <p:nvPr/>
        </p:nvSpPr>
        <p:spPr bwMode="auto">
          <a:xfrm>
            <a:off x="3395663" y="2473325"/>
            <a:ext cx="1463675" cy="1276350"/>
          </a:xfrm>
          <a:custGeom>
            <a:gdLst>
              <a:gd fmla="*/ 2147483646 w 861" name="T0"/>
              <a:gd fmla="*/ 2147483646 h 750" name="T1"/>
              <a:gd fmla="*/ 2147483646 w 861" name="T2"/>
              <a:gd fmla="*/ 2147483646 h 750" name="T3"/>
              <a:gd fmla="*/ 2147483646 w 861" name="T4"/>
              <a:gd fmla="*/ 2147483646 h 750" name="T5"/>
              <a:gd fmla="*/ 2147483646 w 861" name="T6"/>
              <a:gd fmla="*/ 0 h 750" name="T7"/>
              <a:gd fmla="*/ 0 w 861" name="T8"/>
              <a:gd fmla="*/ 2147483646 h 750" name="T9"/>
              <a:gd fmla="*/ 2147483646 w 861" name="T10"/>
              <a:gd fmla="*/ 2147483646 h 750" name="T11"/>
              <a:gd fmla="*/ 2147483646 w 861" name="T12"/>
              <a:gd fmla="*/ 2147483646 h 750" name="T13"/>
              <a:gd fmla="*/ 2147483646 w 861" name="T14"/>
              <a:gd fmla="*/ 2147483646 h 750" name="T15"/>
              <a:gd fmla="*/ 2147483646 w 861" name="T16"/>
              <a:gd fmla="*/ 2147483646 h 750" name="T17"/>
              <a:gd fmla="*/ 2147483646 w 861" name="T18"/>
              <a:gd fmla="*/ 2147483646 h 750" name="T19"/>
              <a:gd fmla="*/ 2147483646 w 861" name="T20"/>
              <a:gd fmla="*/ 2147483646 h 750" name="T21"/>
              <a:gd fmla="*/ 2147483646 w 861" name="T22"/>
              <a:gd fmla="*/ 2147483646 h 750" name="T23"/>
              <a:gd fmla="*/ 2147483646 w 861" name="T24"/>
              <a:gd fmla="*/ 2147483646 h 750" name="T25"/>
              <a:gd fmla="*/ 2147483646 w 861" name="T26"/>
              <a:gd fmla="*/ 2147483646 h 750" name="T27"/>
              <a:gd fmla="*/ 2147483646 w 861" name="T28"/>
              <a:gd fmla="*/ 2147483646 h 750" name="T29"/>
              <a:gd fmla="*/ 2147483646 w 861" name="T30"/>
              <a:gd fmla="*/ 2147483646 h 750" name="T31"/>
              <a:gd fmla="*/ 2147483646 w 861" name="T32"/>
              <a:gd fmla="*/ 2147483646 h 750" name="T33"/>
              <a:gd fmla="*/ 2147483646 w 861" name="T34"/>
              <a:gd fmla="*/ 2147483646 h 750" name="T35"/>
              <a:gd fmla="*/ 2147483646 w 861" name="T36"/>
              <a:gd fmla="*/ 2147483646 h 750" name="T37"/>
              <a:gd fmla="*/ 2147483646 w 861" name="T38"/>
              <a:gd fmla="*/ 2147483646 h 750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861" name="T60"/>
              <a:gd fmla="*/ 0 h 750" name="T61"/>
              <a:gd fmla="*/ 861 w 861" name="T62"/>
              <a:gd fmla="*/ 750 h 750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750" w="861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88" lIns="68575" rIns="68575" tIns="34288"/>
          <a:lstStyle/>
          <a:p>
            <a:endParaRPr altLang="en-US" lang="zh-CN"/>
          </a:p>
        </p:txBody>
      </p:sp>
      <p:sp>
        <p:nvSpPr>
          <p:cNvPr id="16390" name="Freeform 7"/>
          <p:cNvSpPr/>
          <p:nvPr/>
        </p:nvSpPr>
        <p:spPr bwMode="auto">
          <a:xfrm>
            <a:off x="4171950" y="3249613"/>
            <a:ext cx="1465263" cy="1465262"/>
          </a:xfrm>
          <a:custGeom>
            <a:gdLst>
              <a:gd fmla="*/ 2147483646 w 862" name="T0"/>
              <a:gd fmla="*/ 0 h 861" name="T1"/>
              <a:gd fmla="*/ 2147483646 w 862" name="T2"/>
              <a:gd fmla="*/ 2147483646 h 861" name="T3"/>
              <a:gd fmla="*/ 2147483646 w 862" name="T4"/>
              <a:gd fmla="*/ 2147483646 h 861" name="T5"/>
              <a:gd fmla="*/ 2147483646 w 862" name="T6"/>
              <a:gd fmla="*/ 2147483646 h 861" name="T7"/>
              <a:gd fmla="*/ 2147483646 w 862" name="T8"/>
              <a:gd fmla="*/ 2147483646 h 861" name="T9"/>
              <a:gd fmla="*/ 2147483646 w 862" name="T10"/>
              <a:gd fmla="*/ 2147483646 h 861" name="T11"/>
              <a:gd fmla="*/ 2147483646 w 862" name="T12"/>
              <a:gd fmla="*/ 2147483646 h 861" name="T13"/>
              <a:gd fmla="*/ 2147483646 w 862" name="T14"/>
              <a:gd fmla="*/ 2147483646 h 861" name="T15"/>
              <a:gd fmla="*/ 0 w 862" name="T16"/>
              <a:gd fmla="*/ 2147483646 h 861" name="T17"/>
              <a:gd fmla="*/ 2147483646 w 862" name="T18"/>
              <a:gd fmla="*/ 2147483646 h 861" name="T19"/>
              <a:gd fmla="*/ 2147483646 w 862" name="T20"/>
              <a:gd fmla="*/ 2147483646 h 861" name="T21"/>
              <a:gd fmla="*/ 2147483646 w 862" name="T22"/>
              <a:gd fmla="*/ 0 h 861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862" name="T36"/>
              <a:gd fmla="*/ 0 h 861" name="T37"/>
              <a:gd fmla="*/ 862 w 862" name="T38"/>
              <a:gd fmla="*/ 861 h 861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61" w="862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88" lIns="68575" rIns="68575" tIns="34288"/>
          <a:lstStyle/>
          <a:p>
            <a:endParaRPr altLang="en-US" lang="zh-CN"/>
          </a:p>
        </p:txBody>
      </p:sp>
      <p:sp>
        <p:nvSpPr>
          <p:cNvPr id="16391" name="TextBox 175"/>
          <p:cNvSpPr txBox="1">
            <a:spLocks noChangeArrowheads="1"/>
          </p:cNvSpPr>
          <p:nvPr/>
        </p:nvSpPr>
        <p:spPr bwMode="auto">
          <a:xfrm>
            <a:off x="3878263" y="2957513"/>
            <a:ext cx="476875" cy="43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8" lIns="68575" rIns="68575" tIns="34288" wrap="none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55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55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55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55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55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55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55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55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id-ID" sz="2400">
                <a:solidFill>
                  <a:srgbClr val="1E9C8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6392" name="TextBox 176"/>
          <p:cNvSpPr txBox="1">
            <a:spLocks noChangeArrowheads="1"/>
          </p:cNvSpPr>
          <p:nvPr/>
        </p:nvSpPr>
        <p:spPr bwMode="auto">
          <a:xfrm>
            <a:off x="3079750" y="3749675"/>
            <a:ext cx="518150" cy="4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8" lIns="68575" rIns="68575" tIns="34288" wrap="none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55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55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55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55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55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55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55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55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id-ID" sz="2700">
                <a:solidFill>
                  <a:srgbClr val="69C29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6393" name="TextBox 177"/>
          <p:cNvSpPr txBox="1">
            <a:spLocks noChangeArrowheads="1"/>
          </p:cNvSpPr>
          <p:nvPr/>
        </p:nvSpPr>
        <p:spPr bwMode="auto">
          <a:xfrm>
            <a:off x="4625975" y="3749675"/>
            <a:ext cx="476875" cy="43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8" lIns="68575" rIns="68575" tIns="34288" wrap="none">
            <a:spAutoFit/>
          </a:bodyPr>
          <a:lstStyle>
            <a:lvl1pPr defTabSz="455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55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55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55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55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55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55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55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55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id-ID" sz="2400">
                <a:solidFill>
                  <a:srgbClr val="69C29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 flipH="1">
            <a:off x="6313488" y="2312988"/>
            <a:ext cx="0" cy="256540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6772275" y="2128838"/>
            <a:ext cx="762000" cy="1004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45719" rIns="45719" tIns="45719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es-ES" sz="6000">
                <a:solidFill>
                  <a:srgbClr val="1E9C8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6772275" y="3094038"/>
            <a:ext cx="762000" cy="10064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45719" rIns="45719" tIns="45719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es-ES" sz="6000">
                <a:solidFill>
                  <a:srgbClr val="69C29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6772275" y="4084638"/>
            <a:ext cx="762000" cy="10064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9" lIns="45719" rIns="45719" tIns="45719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es-ES" sz="6000">
                <a:solidFill>
                  <a:srgbClr val="1E9C8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7300913" y="2352675"/>
            <a:ext cx="10620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7300913" y="2601913"/>
            <a:ext cx="20431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7300913" y="3327400"/>
            <a:ext cx="10620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7300913" y="3575050"/>
            <a:ext cx="20431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7300913" y="4332288"/>
            <a:ext cx="10620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7300913" y="4579938"/>
            <a:ext cx="20431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02288" y="2014585"/>
            <a:ext cx="4340225" cy="3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auto">
          <a:xfrm>
            <a:off x="1892300" y="2546350"/>
            <a:ext cx="4354513" cy="1123950"/>
          </a:xfrm>
          <a:prstGeom prst="rect">
            <a:avLst/>
          </a:prstGeom>
          <a:solidFill>
            <a:srgbClr val="1E9C8C">
              <a:alpha val="7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</a:endParaRP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2168525" y="2794000"/>
            <a:ext cx="30702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7415" name="矩形 6"/>
          <p:cNvSpPr>
            <a:spLocks noChangeArrowheads="1"/>
          </p:cNvSpPr>
          <p:nvPr/>
        </p:nvSpPr>
        <p:spPr bwMode="auto">
          <a:xfrm>
            <a:off x="2216150" y="4160838"/>
            <a:ext cx="28289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2216150" y="3919538"/>
            <a:ext cx="206533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8436" name="AutoShape 3"/>
          <p:cNvSpPr/>
          <p:nvPr/>
        </p:nvSpPr>
        <p:spPr bwMode="auto">
          <a:xfrm>
            <a:off x="2417763" y="2341563"/>
            <a:ext cx="2106612" cy="2671762"/>
          </a:xfrm>
          <a:custGeom>
            <a:gdLst>
              <a:gd fmla="*/ 2147483646 w 19952" name="T0"/>
              <a:gd fmla="*/ 0 h 21600" name="T1"/>
              <a:gd fmla="*/ 0 w 19952" name="T2"/>
              <a:gd fmla="*/ 2147483646 h 21600" name="T3"/>
              <a:gd fmla="*/ 0 w 19952" name="T4"/>
              <a:gd fmla="*/ 2147483646 h 21600" name="T5"/>
              <a:gd fmla="*/ 2147483646 w 19952" name="T6"/>
              <a:gd fmla="*/ 2147483646 h 21600" name="T7"/>
              <a:gd fmla="*/ 2147483646 w 19952" name="T8"/>
              <a:gd fmla="*/ 2147483646 h 21600" name="T9"/>
              <a:gd fmla="*/ 2147483646 w 19952" name="T10"/>
              <a:gd fmla="*/ 2147483646 h 21600" name="T11"/>
              <a:gd fmla="*/ 2147483646 w 19952" name="T12"/>
              <a:gd fmla="*/ 2147483646 h 21600" name="T13"/>
              <a:gd fmla="*/ 2147483646 w 19952" name="T14"/>
              <a:gd fmla="*/ 2147483646 h 21600" name="T15"/>
              <a:gd fmla="*/ 2147483646 w 19952" name="T16"/>
              <a:gd fmla="*/ 2147483646 h 21600" name="T17"/>
              <a:gd fmla="*/ 2147483646 w 19952" name="T18"/>
              <a:gd fmla="*/ 2147483646 h 21600" name="T19"/>
              <a:gd fmla="*/ 2147483646 w 19952" name="T20"/>
              <a:gd fmla="*/ 0 h 21600" name="T21"/>
              <a:gd fmla="*/ 2147483646 w 19952" name="T22"/>
              <a:gd fmla="*/ 0 h 21600" name="T23"/>
              <a:gd fmla="*/ 2147483646 w 19952" name="T24"/>
              <a:gd fmla="*/ 0 h 2160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9952" name="T39"/>
              <a:gd fmla="*/ 0 h 21600" name="T40"/>
              <a:gd fmla="*/ 19952 w 19952" name="T41"/>
              <a:gd fmla="*/ 21600 h 2160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1600" w="19952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18437" name="AutoShape 6"/>
          <p:cNvSpPr/>
          <p:nvPr/>
        </p:nvSpPr>
        <p:spPr bwMode="auto">
          <a:xfrm>
            <a:off x="3351213" y="2740025"/>
            <a:ext cx="265112" cy="26670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0 w 21600" name="T4"/>
              <a:gd fmla="*/ 2147483646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38" name="AutoShape 7"/>
          <p:cNvSpPr/>
          <p:nvPr/>
        </p:nvSpPr>
        <p:spPr bwMode="auto">
          <a:xfrm>
            <a:off x="3260725" y="2995613"/>
            <a:ext cx="449263" cy="287337"/>
          </a:xfrm>
          <a:custGeom>
            <a:gdLst>
              <a:gd fmla="*/ 2147483646 w 21600" name="T0"/>
              <a:gd fmla="*/ 0 h 21600" name="T1"/>
              <a:gd fmla="*/ 2147483646 w 21600" name="T2"/>
              <a:gd fmla="*/ 14684180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1468418046 h 21600" name="T9"/>
              <a:gd fmla="*/ 2147483646 w 21600" name="T10"/>
              <a:gd fmla="*/ 0 h 21600" name="T11"/>
              <a:gd fmla="*/ 0 w 21600" name="T12"/>
              <a:gd fmla="*/ 2147483646 h 21600" name="T13"/>
              <a:gd fmla="*/ 3931966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0 h 21600" name="T21"/>
              <a:gd fmla="*/ 2147483646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39" name="Line 36"/>
          <p:cNvSpPr>
            <a:spLocks noChangeShapeType="1"/>
          </p:cNvSpPr>
          <p:nvPr/>
        </p:nvSpPr>
        <p:spPr bwMode="auto">
          <a:xfrm>
            <a:off x="2509838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0" name="AutoShape 4"/>
          <p:cNvSpPr/>
          <p:nvPr/>
        </p:nvSpPr>
        <p:spPr bwMode="auto">
          <a:xfrm>
            <a:off x="5032375" y="2303463"/>
            <a:ext cx="2106613" cy="2671762"/>
          </a:xfrm>
          <a:custGeom>
            <a:gdLst>
              <a:gd fmla="*/ 2147483646 w 19952" name="T0"/>
              <a:gd fmla="*/ 0 h 21600" name="T1"/>
              <a:gd fmla="*/ 0 w 19952" name="T2"/>
              <a:gd fmla="*/ 2147483646 h 21600" name="T3"/>
              <a:gd fmla="*/ 0 w 19952" name="T4"/>
              <a:gd fmla="*/ 2147483646 h 21600" name="T5"/>
              <a:gd fmla="*/ 2147483646 w 19952" name="T6"/>
              <a:gd fmla="*/ 2147483646 h 21600" name="T7"/>
              <a:gd fmla="*/ 2147483646 w 19952" name="T8"/>
              <a:gd fmla="*/ 2147483646 h 21600" name="T9"/>
              <a:gd fmla="*/ 2147483646 w 19952" name="T10"/>
              <a:gd fmla="*/ 2147483646 h 21600" name="T11"/>
              <a:gd fmla="*/ 2147483646 w 19952" name="T12"/>
              <a:gd fmla="*/ 2147483646 h 21600" name="T13"/>
              <a:gd fmla="*/ 2147483646 w 19952" name="T14"/>
              <a:gd fmla="*/ 2147483646 h 21600" name="T15"/>
              <a:gd fmla="*/ 2147483646 w 19952" name="T16"/>
              <a:gd fmla="*/ 2147483646 h 21600" name="T17"/>
              <a:gd fmla="*/ 2147483646 w 19952" name="T18"/>
              <a:gd fmla="*/ 2147483646 h 21600" name="T19"/>
              <a:gd fmla="*/ 2147483646 w 19952" name="T20"/>
              <a:gd fmla="*/ 0 h 21600" name="T21"/>
              <a:gd fmla="*/ 2147483646 w 19952" name="T22"/>
              <a:gd fmla="*/ 0 h 21600" name="T23"/>
              <a:gd fmla="*/ 2147483646 w 19952" name="T24"/>
              <a:gd fmla="*/ 0 h 2160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9952" name="T39"/>
              <a:gd fmla="*/ 0 h 21600" name="T40"/>
              <a:gd fmla="*/ 19952 w 19952" name="T41"/>
              <a:gd fmla="*/ 21600 h 21600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1600" w="19952">
                <a:moveTo>
                  <a:pt x="1931" y="0"/>
                </a:moveTo>
                <a:cubicBezTo>
                  <a:pt x="865" y="0"/>
                  <a:pt x="0" y="738"/>
                  <a:pt x="0" y="1647"/>
                </a:cubicBezTo>
                <a:lnTo>
                  <a:pt x="0" y="19953"/>
                </a:lnTo>
                <a:cubicBezTo>
                  <a:pt x="0" y="20862"/>
                  <a:pt x="865" y="21600"/>
                  <a:pt x="1931" y="21600"/>
                </a:cubicBezTo>
                <a:lnTo>
                  <a:pt x="18021" y="21600"/>
                </a:lnTo>
                <a:cubicBezTo>
                  <a:pt x="19088" y="21600"/>
                  <a:pt x="19952" y="20862"/>
                  <a:pt x="19952" y="19953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647"/>
                </a:lnTo>
                <a:cubicBezTo>
                  <a:pt x="19952" y="738"/>
                  <a:pt x="19088" y="0"/>
                  <a:pt x="18021" y="0"/>
                </a:cubicBezTo>
                <a:lnTo>
                  <a:pt x="1931" y="0"/>
                </a:lnTo>
                <a:close/>
                <a:moveTo>
                  <a:pt x="1931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1" name="AutoShape 8"/>
          <p:cNvSpPr/>
          <p:nvPr/>
        </p:nvSpPr>
        <p:spPr bwMode="auto">
          <a:xfrm>
            <a:off x="5627688" y="2751138"/>
            <a:ext cx="263525" cy="26511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0 w 21600" name="T4"/>
              <a:gd fmla="*/ 2147483646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2" name="AutoShape 9"/>
          <p:cNvSpPr/>
          <p:nvPr/>
        </p:nvSpPr>
        <p:spPr bwMode="auto">
          <a:xfrm>
            <a:off x="5537200" y="3006725"/>
            <a:ext cx="447675" cy="285750"/>
          </a:xfrm>
          <a:custGeom>
            <a:gdLst>
              <a:gd fmla="*/ 2147483646 w 21600" name="T0"/>
              <a:gd fmla="*/ 0 h 21600" name="T1"/>
              <a:gd fmla="*/ 2147483646 w 21600" name="T2"/>
              <a:gd fmla="*/ 1428313424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1428313424 h 21600" name="T9"/>
              <a:gd fmla="*/ 2147483646 w 21600" name="T10"/>
              <a:gd fmla="*/ 0 h 21600" name="T11"/>
              <a:gd fmla="*/ 0 w 21600" name="T12"/>
              <a:gd fmla="*/ 2147483646 h 21600" name="T13"/>
              <a:gd fmla="*/ 3872865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0 h 21600" name="T21"/>
              <a:gd fmla="*/ 2147483646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3" name="AutoShape 10"/>
          <p:cNvSpPr/>
          <p:nvPr/>
        </p:nvSpPr>
        <p:spPr bwMode="auto">
          <a:xfrm>
            <a:off x="6313488" y="2755900"/>
            <a:ext cx="265112" cy="265113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0 w 21600" name="T4"/>
              <a:gd fmla="*/ 2147483646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4" name="AutoShape 11"/>
          <p:cNvSpPr/>
          <p:nvPr/>
        </p:nvSpPr>
        <p:spPr bwMode="auto">
          <a:xfrm>
            <a:off x="6223000" y="3011488"/>
            <a:ext cx="447675" cy="285750"/>
          </a:xfrm>
          <a:custGeom>
            <a:gdLst>
              <a:gd fmla="*/ 2147483646 w 21600" name="T0"/>
              <a:gd fmla="*/ 0 h 21600" name="T1"/>
              <a:gd fmla="*/ 2147483646 w 21600" name="T2"/>
              <a:gd fmla="*/ 1428313424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1428313424 h 21600" name="T9"/>
              <a:gd fmla="*/ 2147483646 w 21600" name="T10"/>
              <a:gd fmla="*/ 0 h 21600" name="T11"/>
              <a:gd fmla="*/ 0 w 21600" name="T12"/>
              <a:gd fmla="*/ 2147483646 h 21600" name="T13"/>
              <a:gd fmla="*/ 3872865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0 h 21600" name="T21"/>
              <a:gd fmla="*/ 2147483646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5" name="AutoShape 12"/>
          <p:cNvSpPr/>
          <p:nvPr/>
        </p:nvSpPr>
        <p:spPr bwMode="auto">
          <a:xfrm>
            <a:off x="5965825" y="2794000"/>
            <a:ext cx="263525" cy="265113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0 w 21600" name="T4"/>
              <a:gd fmla="*/ 2147483646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6" name="AutoShape 13"/>
          <p:cNvSpPr/>
          <p:nvPr/>
        </p:nvSpPr>
        <p:spPr bwMode="auto">
          <a:xfrm>
            <a:off x="5875338" y="3049588"/>
            <a:ext cx="447675" cy="285750"/>
          </a:xfrm>
          <a:custGeom>
            <a:gdLst>
              <a:gd fmla="*/ 2147483646 w 21600" name="T0"/>
              <a:gd fmla="*/ 0 h 21600" name="T1"/>
              <a:gd fmla="*/ 2147483646 w 21600" name="T2"/>
              <a:gd fmla="*/ 1428313424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1428313424 h 21600" name="T9"/>
              <a:gd fmla="*/ 2147483646 w 21600" name="T10"/>
              <a:gd fmla="*/ 0 h 21600" name="T11"/>
              <a:gd fmla="*/ 0 w 21600" name="T12"/>
              <a:gd fmla="*/ 2147483646 h 21600" name="T13"/>
              <a:gd fmla="*/ 3872865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0 h 21600" name="T21"/>
              <a:gd fmla="*/ 2147483646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1600" name="T36"/>
              <a:gd fmla="*/ 0 h 21600" name="T37"/>
              <a:gd fmla="*/ 21600 w 21600" name="T38"/>
              <a:gd fmla="*/ 21600 h 2160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1600" w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7" name="Line 37"/>
          <p:cNvSpPr>
            <a:spLocks noChangeShapeType="1"/>
          </p:cNvSpPr>
          <p:nvPr/>
        </p:nvSpPr>
        <p:spPr bwMode="auto">
          <a:xfrm>
            <a:off x="5122863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48" name="AutoShape 5"/>
          <p:cNvSpPr/>
          <p:nvPr/>
        </p:nvSpPr>
        <p:spPr bwMode="auto">
          <a:xfrm>
            <a:off x="7662863" y="2303463"/>
            <a:ext cx="2105025" cy="2671762"/>
          </a:xfrm>
          <a:custGeom>
            <a:gdLst>
              <a:gd fmla="*/ 0 w 21600" name="T0"/>
              <a:gd fmla="*/ 2147483646 h 21600" name="T1"/>
              <a:gd fmla="*/ 0 w 21600" name="T2"/>
              <a:gd fmla="*/ 2147483646 h 21600" name="T3"/>
              <a:gd fmla="*/ 2147483646 w 21600" name="T4"/>
              <a:gd fmla="*/ 0 h 21600" name="T5"/>
              <a:gd fmla="*/ 2147483646 w 21600" name="T6"/>
              <a:gd fmla="*/ 0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2147483646 w 21600" name="T12"/>
              <a:gd fmla="*/ 2147483646 h 21600" name="T13"/>
              <a:gd fmla="*/ 2147483646 w 21600" name="T14"/>
              <a:gd fmla="*/ 2147483646 h 21600" name="T15"/>
              <a:gd fmla="*/ 0 w 21600" name="T16"/>
              <a:gd fmla="*/ 2147483646 h 21600" name="T17"/>
              <a:gd fmla="*/ 0 w 21600" name="T18"/>
              <a:gd fmla="*/ 2147483646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600" name="T30"/>
              <a:gd fmla="*/ 0 h 21600" name="T31"/>
              <a:gd fmla="*/ 21600 w 21600" name="T32"/>
              <a:gd fmla="*/ 21600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grpSp>
        <p:nvGrpSpPr>
          <p:cNvPr id="18449" name="Group 32"/>
          <p:cNvGrpSpPr/>
          <p:nvPr/>
        </p:nvGrpSpPr>
        <p:grpSpPr>
          <a:xfrm>
            <a:off x="7967663" y="2574925"/>
            <a:ext cx="1495425" cy="833438"/>
            <a:chExt cx="2512" cy="1400"/>
          </a:xfrm>
        </p:grpSpPr>
        <p:sp>
          <p:nvSpPr>
            <p:cNvPr id="18457" name="AutoShape 14"/>
            <p:cNvSpPr/>
            <p:nvPr/>
          </p:nvSpPr>
          <p:spPr bwMode="auto">
            <a:xfrm>
              <a:off x="98" y="759"/>
              <a:ext cx="290" cy="292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58" name="AutoShape 15"/>
            <p:cNvSpPr/>
            <p:nvPr/>
          </p:nvSpPr>
          <p:spPr bwMode="auto">
            <a:xfrm>
              <a:off x="0" y="1039"/>
              <a:ext cx="489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59" name="AutoShape 16"/>
            <p:cNvSpPr/>
            <p:nvPr/>
          </p:nvSpPr>
          <p:spPr bwMode="auto">
            <a:xfrm>
              <a:off x="848" y="765"/>
              <a:ext cx="290" cy="291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0" name="AutoShape 17"/>
            <p:cNvSpPr/>
            <p:nvPr/>
          </p:nvSpPr>
          <p:spPr bwMode="auto">
            <a:xfrm>
              <a:off x="750" y="1044"/>
              <a:ext cx="490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1" name="AutoShape 18"/>
            <p:cNvSpPr/>
            <p:nvPr/>
          </p:nvSpPr>
          <p:spPr bwMode="auto">
            <a:xfrm>
              <a:off x="468" y="806"/>
              <a:ext cx="290" cy="292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2" name="AutoShape 19"/>
            <p:cNvSpPr/>
            <p:nvPr/>
          </p:nvSpPr>
          <p:spPr bwMode="auto">
            <a:xfrm>
              <a:off x="369" y="1086"/>
              <a:ext cx="490" cy="313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3" name="AutoShape 20"/>
            <p:cNvSpPr/>
            <p:nvPr/>
          </p:nvSpPr>
          <p:spPr bwMode="auto">
            <a:xfrm>
              <a:off x="1370" y="760"/>
              <a:ext cx="290" cy="291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4" name="AutoShape 21"/>
            <p:cNvSpPr/>
            <p:nvPr/>
          </p:nvSpPr>
          <p:spPr bwMode="auto">
            <a:xfrm>
              <a:off x="1272" y="1039"/>
              <a:ext cx="489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5" name="AutoShape 22"/>
            <p:cNvSpPr/>
            <p:nvPr/>
          </p:nvSpPr>
          <p:spPr bwMode="auto">
            <a:xfrm>
              <a:off x="2120" y="765"/>
              <a:ext cx="290" cy="291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6" name="AutoShape 23"/>
            <p:cNvSpPr/>
            <p:nvPr/>
          </p:nvSpPr>
          <p:spPr bwMode="auto">
            <a:xfrm>
              <a:off x="2022" y="1044"/>
              <a:ext cx="490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7" name="AutoShape 24"/>
            <p:cNvSpPr/>
            <p:nvPr/>
          </p:nvSpPr>
          <p:spPr bwMode="auto">
            <a:xfrm>
              <a:off x="1740" y="806"/>
              <a:ext cx="290" cy="292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8" name="AutoShape 25"/>
            <p:cNvSpPr/>
            <p:nvPr/>
          </p:nvSpPr>
          <p:spPr bwMode="auto">
            <a:xfrm>
              <a:off x="1641" y="1086"/>
              <a:ext cx="490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69" name="AutoShape 26"/>
            <p:cNvSpPr/>
            <p:nvPr/>
          </p:nvSpPr>
          <p:spPr bwMode="auto">
            <a:xfrm>
              <a:off x="738" y="0"/>
              <a:ext cx="290" cy="291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70" name="AutoShape 27"/>
            <p:cNvSpPr/>
            <p:nvPr/>
          </p:nvSpPr>
          <p:spPr bwMode="auto">
            <a:xfrm>
              <a:off x="640" y="279"/>
              <a:ext cx="489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71" name="AutoShape 28"/>
            <p:cNvSpPr/>
            <p:nvPr/>
          </p:nvSpPr>
          <p:spPr bwMode="auto">
            <a:xfrm>
              <a:off x="1488" y="5"/>
              <a:ext cx="290" cy="291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72" name="AutoShape 29"/>
            <p:cNvSpPr/>
            <p:nvPr/>
          </p:nvSpPr>
          <p:spPr bwMode="auto">
            <a:xfrm>
              <a:off x="1390" y="284"/>
              <a:ext cx="490" cy="314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73" name="AutoShape 30"/>
            <p:cNvSpPr/>
            <p:nvPr/>
          </p:nvSpPr>
          <p:spPr bwMode="auto">
            <a:xfrm>
              <a:off x="1108" y="46"/>
              <a:ext cx="290" cy="292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21600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18474" name="AutoShape 31"/>
            <p:cNvSpPr/>
            <p:nvPr/>
          </p:nvSpPr>
          <p:spPr bwMode="auto">
            <a:xfrm>
              <a:off x="1009" y="326"/>
              <a:ext cx="490" cy="313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w 21600" name="T10"/>
                <a:gd fmla="*/ 0 h 21600" name="T11"/>
                <a:gd fmla="*/ 0 w 21600" name="T12"/>
                <a:gd fmla="*/ 0 h 21600" name="T13"/>
                <a:gd fmla="*/ 0 w 21600" name="T14"/>
                <a:gd fmla="*/ 0 h 21600" name="T15"/>
                <a:gd fmla="*/ 0 w 21600" name="T16"/>
                <a:gd fmla="*/ 0 h 21600" name="T17"/>
                <a:gd fmla="*/ 0 w 21600" name="T18"/>
                <a:gd fmla="*/ 0 h 21600" name="T19"/>
                <a:gd fmla="*/ 0 w 21600" name="T20"/>
                <a:gd fmla="*/ 0 h 21600" name="T21"/>
                <a:gd fmla="*/ 0 w 21600" name="T22"/>
                <a:gd fmla="*/ 0 h 2160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1600" name="T36"/>
                <a:gd fmla="*/ 0 h 21600" name="T37"/>
                <a:gd fmla="*/ 21600 w 21600" name="T38"/>
                <a:gd fmla="*/ 21600 h 21600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1600" w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sp>
        <p:nvSpPr>
          <p:cNvPr id="18450" name="Line 38"/>
          <p:cNvSpPr>
            <a:spLocks noChangeShapeType="1"/>
          </p:cNvSpPr>
          <p:nvPr/>
        </p:nvSpPr>
        <p:spPr bwMode="auto">
          <a:xfrm>
            <a:off x="7753350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8451" name="TextBox 13"/>
          <p:cNvSpPr txBox="1">
            <a:spLocks noChangeArrowheads="1"/>
          </p:cNvSpPr>
          <p:nvPr/>
        </p:nvSpPr>
        <p:spPr bwMode="auto">
          <a:xfrm>
            <a:off x="2609850" y="396557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2611438" y="4181475"/>
            <a:ext cx="17510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53" name="TextBox 13"/>
          <p:cNvSpPr txBox="1">
            <a:spLocks noChangeArrowheads="1"/>
          </p:cNvSpPr>
          <p:nvPr/>
        </p:nvSpPr>
        <p:spPr bwMode="auto">
          <a:xfrm>
            <a:off x="5205412" y="3965575"/>
            <a:ext cx="17541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54" name="TextBox 13"/>
          <p:cNvSpPr txBox="1">
            <a:spLocks noChangeArrowheads="1"/>
          </p:cNvSpPr>
          <p:nvPr/>
        </p:nvSpPr>
        <p:spPr bwMode="auto">
          <a:xfrm>
            <a:off x="5208588" y="4181475"/>
            <a:ext cx="17510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55" name="TextBox 13"/>
          <p:cNvSpPr txBox="1">
            <a:spLocks noChangeArrowheads="1"/>
          </p:cNvSpPr>
          <p:nvPr/>
        </p:nvSpPr>
        <p:spPr bwMode="auto">
          <a:xfrm>
            <a:off x="7827963" y="396557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56" name="TextBox 13"/>
          <p:cNvSpPr txBox="1">
            <a:spLocks noChangeArrowheads="1"/>
          </p:cNvSpPr>
          <p:nvPr/>
        </p:nvSpPr>
        <p:spPr bwMode="auto">
          <a:xfrm>
            <a:off x="7831138" y="4181475"/>
            <a:ext cx="1749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2660" y="2352675"/>
            <a:ext cx="567481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7554913" y="2359025"/>
            <a:ext cx="3113087" cy="258286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FFFFFF"/>
              </a:solidFill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7740650" y="3097213"/>
            <a:ext cx="2263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751013" y="2738438"/>
            <a:ext cx="8789987" cy="2535237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952750" y="2216150"/>
            <a:ext cx="1339850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624388" y="2216150"/>
            <a:ext cx="1339850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283325" y="2217738"/>
            <a:ext cx="1338263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7991475" y="2217738"/>
            <a:ext cx="1316038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9" name="Freeform 132"/>
          <p:cNvSpPr>
            <a:spLocks noEditPoints="1"/>
          </p:cNvSpPr>
          <p:nvPr/>
        </p:nvSpPr>
        <p:spPr bwMode="auto">
          <a:xfrm>
            <a:off x="5173663" y="2684463"/>
            <a:ext cx="239712" cy="333375"/>
          </a:xfrm>
          <a:custGeom>
            <a:gdLst>
              <a:gd fmla="*/ 2147483646 w 208" name="T0"/>
              <a:gd fmla="*/ 0 h 288" name="T1"/>
              <a:gd fmla="*/ 2147483646 w 208" name="T2"/>
              <a:gd fmla="*/ 0 h 288" name="T3"/>
              <a:gd fmla="*/ 2147483646 w 208" name="T4"/>
              <a:gd fmla="*/ 2147483646 h 288" name="T5"/>
              <a:gd fmla="*/ 2147483646 w 208" name="T6"/>
              <a:gd fmla="*/ 2147483646 h 288" name="T7"/>
              <a:gd fmla="*/ 2147483646 w 208" name="T8"/>
              <a:gd fmla="*/ 2147483646 h 288" name="T9"/>
              <a:gd fmla="*/ 0 w 208" name="T10"/>
              <a:gd fmla="*/ 2147483646 h 288" name="T11"/>
              <a:gd fmla="*/ 0 w 208" name="T12"/>
              <a:gd fmla="*/ 2147483646 h 288" name="T13"/>
              <a:gd fmla="*/ 2147483646 w 208" name="T14"/>
              <a:gd fmla="*/ 2147483646 h 288" name="T15"/>
              <a:gd fmla="*/ 2147483646 w 208" name="T16"/>
              <a:gd fmla="*/ 0 h 288" name="T17"/>
              <a:gd fmla="*/ 2147483646 w 208" name="T18"/>
              <a:gd fmla="*/ 0 h 288" name="T19"/>
              <a:gd fmla="*/ 2147483646 w 208" name="T20"/>
              <a:gd fmla="*/ 2147483646 h 288" name="T21"/>
              <a:gd fmla="*/ 2147483646 w 208" name="T22"/>
              <a:gd fmla="*/ 2147483646 h 288" name="T23"/>
              <a:gd fmla="*/ 2147483646 w 208" name="T24"/>
              <a:gd fmla="*/ 2147483646 h 288" name="T25"/>
              <a:gd fmla="*/ 2147483646 w 208" name="T26"/>
              <a:gd fmla="*/ 2147483646 h 288" name="T27"/>
              <a:gd fmla="*/ 2147483646 w 208" name="T28"/>
              <a:gd fmla="*/ 2147483646 h 288" name="T29"/>
              <a:gd fmla="*/ 2147483646 w 208" name="T30"/>
              <a:gd fmla="*/ 2147483646 h 288" name="T31"/>
              <a:gd fmla="*/ 2147483646 w 208" name="T32"/>
              <a:gd fmla="*/ 2147483646 h 288" name="T33"/>
              <a:gd fmla="*/ 2147483646 w 208" name="T34"/>
              <a:gd fmla="*/ 2147483646 h 288" name="T35"/>
              <a:gd fmla="*/ 2147483646 w 208" name="T36"/>
              <a:gd fmla="*/ 2147483646 h 288" name="T37"/>
              <a:gd fmla="*/ 2147483646 w 208" name="T38"/>
              <a:gd fmla="*/ 2147483646 h 288" name="T39"/>
              <a:gd fmla="*/ 2147483646 w 208" name="T40"/>
              <a:gd fmla="*/ 2147483646 h 288" name="T41"/>
              <a:gd fmla="*/ 2147483646 w 208" name="T42"/>
              <a:gd fmla="*/ 2147483646 h 288" name="T43"/>
              <a:gd fmla="*/ 2147483646 w 208" name="T44"/>
              <a:gd fmla="*/ 2147483646 h 288" name="T45"/>
              <a:gd fmla="*/ 2147483646 w 208" name="T46"/>
              <a:gd fmla="*/ 2147483646 h 288" name="T47"/>
              <a:gd fmla="*/ 2147483646 w 208" name="T48"/>
              <a:gd fmla="*/ 2147483646 h 288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208" name="T75"/>
              <a:gd fmla="*/ 0 h 288" name="T76"/>
              <a:gd fmla="*/ 208 w 208" name="T77"/>
              <a:gd fmla="*/ 288 h 288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288" w="20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0490" name="Freeform 220"/>
          <p:cNvSpPr/>
          <p:nvPr/>
        </p:nvSpPr>
        <p:spPr bwMode="auto">
          <a:xfrm>
            <a:off x="3449638" y="2684463"/>
            <a:ext cx="420687" cy="314325"/>
          </a:xfrm>
          <a:custGeom>
            <a:gdLst>
              <a:gd fmla="*/ 2147483646 w 174" name="T0"/>
              <a:gd fmla="*/ 2147483646 h 130" name="T1"/>
              <a:gd fmla="*/ 2147483646 w 174" name="T2"/>
              <a:gd fmla="*/ 0 h 130" name="T3"/>
              <a:gd fmla="*/ 2147483646 w 174" name="T4"/>
              <a:gd fmla="*/ 0 h 130" name="T5"/>
              <a:gd fmla="*/ 2147483646 w 174" name="T6"/>
              <a:gd fmla="*/ 2147483646 h 130" name="T7"/>
              <a:gd fmla="*/ 2147483646 w 174" name="T8"/>
              <a:gd fmla="*/ 2147483646 h 130" name="T9"/>
              <a:gd fmla="*/ 2147483646 w 174" name="T10"/>
              <a:gd fmla="*/ 2147483646 h 130" name="T11"/>
              <a:gd fmla="*/ 2147483646 w 174" name="T12"/>
              <a:gd fmla="*/ 2147483646 h 130" name="T13"/>
              <a:gd fmla="*/ 2147483646 w 174" name="T14"/>
              <a:gd fmla="*/ 2147483646 h 130" name="T15"/>
              <a:gd fmla="*/ 2147483646 w 174" name="T16"/>
              <a:gd fmla="*/ 2147483646 h 130" name="T17"/>
              <a:gd fmla="*/ 2147483646 w 174" name="T18"/>
              <a:gd fmla="*/ 2147483646 h 130" name="T19"/>
              <a:gd fmla="*/ 2147483646 w 174" name="T20"/>
              <a:gd fmla="*/ 2147483646 h 130" name="T21"/>
              <a:gd fmla="*/ 2147483646 w 174" name="T22"/>
              <a:gd fmla="*/ 2147483646 h 130" name="T23"/>
              <a:gd fmla="*/ 0 w 174" name="T24"/>
              <a:gd fmla="*/ 2147483646 h 130" name="T25"/>
              <a:gd fmla="*/ 0 w 174" name="T26"/>
              <a:gd fmla="*/ 2147483646 h 130" name="T27"/>
              <a:gd fmla="*/ 2147483646 w 174" name="T28"/>
              <a:gd fmla="*/ 2147483646 h 130" name="T29"/>
              <a:gd fmla="*/ 2147483646 w 174" name="T30"/>
              <a:gd fmla="*/ 2147483646 h 130" name="T31"/>
              <a:gd fmla="*/ 2147483646 w 174" name="T32"/>
              <a:gd fmla="*/ 2147483646 h 130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w 174" name="T51"/>
              <a:gd fmla="*/ 0 h 130" name="T52"/>
              <a:gd fmla="*/ 174 w 174" name="T53"/>
              <a:gd fmla="*/ 130 h 130" name="T5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T54" l="T51" r="T53" t="T52"/>
            <a:pathLst>
              <a:path h="130" w="174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pic>
        <p:nvPicPr>
          <p:cNvPr id="20491" name="组合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78625" y="2676525"/>
            <a:ext cx="3111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Freeform 289"/>
          <p:cNvSpPr>
            <a:spLocks noEditPoints="1"/>
          </p:cNvSpPr>
          <p:nvPr/>
        </p:nvSpPr>
        <p:spPr bwMode="auto">
          <a:xfrm>
            <a:off x="8499475" y="2727325"/>
            <a:ext cx="328613" cy="333375"/>
          </a:xfrm>
          <a:custGeom>
            <a:gdLst>
              <a:gd fmla="*/ 2147483646 w 284" name="T0"/>
              <a:gd fmla="*/ 2147483646 h 288" name="T1"/>
              <a:gd fmla="*/ 2147483646 w 284" name="T2"/>
              <a:gd fmla="*/ 0 h 288" name="T3"/>
              <a:gd fmla="*/ 0 w 284" name="T4"/>
              <a:gd fmla="*/ 0 h 288" name="T5"/>
              <a:gd fmla="*/ 0 w 284" name="T6"/>
              <a:gd fmla="*/ 2147483646 h 288" name="T7"/>
              <a:gd fmla="*/ 2147483646 w 284" name="T8"/>
              <a:gd fmla="*/ 2147483646 h 288" name="T9"/>
              <a:gd fmla="*/ 2147483646 w 284" name="T10"/>
              <a:gd fmla="*/ 2147483646 h 288" name="T11"/>
              <a:gd fmla="*/ 2147483646 w 284" name="T12"/>
              <a:gd fmla="*/ 2147483646 h 288" name="T13"/>
              <a:gd fmla="*/ 2147483646 w 284" name="T14"/>
              <a:gd fmla="*/ 2147483646 h 288" name="T15"/>
              <a:gd fmla="*/ 2147483646 w 284" name="T16"/>
              <a:gd fmla="*/ 2147483646 h 288" name="T17"/>
              <a:gd fmla="*/ 0 w 284" name="T18"/>
              <a:gd fmla="*/ 2147483646 h 288" name="T19"/>
              <a:gd fmla="*/ 0 w 284" name="T20"/>
              <a:gd fmla="*/ 2147483646 h 288" name="T21"/>
              <a:gd fmla="*/ 2147483646 w 284" name="T22"/>
              <a:gd fmla="*/ 2147483646 h 288" name="T23"/>
              <a:gd fmla="*/ 2147483646 w 284" name="T24"/>
              <a:gd fmla="*/ 2147483646 h 288" name="T25"/>
              <a:gd fmla="*/ 2147483646 w 284" name="T26"/>
              <a:gd fmla="*/ 2147483646 h 288" name="T27"/>
              <a:gd fmla="*/ 2147483646 w 284" name="T28"/>
              <a:gd fmla="*/ 2147483646 h 288" name="T29"/>
              <a:gd fmla="*/ 2147483646 w 284" name="T30"/>
              <a:gd fmla="*/ 2147483646 h 288" name="T31"/>
              <a:gd fmla="*/ 2147483646 w 284" name="T32"/>
              <a:gd fmla="*/ 2147483646 h 288" name="T33"/>
              <a:gd fmla="*/ 2147483646 w 284" name="T34"/>
              <a:gd fmla="*/ 2147483646 h 288" name="T35"/>
              <a:gd fmla="*/ 2147483646 w 284" name="T36"/>
              <a:gd fmla="*/ 2147483646 h 288" name="T37"/>
              <a:gd fmla="*/ 2147483646 w 284" name="T38"/>
              <a:gd fmla="*/ 2147483646 h 288" name="T39"/>
              <a:gd fmla="*/ 2147483646 w 284" name="T40"/>
              <a:gd fmla="*/ 2147483646 h 288" name="T41"/>
              <a:gd fmla="*/ 2147483646 w 284" name="T42"/>
              <a:gd fmla="*/ 2147483646 h 288" name="T43"/>
              <a:gd fmla="*/ 2147483646 w 284" name="T44"/>
              <a:gd fmla="*/ 2147483646 h 288" name="T45"/>
              <a:gd fmla="*/ 2147483646 w 284" name="T46"/>
              <a:gd fmla="*/ 2147483646 h 288" name="T47"/>
              <a:gd fmla="*/ 2147483646 w 284" name="T48"/>
              <a:gd fmla="*/ 2147483646 h 288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284" name="T75"/>
              <a:gd fmla="*/ 0 h 288" name="T76"/>
              <a:gd fmla="*/ 284 w 284" name="T77"/>
              <a:gd fmla="*/ 288 h 288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288" w="284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2963863" y="3810000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2952750" y="4040188"/>
            <a:ext cx="116046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4687888" y="3810000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4676775" y="4040188"/>
            <a:ext cx="116046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6296025" y="3810000"/>
            <a:ext cx="9699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6284912" y="4040188"/>
            <a:ext cx="115887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7977188" y="3810000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966075" y="4040188"/>
            <a:ext cx="115887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流程图: 手动输入 4"/>
          <p:cNvSpPr>
            <a:spLocks noChangeArrowheads="1"/>
          </p:cNvSpPr>
          <p:nvPr/>
        </p:nvSpPr>
        <p:spPr bwMode="auto">
          <a:xfrm rot="5400000">
            <a:off x="-1489075" y="1495425"/>
            <a:ext cx="6858000" cy="3867150"/>
          </a:xfrm>
          <a:prstGeom prst="flowChartManualInput">
            <a:avLst/>
          </a:prstGeom>
          <a:solidFill>
            <a:srgbClr val="41B9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3075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6705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10"/>
          <p:cNvSpPr txBox="1">
            <a:spLocks noChangeArrowheads="1"/>
          </p:cNvSpPr>
          <p:nvPr/>
        </p:nvSpPr>
        <p:spPr bwMode="auto">
          <a:xfrm>
            <a:off x="649288" y="2546350"/>
            <a:ext cx="227171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72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目录</a:t>
            </a:r>
          </a:p>
        </p:txBody>
      </p:sp>
      <p:sp>
        <p:nvSpPr>
          <p:cNvPr id="3077" name="文本框 11"/>
          <p:cNvSpPr txBox="1">
            <a:spLocks noChangeArrowheads="1"/>
          </p:cNvSpPr>
          <p:nvPr/>
        </p:nvSpPr>
        <p:spPr bwMode="auto">
          <a:xfrm>
            <a:off x="536575" y="3392488"/>
            <a:ext cx="238442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4000">
                <a:solidFill>
                  <a:schemeClr val="bg1"/>
                </a:solidFill>
                <a:latin charset="0" panose="020b0806030902050204" pitchFamily="34" typeface="Impact"/>
              </a:rPr>
              <a:t>CONTENTS</a:t>
            </a:r>
          </a:p>
        </p:txBody>
      </p:sp>
      <p:sp>
        <p:nvSpPr>
          <p:cNvPr id="3078" name="文本框 12"/>
          <p:cNvSpPr txBox="1">
            <a:spLocks noChangeArrowheads="1"/>
          </p:cNvSpPr>
          <p:nvPr/>
        </p:nvSpPr>
        <p:spPr bwMode="auto">
          <a:xfrm>
            <a:off x="7746999" y="2316163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1F9B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点击此处添加目录</a:t>
            </a:r>
          </a:p>
        </p:txBody>
      </p:sp>
      <p:sp>
        <p:nvSpPr>
          <p:cNvPr id="3079" name="文本框 13"/>
          <p:cNvSpPr txBox="1">
            <a:spLocks noChangeArrowheads="1"/>
          </p:cNvSpPr>
          <p:nvPr/>
        </p:nvSpPr>
        <p:spPr bwMode="auto">
          <a:xfrm>
            <a:off x="7243764" y="2254250"/>
            <a:ext cx="695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1F9B8C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080" name="文本框 30"/>
          <p:cNvSpPr txBox="1">
            <a:spLocks noChangeArrowheads="1"/>
          </p:cNvSpPr>
          <p:nvPr/>
        </p:nvSpPr>
        <p:spPr bwMode="auto">
          <a:xfrm>
            <a:off x="7746999" y="3114675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1F9B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点击此处添加目录</a:t>
            </a:r>
          </a:p>
        </p:txBody>
      </p:sp>
      <p:sp>
        <p:nvSpPr>
          <p:cNvPr id="3081" name="文本框 31"/>
          <p:cNvSpPr txBox="1">
            <a:spLocks noChangeArrowheads="1"/>
          </p:cNvSpPr>
          <p:nvPr/>
        </p:nvSpPr>
        <p:spPr bwMode="auto">
          <a:xfrm>
            <a:off x="7243764" y="3052763"/>
            <a:ext cx="695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1F9B8C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2" name="文本框 32"/>
          <p:cNvSpPr txBox="1">
            <a:spLocks noChangeArrowheads="1"/>
          </p:cNvSpPr>
          <p:nvPr/>
        </p:nvSpPr>
        <p:spPr bwMode="auto">
          <a:xfrm>
            <a:off x="7746999" y="3979863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1F9B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点击此处添加目录</a:t>
            </a:r>
          </a:p>
        </p:txBody>
      </p:sp>
      <p:sp>
        <p:nvSpPr>
          <p:cNvPr id="3083" name="文本框 33"/>
          <p:cNvSpPr txBox="1">
            <a:spLocks noChangeArrowheads="1"/>
          </p:cNvSpPr>
          <p:nvPr/>
        </p:nvSpPr>
        <p:spPr bwMode="auto">
          <a:xfrm>
            <a:off x="7243764" y="3917950"/>
            <a:ext cx="695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1F9B8C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3084" name="文本框 34"/>
          <p:cNvSpPr txBox="1">
            <a:spLocks noChangeArrowheads="1"/>
          </p:cNvSpPr>
          <p:nvPr/>
        </p:nvSpPr>
        <p:spPr bwMode="auto">
          <a:xfrm>
            <a:off x="7746999" y="4779963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1F9B8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点击此处添加目录</a:t>
            </a:r>
          </a:p>
        </p:txBody>
      </p:sp>
      <p:sp>
        <p:nvSpPr>
          <p:cNvPr id="3085" name="文本框 35"/>
          <p:cNvSpPr txBox="1">
            <a:spLocks noChangeArrowheads="1"/>
          </p:cNvSpPr>
          <p:nvPr/>
        </p:nvSpPr>
        <p:spPr bwMode="auto">
          <a:xfrm>
            <a:off x="7243764" y="4718050"/>
            <a:ext cx="695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1F9B8C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21508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09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10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单击此处可编辑内容，根据您的需要自由拉伸文本框大小。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您可以在此处添加关于本章节的简要介绍，模板所有素材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均可自由编辑</a:t>
            </a:r>
          </a:p>
        </p:txBody>
      </p:sp>
      <p:pic>
        <p:nvPicPr>
          <p:cNvPr id="21512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97438" y="3068638"/>
            <a:ext cx="2397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cxnSp>
        <p:nvCxnSpPr>
          <p:cNvPr id="22532" name="Straight Connector 5"/>
          <p:cNvCxnSpPr>
            <a:cxnSpLocks noChangeShapeType="1"/>
          </p:cNvCxnSpPr>
          <p:nvPr/>
        </p:nvCxnSpPr>
        <p:spPr bwMode="auto">
          <a:xfrm flipH="1">
            <a:off x="6084888" y="2251075"/>
            <a:ext cx="23812" cy="3768725"/>
          </a:xfrm>
          <a:prstGeom prst="line">
            <a:avLst/>
          </a:prstGeom>
          <a:noFill/>
          <a:ln w="63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2533" name="Freeform 5"/>
          <p:cNvSpPr/>
          <p:nvPr/>
        </p:nvSpPr>
        <p:spPr bwMode="auto">
          <a:xfrm>
            <a:off x="3567113" y="4014788"/>
            <a:ext cx="2833687" cy="608012"/>
          </a:xfrm>
          <a:custGeom>
            <a:gdLst>
              <a:gd fmla="*/ 2147483646 w 425" name="T0"/>
              <a:gd fmla="*/ 0 h 89" name="T1"/>
              <a:gd fmla="*/ 2147483646 w 425" name="T2"/>
              <a:gd fmla="*/ 2147483646 h 89" name="T3"/>
              <a:gd fmla="*/ 2147483646 w 425" name="T4"/>
              <a:gd fmla="*/ 2147483646 h 89" name="T5"/>
              <a:gd fmla="*/ 2147483646 w 425" name="T6"/>
              <a:gd fmla="*/ 2147483646 h 89" name="T7"/>
              <a:gd fmla="*/ 2147483646 w 425" name="T8"/>
              <a:gd fmla="*/ 2147483646 h 89" name="T9"/>
              <a:gd fmla="*/ 0 w 425" name="T10"/>
              <a:gd fmla="*/ 2147483646 h 89" name="T11"/>
              <a:gd fmla="*/ 2147483646 w 425" name="T12"/>
              <a:gd fmla="*/ 2147483646 h 89" name="T13"/>
              <a:gd fmla="*/ 2147483646 w 425" name="T14"/>
              <a:gd fmla="*/ 2147483646 h 89" name="T15"/>
              <a:gd fmla="*/ 2147483646 w 425" name="T16"/>
              <a:gd fmla="*/ 2147483646 h 89" name="T17"/>
              <a:gd fmla="*/ 2147483646 w 425" name="T18"/>
              <a:gd fmla="*/ 2147483646 h 89" name="T19"/>
              <a:gd fmla="*/ 2147483646 w 425" name="T20"/>
              <a:gd fmla="*/ 2147483646 h 89" name="T21"/>
              <a:gd fmla="*/ 2147483646 w 425" name="T22"/>
              <a:gd fmla="*/ 2147483646 h 89" name="T23"/>
              <a:gd fmla="*/ 2147483646 w 425" name="T24"/>
              <a:gd fmla="*/ 0 h 89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425" name="T39"/>
              <a:gd fmla="*/ 0 h 89" name="T40"/>
              <a:gd fmla="*/ 425 w 425" name="T41"/>
              <a:gd fmla="*/ 89 h 89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89" w="425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2534" name="Freeform 115"/>
          <p:cNvSpPr/>
          <p:nvPr/>
        </p:nvSpPr>
        <p:spPr bwMode="auto">
          <a:xfrm>
            <a:off x="5995988" y="4157663"/>
            <a:ext cx="246062" cy="303212"/>
          </a:xfrm>
          <a:custGeom>
            <a:gdLst>
              <a:gd fmla="*/ 2147483646 w 400" name="T0"/>
              <a:gd fmla="*/ 2147483646 h 498" name="T1"/>
              <a:gd fmla="*/ 2147483646 w 400" name="T2"/>
              <a:gd fmla="*/ 2147483646 h 498" name="T3"/>
              <a:gd fmla="*/ 2147483646 w 400" name="T4"/>
              <a:gd fmla="*/ 2147483646 h 498" name="T5"/>
              <a:gd fmla="*/ 2147483646 w 400" name="T6"/>
              <a:gd fmla="*/ 2147483646 h 498" name="T7"/>
              <a:gd fmla="*/ 2147483646 w 400" name="T8"/>
              <a:gd fmla="*/ 2147483646 h 498" name="T9"/>
              <a:gd fmla="*/ 2147483646 w 400" name="T10"/>
              <a:gd fmla="*/ 2147483646 h 498" name="T11"/>
              <a:gd fmla="*/ 0 w 400" name="T12"/>
              <a:gd fmla="*/ 2147483646 h 498" name="T13"/>
              <a:gd fmla="*/ 2147483646 w 400" name="T14"/>
              <a:gd fmla="*/ 2147483646 h 498" name="T15"/>
              <a:gd fmla="*/ 2147483646 w 400" name="T16"/>
              <a:gd fmla="*/ 2147483646 h 498" name="T17"/>
              <a:gd fmla="*/ 2147483646 w 400" name="T18"/>
              <a:gd fmla="*/ 2147483646 h 498" name="T19"/>
              <a:gd fmla="*/ 2147483646 w 400" name="T20"/>
              <a:gd fmla="*/ 2147483646 h 498" name="T21"/>
              <a:gd fmla="*/ 2147483646 w 400" name="T22"/>
              <a:gd fmla="*/ 2147483646 h 498" name="T23"/>
              <a:gd fmla="*/ 2147483646 w 400" name="T24"/>
              <a:gd fmla="*/ 2147483646 h 498" name="T25"/>
              <a:gd fmla="*/ 2147483646 w 400" name="T26"/>
              <a:gd fmla="*/ 2147483646 h 498" name="T27"/>
              <a:gd fmla="*/ 2147483646 w 400" name="T28"/>
              <a:gd fmla="*/ 2147483646 h 498" name="T29"/>
              <a:gd fmla="*/ 2147483646 w 400" name="T30"/>
              <a:gd fmla="*/ 2147483646 h 498" name="T31"/>
              <a:gd fmla="*/ 2147483646 w 400" name="T32"/>
              <a:gd fmla="*/ 2147483646 h 498" name="T33"/>
              <a:gd fmla="*/ 2147483646 w 400" name="T34"/>
              <a:gd fmla="*/ 2147483646 h 498" name="T35"/>
              <a:gd fmla="*/ 2147483646 w 400" name="T36"/>
              <a:gd fmla="*/ 2147483646 h 498" name="T37"/>
              <a:gd fmla="*/ 2147483646 w 400" name="T38"/>
              <a:gd fmla="*/ 2147483646 h 498" name="T39"/>
              <a:gd fmla="*/ 2147483646 w 400" name="T40"/>
              <a:gd fmla="*/ 2147483646 h 498" name="T41"/>
              <a:gd fmla="*/ 2147483646 w 400" name="T42"/>
              <a:gd fmla="*/ 2147483646 h 498" name="T43"/>
              <a:gd fmla="*/ 2147483646 w 400" name="T44"/>
              <a:gd fmla="*/ 2147483646 h 498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00" name="T69"/>
              <a:gd fmla="*/ 0 h 498" name="T70"/>
              <a:gd fmla="*/ 400 w 400" name="T71"/>
              <a:gd fmla="*/ 498 h 498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498" w="400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2535" name="Freeform 5"/>
          <p:cNvSpPr/>
          <p:nvPr/>
        </p:nvSpPr>
        <p:spPr bwMode="auto">
          <a:xfrm>
            <a:off x="3567113" y="2201863"/>
            <a:ext cx="2833687" cy="609600"/>
          </a:xfrm>
          <a:custGeom>
            <a:gdLst>
              <a:gd fmla="*/ 2147483646 w 425" name="T0"/>
              <a:gd fmla="*/ 0 h 89" name="T1"/>
              <a:gd fmla="*/ 2147483646 w 425" name="T2"/>
              <a:gd fmla="*/ 2147483646 h 89" name="T3"/>
              <a:gd fmla="*/ 2147483646 w 425" name="T4"/>
              <a:gd fmla="*/ 2147483646 h 89" name="T5"/>
              <a:gd fmla="*/ 2147483646 w 425" name="T6"/>
              <a:gd fmla="*/ 2147483646 h 89" name="T7"/>
              <a:gd fmla="*/ 2147483646 w 425" name="T8"/>
              <a:gd fmla="*/ 2147483646 h 89" name="T9"/>
              <a:gd fmla="*/ 0 w 425" name="T10"/>
              <a:gd fmla="*/ 2147483646 h 89" name="T11"/>
              <a:gd fmla="*/ 2147483646 w 425" name="T12"/>
              <a:gd fmla="*/ 2147483646 h 89" name="T13"/>
              <a:gd fmla="*/ 2147483646 w 425" name="T14"/>
              <a:gd fmla="*/ 2147483646 h 89" name="T15"/>
              <a:gd fmla="*/ 2147483646 w 425" name="T16"/>
              <a:gd fmla="*/ 2147483646 h 89" name="T17"/>
              <a:gd fmla="*/ 2147483646 w 425" name="T18"/>
              <a:gd fmla="*/ 2147483646 h 89" name="T19"/>
              <a:gd fmla="*/ 2147483646 w 425" name="T20"/>
              <a:gd fmla="*/ 2147483646 h 89" name="T21"/>
              <a:gd fmla="*/ 2147483646 w 425" name="T22"/>
              <a:gd fmla="*/ 2147483646 h 89" name="T23"/>
              <a:gd fmla="*/ 2147483646 w 425" name="T24"/>
              <a:gd fmla="*/ 0 h 89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425" name="T39"/>
              <a:gd fmla="*/ 0 h 89" name="T40"/>
              <a:gd fmla="*/ 425 w 425" name="T41"/>
              <a:gd fmla="*/ 89 h 89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89" w="425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2536" name="Freeform 97"/>
          <p:cNvSpPr/>
          <p:nvPr/>
        </p:nvSpPr>
        <p:spPr bwMode="auto">
          <a:xfrm>
            <a:off x="5959475" y="2359025"/>
            <a:ext cx="276225" cy="236538"/>
          </a:xfrm>
          <a:custGeom>
            <a:gdLst>
              <a:gd fmla="*/ 2147483646 w 497" name="T0"/>
              <a:gd fmla="*/ 2147483646 h 426" name="T1"/>
              <a:gd fmla="*/ 2147483646 w 497" name="T2"/>
              <a:gd fmla="*/ 2147483646 h 426" name="T3"/>
              <a:gd fmla="*/ 2147483646 w 497" name="T4"/>
              <a:gd fmla="*/ 2147483646 h 426" name="T5"/>
              <a:gd fmla="*/ 2147483646 w 497" name="T6"/>
              <a:gd fmla="*/ 2147483646 h 426" name="T7"/>
              <a:gd fmla="*/ 2147483646 w 497" name="T8"/>
              <a:gd fmla="*/ 2147483646 h 426" name="T9"/>
              <a:gd fmla="*/ 2147483646 w 497" name="T10"/>
              <a:gd fmla="*/ 2147483646 h 426" name="T11"/>
              <a:gd fmla="*/ 2147483646 w 497" name="T12"/>
              <a:gd fmla="*/ 2147483646 h 426" name="T13"/>
              <a:gd fmla="*/ 2147483646 w 497" name="T14"/>
              <a:gd fmla="*/ 2147483646 h 426" name="T15"/>
              <a:gd fmla="*/ 2147483646 w 497" name="T16"/>
              <a:gd fmla="*/ 2147483646 h 426" name="T17"/>
              <a:gd fmla="*/ 2147483646 w 497" name="T18"/>
              <a:gd fmla="*/ 0 h 426" name="T19"/>
              <a:gd fmla="*/ 2147483646 w 497" name="T20"/>
              <a:gd fmla="*/ 0 h 426" name="T21"/>
              <a:gd fmla="*/ 2147483646 w 497" name="T22"/>
              <a:gd fmla="*/ 2147483646 h 426" name="T23"/>
              <a:gd fmla="*/ 2147483646 w 497" name="T24"/>
              <a:gd fmla="*/ 2147483646 h 426" name="T25"/>
              <a:gd fmla="*/ 2147483646 w 497" name="T26"/>
              <a:gd fmla="*/ 2147483646 h 426" name="T27"/>
              <a:gd fmla="*/ 2147483646 w 497" name="T28"/>
              <a:gd fmla="*/ 2147483646 h 426" name="T29"/>
              <a:gd fmla="*/ 0 w 497" name="T30"/>
              <a:gd fmla="*/ 2147483646 h 426" name="T31"/>
              <a:gd fmla="*/ 2147483646 w 497" name="T32"/>
              <a:gd fmla="*/ 2147483646 h 426" name="T33"/>
              <a:gd fmla="*/ 2147483646 w 497" name="T34"/>
              <a:gd fmla="*/ 2147483646 h 426" name="T35"/>
              <a:gd fmla="*/ 2147483646 w 497" name="T36"/>
              <a:gd fmla="*/ 2147483646 h 426" name="T37"/>
              <a:gd fmla="*/ 2147483646 w 497" name="T38"/>
              <a:gd fmla="*/ 2147483646 h 426" name="T39"/>
              <a:gd fmla="*/ 2147483646 w 497" name="T40"/>
              <a:gd fmla="*/ 2147483646 h 426" name="T41"/>
              <a:gd fmla="*/ 2147483646 w 497" name="T42"/>
              <a:gd fmla="*/ 2147483646 h 426" name="T43"/>
              <a:gd fmla="*/ 2147483646 w 497" name="T44"/>
              <a:gd fmla="*/ 2147483646 h 426" name="T45"/>
              <a:gd fmla="*/ 2147483646 w 497" name="T46"/>
              <a:gd fmla="*/ 2147483646 h 426" name="T47"/>
              <a:gd fmla="*/ 2147483646 w 497" name="T48"/>
              <a:gd fmla="*/ 2147483646 h 426" name="T49"/>
              <a:gd fmla="*/ 2147483646 w 497" name="T50"/>
              <a:gd fmla="*/ 2147483646 h 426" name="T51"/>
              <a:gd fmla="*/ 2147483646 w 497" name="T52"/>
              <a:gd fmla="*/ 2147483646 h 426" name="T53"/>
              <a:gd fmla="*/ 2147483646 w 497" name="T54"/>
              <a:gd fmla="*/ 2147483646 h 426" name="T55"/>
              <a:gd fmla="*/ 2147483646 w 497" name="T56"/>
              <a:gd fmla="*/ 2147483646 h 426" name="T57"/>
              <a:gd fmla="*/ 2147483646 w 497" name="T58"/>
              <a:gd fmla="*/ 2147483646 h 426" name="T59"/>
              <a:gd fmla="*/ 2147483646 w 497" name="T60"/>
              <a:gd fmla="*/ 2147483646 h 426" name="T61"/>
              <a:gd fmla="*/ 2147483646 w 497" name="T62"/>
              <a:gd fmla="*/ 2147483646 h 426" name="T63"/>
              <a:gd fmla="*/ 2147483646 w 497" name="T64"/>
              <a:gd fmla="*/ 2147483646 h 426" name="T65"/>
              <a:gd fmla="*/ 2147483646 w 497" name="T66"/>
              <a:gd fmla="*/ 2147483646 h 426" name="T67"/>
              <a:gd fmla="*/ 2147483646 w 497" name="T68"/>
              <a:gd fmla="*/ 2147483646 h 426" name="T69"/>
              <a:gd fmla="*/ 2147483646 w 497" name="T70"/>
              <a:gd fmla="*/ 2147483646 h 426" name="T71"/>
              <a:gd fmla="*/ 2147483646 w 497" name="T72"/>
              <a:gd fmla="*/ 2147483646 h 426" name="T73"/>
              <a:gd fmla="*/ 2147483646 w 497" name="T74"/>
              <a:gd fmla="*/ 2147483646 h 42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497" name="T114"/>
              <a:gd fmla="*/ 0 h 426" name="T115"/>
              <a:gd fmla="*/ 497 w 497" name="T116"/>
              <a:gd fmla="*/ 426 h 426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426" w="497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2537" name="Freeform 5"/>
          <p:cNvSpPr/>
          <p:nvPr/>
        </p:nvSpPr>
        <p:spPr bwMode="auto">
          <a:xfrm rot="10800000">
            <a:off x="5791200" y="4921250"/>
            <a:ext cx="2835275" cy="608013"/>
          </a:xfrm>
          <a:custGeom>
            <a:gdLst>
              <a:gd fmla="*/ 2147483646 w 425" name="T0"/>
              <a:gd fmla="*/ 0 h 89" name="T1"/>
              <a:gd fmla="*/ 2147483646 w 425" name="T2"/>
              <a:gd fmla="*/ 2147483646 h 89" name="T3"/>
              <a:gd fmla="*/ 2147483646 w 425" name="T4"/>
              <a:gd fmla="*/ 2147483646 h 89" name="T5"/>
              <a:gd fmla="*/ 2147483646 w 425" name="T6"/>
              <a:gd fmla="*/ 2147483646 h 89" name="T7"/>
              <a:gd fmla="*/ 2147483646 w 425" name="T8"/>
              <a:gd fmla="*/ 2147483646 h 89" name="T9"/>
              <a:gd fmla="*/ 0 w 425" name="T10"/>
              <a:gd fmla="*/ 2147483646 h 89" name="T11"/>
              <a:gd fmla="*/ 2147483646 w 425" name="T12"/>
              <a:gd fmla="*/ 2147483646 h 89" name="T13"/>
              <a:gd fmla="*/ 2147483646 w 425" name="T14"/>
              <a:gd fmla="*/ 2147483646 h 89" name="T15"/>
              <a:gd fmla="*/ 2147483646 w 425" name="T16"/>
              <a:gd fmla="*/ 2147483646 h 89" name="T17"/>
              <a:gd fmla="*/ 2147483646 w 425" name="T18"/>
              <a:gd fmla="*/ 2147483646 h 89" name="T19"/>
              <a:gd fmla="*/ 2147483646 w 425" name="T20"/>
              <a:gd fmla="*/ 2147483646 h 89" name="T21"/>
              <a:gd fmla="*/ 2147483646 w 425" name="T22"/>
              <a:gd fmla="*/ 2147483646 h 89" name="T23"/>
              <a:gd fmla="*/ 2147483646 w 425" name="T24"/>
              <a:gd fmla="*/ 0 h 89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425" name="T39"/>
              <a:gd fmla="*/ 0 h 89" name="T40"/>
              <a:gd fmla="*/ 425 w 425" name="T41"/>
              <a:gd fmla="*/ 89 h 89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89" w="425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2538" name="Freeform 102"/>
          <p:cNvSpPr/>
          <p:nvPr/>
        </p:nvSpPr>
        <p:spPr bwMode="auto">
          <a:xfrm>
            <a:off x="5945188" y="5089525"/>
            <a:ext cx="304800" cy="271463"/>
          </a:xfrm>
          <a:custGeom>
            <a:gdLst>
              <a:gd fmla="*/ 2147483646 w 498" name="T0"/>
              <a:gd fmla="*/ 2147483646 h 445" name="T1"/>
              <a:gd fmla="*/ 2147483646 w 498" name="T2"/>
              <a:gd fmla="*/ 2147483646 h 445" name="T3"/>
              <a:gd fmla="*/ 2147483646 w 498" name="T4"/>
              <a:gd fmla="*/ 2147483646 h 445" name="T5"/>
              <a:gd fmla="*/ 2147483646 w 498" name="T6"/>
              <a:gd fmla="*/ 2147483646 h 445" name="T7"/>
              <a:gd fmla="*/ 2147483646 w 498" name="T8"/>
              <a:gd fmla="*/ 2147483646 h 445" name="T9"/>
              <a:gd fmla="*/ 2147483646 w 498" name="T10"/>
              <a:gd fmla="*/ 2147483646 h 445" name="T11"/>
              <a:gd fmla="*/ 2147483646 w 498" name="T12"/>
              <a:gd fmla="*/ 2147483646 h 445" name="T13"/>
              <a:gd fmla="*/ 2147483646 w 498" name="T14"/>
              <a:gd fmla="*/ 2147483646 h 445" name="T15"/>
              <a:gd fmla="*/ 2147483646 w 498" name="T16"/>
              <a:gd fmla="*/ 0 h 445" name="T17"/>
              <a:gd fmla="*/ 2147483646 w 498" name="T18"/>
              <a:gd fmla="*/ 2147483646 h 445" name="T19"/>
              <a:gd fmla="*/ 2147483646 w 498" name="T20"/>
              <a:gd fmla="*/ 2147483646 h 445" name="T21"/>
              <a:gd fmla="*/ 2147483646 w 498" name="T22"/>
              <a:gd fmla="*/ 2147483646 h 445" name="T23"/>
              <a:gd fmla="*/ 2147483646 w 498" name="T24"/>
              <a:gd fmla="*/ 2147483646 h 445" name="T25"/>
              <a:gd fmla="*/ 0 w 498" name="T26"/>
              <a:gd fmla="*/ 2147483646 h 445" name="T27"/>
              <a:gd fmla="*/ 0 w 498" name="T28"/>
              <a:gd fmla="*/ 2147483646 h 445" name="T29"/>
              <a:gd fmla="*/ 2147483646 w 498" name="T30"/>
              <a:gd fmla="*/ 2147483646 h 445" name="T31"/>
              <a:gd fmla="*/ 2147483646 w 498" name="T32"/>
              <a:gd fmla="*/ 2147483646 h 445" name="T33"/>
              <a:gd fmla="*/ 2147483646 w 498" name="T34"/>
              <a:gd fmla="*/ 2147483646 h 445" name="T35"/>
              <a:gd fmla="*/ 2147483646 w 498" name="T36"/>
              <a:gd fmla="*/ 2147483646 h 445" name="T37"/>
              <a:gd fmla="*/ 2147483646 w 498" name="T38"/>
              <a:gd fmla="*/ 2147483646 h 445" name="T39"/>
              <a:gd fmla="*/ 2147483646 w 498" name="T40"/>
              <a:gd fmla="*/ 2147483646 h 445" name="T41"/>
              <a:gd fmla="*/ 2147483646 w 498" name="T42"/>
              <a:gd fmla="*/ 2147483646 h 445" name="T43"/>
              <a:gd fmla="*/ 2147483646 w 498" name="T44"/>
              <a:gd fmla="*/ 2147483646 h 445" name="T45"/>
              <a:gd fmla="*/ 2147483646 w 498" name="T46"/>
              <a:gd fmla="*/ 2147483646 h 445" name="T47"/>
              <a:gd fmla="*/ 2147483646 w 498" name="T48"/>
              <a:gd fmla="*/ 2147483646 h 445" name="T49"/>
              <a:gd fmla="*/ 2147483646 w 498" name="T50"/>
              <a:gd fmla="*/ 2147483646 h 445" name="T51"/>
              <a:gd fmla="*/ 2147483646 w 498" name="T52"/>
              <a:gd fmla="*/ 2147483646 h 445" name="T53"/>
              <a:gd fmla="*/ 2147483646 w 498" name="T54"/>
              <a:gd fmla="*/ 2147483646 h 445" name="T55"/>
              <a:gd fmla="*/ 2147483646 w 498" name="T56"/>
              <a:gd fmla="*/ 2147483646 h 445" name="T57"/>
              <a:gd fmla="*/ 2147483646 w 498" name="T58"/>
              <a:gd fmla="*/ 2147483646 h 445" name="T59"/>
              <a:gd fmla="*/ 2147483646 w 498" name="T60"/>
              <a:gd fmla="*/ 2147483646 h 445" name="T61"/>
              <a:gd fmla="*/ 2147483646 w 498" name="T62"/>
              <a:gd fmla="*/ 2147483646 h 445" name="T63"/>
              <a:gd fmla="*/ 2147483646 w 498" name="T64"/>
              <a:gd fmla="*/ 2147483646 h 445" name="T65"/>
              <a:gd fmla="*/ 2147483646 w 498" name="T66"/>
              <a:gd fmla="*/ 2147483646 h 445" name="T67"/>
              <a:gd fmla="*/ 2147483646 w 498" name="T68"/>
              <a:gd fmla="*/ 2147483646 h 445" name="T69"/>
              <a:gd fmla="*/ 2147483646 w 498" name="T70"/>
              <a:gd fmla="*/ 2147483646 h 445" name="T71"/>
              <a:gd fmla="*/ 2147483646 w 498" name="T72"/>
              <a:gd fmla="*/ 2147483646 h 445" name="T73"/>
              <a:gd fmla="*/ 2147483646 w 498" name="T74"/>
              <a:gd fmla="*/ 2147483646 h 445" name="T75"/>
              <a:gd fmla="*/ 2147483646 w 498" name="T76"/>
              <a:gd fmla="*/ 2147483646 h 445" name="T77"/>
              <a:gd fmla="*/ 2147483646 w 498" name="T78"/>
              <a:gd fmla="*/ 2147483646 h 445" name="T79"/>
              <a:gd fmla="*/ 2147483646 w 498" name="T80"/>
              <a:gd fmla="*/ 2147483646 h 445" name="T81"/>
              <a:gd fmla="*/ 2147483646 w 498" name="T82"/>
              <a:gd fmla="*/ 2147483646 h 445" name="T83"/>
              <a:gd fmla="*/ 2147483646 w 498" name="T84"/>
              <a:gd fmla="*/ 2147483646 h 445" name="T85"/>
              <a:gd fmla="*/ 2147483646 w 498" name="T86"/>
              <a:gd fmla="*/ 2147483646 h 445" name="T87"/>
              <a:gd fmla="*/ 2147483646 w 498" name="T88"/>
              <a:gd fmla="*/ 2147483646 h 445" name="T89"/>
              <a:gd fmla="*/ 2147483646 w 498" name="T90"/>
              <a:gd fmla="*/ 2147483646 h 445" name="T91"/>
              <a:gd fmla="*/ 2147483646 w 498" name="T92"/>
              <a:gd fmla="*/ 2147483646 h 445" name="T93"/>
              <a:gd fmla="*/ 2147483646 w 498" name="T94"/>
              <a:gd fmla="*/ 2147483646 h 445" name="T95"/>
              <a:gd fmla="*/ 2147483646 w 498" name="T96"/>
              <a:gd fmla="*/ 2147483646 h 445" name="T97"/>
              <a:gd fmla="*/ 2147483646 w 498" name="T98"/>
              <a:gd fmla="*/ 2147483646 h 445" name="T99"/>
              <a:gd fmla="*/ 2147483646 w 498" name="T100"/>
              <a:gd fmla="*/ 2147483646 h 445" name="T101"/>
              <a:gd fmla="*/ 2147483646 w 498" name="T102"/>
              <a:gd fmla="*/ 2147483646 h 445" name="T103"/>
              <a:gd fmla="*/ 2147483646 w 498" name="T104"/>
              <a:gd fmla="*/ 2147483646 h 445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498" name="T159"/>
              <a:gd fmla="*/ 0 h 445" name="T160"/>
              <a:gd fmla="*/ 498 w 498" name="T161"/>
              <a:gd fmla="*/ 445 h 445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445" w="498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2539" name="Freeform 5"/>
          <p:cNvSpPr/>
          <p:nvPr/>
        </p:nvSpPr>
        <p:spPr bwMode="auto">
          <a:xfrm rot="10800000">
            <a:off x="5810250" y="3108325"/>
            <a:ext cx="2835275" cy="609600"/>
          </a:xfrm>
          <a:custGeom>
            <a:gdLst>
              <a:gd fmla="*/ 2147483646 w 425" name="T0"/>
              <a:gd fmla="*/ 0 h 89" name="T1"/>
              <a:gd fmla="*/ 2147483646 w 425" name="T2"/>
              <a:gd fmla="*/ 2147483646 h 89" name="T3"/>
              <a:gd fmla="*/ 2147483646 w 425" name="T4"/>
              <a:gd fmla="*/ 2147483646 h 89" name="T5"/>
              <a:gd fmla="*/ 2147483646 w 425" name="T6"/>
              <a:gd fmla="*/ 2147483646 h 89" name="T7"/>
              <a:gd fmla="*/ 2147483646 w 425" name="T8"/>
              <a:gd fmla="*/ 2147483646 h 89" name="T9"/>
              <a:gd fmla="*/ 0 w 425" name="T10"/>
              <a:gd fmla="*/ 2147483646 h 89" name="T11"/>
              <a:gd fmla="*/ 2147483646 w 425" name="T12"/>
              <a:gd fmla="*/ 2147483646 h 89" name="T13"/>
              <a:gd fmla="*/ 2147483646 w 425" name="T14"/>
              <a:gd fmla="*/ 2147483646 h 89" name="T15"/>
              <a:gd fmla="*/ 2147483646 w 425" name="T16"/>
              <a:gd fmla="*/ 2147483646 h 89" name="T17"/>
              <a:gd fmla="*/ 2147483646 w 425" name="T18"/>
              <a:gd fmla="*/ 2147483646 h 89" name="T19"/>
              <a:gd fmla="*/ 2147483646 w 425" name="T20"/>
              <a:gd fmla="*/ 2147483646 h 89" name="T21"/>
              <a:gd fmla="*/ 2147483646 w 425" name="T22"/>
              <a:gd fmla="*/ 2147483646 h 89" name="T23"/>
              <a:gd fmla="*/ 2147483646 w 425" name="T24"/>
              <a:gd fmla="*/ 0 h 89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425" name="T39"/>
              <a:gd fmla="*/ 0 h 89" name="T40"/>
              <a:gd fmla="*/ 425 w 425" name="T41"/>
              <a:gd fmla="*/ 89 h 89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89" w="425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2540" name="Freeform 101"/>
          <p:cNvSpPr/>
          <p:nvPr/>
        </p:nvSpPr>
        <p:spPr bwMode="auto">
          <a:xfrm>
            <a:off x="5945188" y="3286125"/>
            <a:ext cx="342900" cy="265113"/>
          </a:xfrm>
          <a:custGeom>
            <a:gdLst>
              <a:gd fmla="*/ 2147483646 w 497" name="T0"/>
              <a:gd fmla="*/ 2147483646 h 382" name="T1"/>
              <a:gd fmla="*/ 2147483646 w 497" name="T2"/>
              <a:gd fmla="*/ 2147483646 h 382" name="T3"/>
              <a:gd fmla="*/ 2147483646 w 497" name="T4"/>
              <a:gd fmla="*/ 2147483646 h 382" name="T5"/>
              <a:gd fmla="*/ 2147483646 w 497" name="T6"/>
              <a:gd fmla="*/ 2147483646 h 382" name="T7"/>
              <a:gd fmla="*/ 2147483646 w 497" name="T8"/>
              <a:gd fmla="*/ 2147483646 h 382" name="T9"/>
              <a:gd fmla="*/ 2147483646 w 497" name="T10"/>
              <a:gd fmla="*/ 2147483646 h 382" name="T11"/>
              <a:gd fmla="*/ 2147483646 w 497" name="T12"/>
              <a:gd fmla="*/ 2147483646 h 382" name="T13"/>
              <a:gd fmla="*/ 2147483646 w 497" name="T14"/>
              <a:gd fmla="*/ 2147483646 h 382" name="T15"/>
              <a:gd fmla="*/ 2147483646 w 497" name="T16"/>
              <a:gd fmla="*/ 2147483646 h 382" name="T17"/>
              <a:gd fmla="*/ 2147483646 w 497" name="T18"/>
              <a:gd fmla="*/ 2147483646 h 382" name="T19"/>
              <a:gd fmla="*/ 2147483646 w 497" name="T20"/>
              <a:gd fmla="*/ 2147483646 h 382" name="T21"/>
              <a:gd fmla="*/ 2147483646 w 497" name="T22"/>
              <a:gd fmla="*/ 2147483646 h 382" name="T23"/>
              <a:gd fmla="*/ 2147483646 w 497" name="T24"/>
              <a:gd fmla="*/ 2147483646 h 382" name="T25"/>
              <a:gd fmla="*/ 2147483646 w 497" name="T26"/>
              <a:gd fmla="*/ 2147483646 h 382" name="T27"/>
              <a:gd fmla="*/ 2147483646 w 497" name="T28"/>
              <a:gd fmla="*/ 2147483646 h 382" name="T29"/>
              <a:gd fmla="*/ 2147483646 w 497" name="T30"/>
              <a:gd fmla="*/ 2147483646 h 382" name="T31"/>
              <a:gd fmla="*/ 2147483646 w 497" name="T32"/>
              <a:gd fmla="*/ 2147483646 h 382" name="T33"/>
              <a:gd fmla="*/ 2147483646 w 497" name="T34"/>
              <a:gd fmla="*/ 2147483646 h 382" name="T35"/>
              <a:gd fmla="*/ 2147483646 w 497" name="T36"/>
              <a:gd fmla="*/ 2147483646 h 382" name="T37"/>
              <a:gd fmla="*/ 2147483646 w 497" name="T38"/>
              <a:gd fmla="*/ 2147483646 h 382" name="T39"/>
              <a:gd fmla="*/ 2147483646 w 497" name="T40"/>
              <a:gd fmla="*/ 2147483646 h 382" name="T41"/>
              <a:gd fmla="*/ 2147483646 w 497" name="T42"/>
              <a:gd fmla="*/ 2147483646 h 382" name="T43"/>
              <a:gd fmla="*/ 2147483646 w 497" name="T44"/>
              <a:gd fmla="*/ 2147483646 h 382" name="T45"/>
              <a:gd fmla="*/ 2147483646 w 497" name="T46"/>
              <a:gd fmla="*/ 2147483646 h 382" name="T47"/>
              <a:gd fmla="*/ 2147483646 w 497" name="T48"/>
              <a:gd fmla="*/ 2147483646 h 382" name="T49"/>
              <a:gd fmla="*/ 2147483646 w 497" name="T50"/>
              <a:gd fmla="*/ 2147483646 h 382" name="T51"/>
              <a:gd fmla="*/ 2147483646 w 497" name="T52"/>
              <a:gd fmla="*/ 2147483646 h 382" name="T53"/>
              <a:gd fmla="*/ 2147483646 w 497" name="T54"/>
              <a:gd fmla="*/ 2147483646 h 382" name="T55"/>
              <a:gd fmla="*/ 2147483646 w 497" name="T56"/>
              <a:gd fmla="*/ 2147483646 h 382" name="T57"/>
              <a:gd fmla="*/ 2147483646 w 497" name="T58"/>
              <a:gd fmla="*/ 2147483646 h 382" name="T59"/>
              <a:gd fmla="*/ 2147483646 w 497" name="T60"/>
              <a:gd fmla="*/ 2147483646 h 382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497" name="T93"/>
              <a:gd fmla="*/ 0 h 382" name="T94"/>
              <a:gd fmla="*/ 497 w 497" name="T95"/>
              <a:gd fmla="*/ 382 h 382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974850" y="2359025"/>
            <a:ext cx="1465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978025" y="2573338"/>
            <a:ext cx="1751013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1974850" y="4157663"/>
            <a:ext cx="1465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1978025" y="4371975"/>
            <a:ext cx="1751013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9151938" y="3244850"/>
            <a:ext cx="14636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155113" y="3459163"/>
            <a:ext cx="1749425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9151938" y="5089525"/>
            <a:ext cx="146367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9155113" y="5303838"/>
            <a:ext cx="1749425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23556" name="Bent Arrow 5@|1FFC:0|FBC:0|LFC:9868950|LBC:16777215"/>
          <p:cNvSpPr/>
          <p:nvPr/>
        </p:nvSpPr>
        <p:spPr bwMode="auto">
          <a:xfrm rot="2700000">
            <a:off x="5084763" y="2201863"/>
            <a:ext cx="223837" cy="1239837"/>
          </a:xfrm>
          <a:custGeom>
            <a:gdLst>
              <a:gd fmla="*/ 0 w 225046" name="T0"/>
              <a:gd fmla="*/ 1240749 h 1239609" name="T1"/>
              <a:gd fmla="*/ 0 w 225046" name="T2"/>
              <a:gd fmla="*/ 40941 h 1239609" name="T3"/>
              <a:gd fmla="*/ 0 w 225046" name="T4"/>
              <a:gd fmla="*/ 40941 h 1239609" name="T5"/>
              <a:gd fmla="*/ 123623 w 225046" name="T6"/>
              <a:gd fmla="*/ 40941 h 1239609" name="T7"/>
              <a:gd fmla="*/ 123623 w 225046" name="T8"/>
              <a:gd fmla="*/ 0 h 1239609" name="T9"/>
              <a:gd fmla="*/ 219065 w 225046" name="T10"/>
              <a:gd fmla="*/ 56325 h 1239609" name="T11"/>
              <a:gd fmla="*/ 123623 w 225046" name="T12"/>
              <a:gd fmla="*/ 112655 h 1239609" name="T13"/>
              <a:gd fmla="*/ 123623 w 225046" name="T14"/>
              <a:gd fmla="*/ 71714 h 1239609" name="T15"/>
              <a:gd fmla="*/ 29931 w 225046" name="T16"/>
              <a:gd fmla="*/ 71714 h 1239609" name="T17"/>
              <a:gd fmla="*/ 29931 w 225046" name="T18"/>
              <a:gd fmla="*/ 71714 h 1239609" name="T19"/>
              <a:gd fmla="*/ 29931 w 225046" name="T20"/>
              <a:gd fmla="*/ 1240749 h 1239609" name="T21"/>
              <a:gd fmla="*/ 0 w 225046" name="T22"/>
              <a:gd fmla="*/ 1240749 h 123960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25046" name="T36"/>
              <a:gd fmla="*/ 0 h 1239609" name="T37"/>
              <a:gd fmla="*/ 225046 w 225046" name="T38"/>
              <a:gd fmla="*/ 1239609 h 123960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239609" w="225046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3557" name="Rectangle 6@|1FFC:0|FBC:0|LFC:9868950|LBC:16777215"/>
          <p:cNvSpPr>
            <a:spLocks noChangeArrowheads="1"/>
          </p:cNvSpPr>
          <p:nvPr/>
        </p:nvSpPr>
        <p:spPr bwMode="auto">
          <a:xfrm flipV="1" rot="2700000">
            <a:off x="4765675" y="3148013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58" name="Bent Arrow 8@|1FFC:0|FBC:0|LFC:9868950|LBC:16777215"/>
          <p:cNvSpPr/>
          <p:nvPr/>
        </p:nvSpPr>
        <p:spPr bwMode="auto">
          <a:xfrm rot="-2700000">
            <a:off x="4560888" y="4491038"/>
            <a:ext cx="1239837" cy="223837"/>
          </a:xfrm>
          <a:custGeom>
            <a:gdLst>
              <a:gd fmla="*/ 0 w 225045" name="T0"/>
              <a:gd fmla="*/ 238 h 1239609" name="T1"/>
              <a:gd fmla="*/ 0 w 225045" name="T2"/>
              <a:gd fmla="*/ 8 h 1239609" name="T3"/>
              <a:gd fmla="*/ 0 w 225045" name="T4"/>
              <a:gd fmla="*/ 8 h 1239609" name="T5"/>
              <a:gd fmla="*/ 644569619 w 225045" name="T6"/>
              <a:gd fmla="*/ 8 h 1239609" name="T7"/>
              <a:gd fmla="*/ 644569619 w 225045" name="T8"/>
              <a:gd fmla="*/ 0 h 1239609" name="T9"/>
              <a:gd fmla="*/ 1142208914 w 225045" name="T10"/>
              <a:gd fmla="*/ 11 h 1239609" name="T11"/>
              <a:gd fmla="*/ 644569619 w 225045" name="T12"/>
              <a:gd fmla="*/ 22 h 1239609" name="T13"/>
              <a:gd fmla="*/ 644569619 w 225045" name="T14"/>
              <a:gd fmla="*/ 14 h 1239609" name="T15"/>
              <a:gd fmla="*/ 156060001 w 225045" name="T16"/>
              <a:gd fmla="*/ 14 h 1239609" name="T17"/>
              <a:gd fmla="*/ 156060001 w 225045" name="T18"/>
              <a:gd fmla="*/ 14 h 1239609" name="T19"/>
              <a:gd fmla="*/ 156060001 w 225045" name="T20"/>
              <a:gd fmla="*/ 238 h 1239609" name="T21"/>
              <a:gd fmla="*/ 0 w 225045" name="T22"/>
              <a:gd fmla="*/ 238 h 123960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25045" name="T36"/>
              <a:gd fmla="*/ 0 h 1239609" name="T37"/>
              <a:gd fmla="*/ 225045 w 225045" name="T38"/>
              <a:gd fmla="*/ 1239609 h 123960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239609" w="225045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3559" name="Rectangle 9@|1FFC:0|FBC:0|LFC:9868950|LBC:16777215"/>
          <p:cNvSpPr>
            <a:spLocks noChangeArrowheads="1"/>
          </p:cNvSpPr>
          <p:nvPr/>
        </p:nvSpPr>
        <p:spPr bwMode="auto">
          <a:xfrm flipV="1" rot="18900000">
            <a:off x="5507037" y="5002213"/>
            <a:ext cx="225425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0" name="Bent Arrow 11@|1FFC:0|FBC:0|LFC:9868950|LBC:16777215"/>
          <p:cNvSpPr/>
          <p:nvPr/>
        </p:nvSpPr>
        <p:spPr bwMode="auto">
          <a:xfrm flipH="1" flipV="1" rot="-2700000">
            <a:off x="6350000" y="2701925"/>
            <a:ext cx="1239838" cy="225425"/>
          </a:xfrm>
          <a:custGeom>
            <a:gdLst>
              <a:gd fmla="*/ 0 w 225045" name="T0"/>
              <a:gd fmla="*/ 247 h 1239609" name="T1"/>
              <a:gd fmla="*/ 0 w 225045" name="T2"/>
              <a:gd fmla="*/ 8 h 1239609" name="T3"/>
              <a:gd fmla="*/ 0 w 225045" name="T4"/>
              <a:gd fmla="*/ 8 h 1239609" name="T5"/>
              <a:gd fmla="*/ 644571692 w 225045" name="T6"/>
              <a:gd fmla="*/ 8 h 1239609" name="T7"/>
              <a:gd fmla="*/ 644571692 w 225045" name="T8"/>
              <a:gd fmla="*/ 0 h 1239609" name="T9"/>
              <a:gd fmla="*/ 1142213516 w 225045" name="T10"/>
              <a:gd fmla="*/ 11 h 1239609" name="T11"/>
              <a:gd fmla="*/ 644571692 w 225045" name="T12"/>
              <a:gd fmla="*/ 22 h 1239609" name="T13"/>
              <a:gd fmla="*/ 644571692 w 225045" name="T14"/>
              <a:gd fmla="*/ 14 h 1239609" name="T15"/>
              <a:gd fmla="*/ 156061526 w 225045" name="T16"/>
              <a:gd fmla="*/ 14 h 1239609" name="T17"/>
              <a:gd fmla="*/ 156061526 w 225045" name="T18"/>
              <a:gd fmla="*/ 14 h 1239609" name="T19"/>
              <a:gd fmla="*/ 156061526 w 225045" name="T20"/>
              <a:gd fmla="*/ 247 h 1239609" name="T21"/>
              <a:gd fmla="*/ 0 w 225045" name="T22"/>
              <a:gd fmla="*/ 247 h 123960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25045" name="T36"/>
              <a:gd fmla="*/ 0 h 1239609" name="T37"/>
              <a:gd fmla="*/ 225045 w 225045" name="T38"/>
              <a:gd fmla="*/ 1239609 h 123960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239609" w="225045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3561" name="Rectangle 12@|1FFC:0|FBC:0|LFC:9868950|LBC:16777215"/>
          <p:cNvSpPr>
            <a:spLocks noChangeArrowheads="1"/>
          </p:cNvSpPr>
          <p:nvPr/>
        </p:nvSpPr>
        <p:spPr bwMode="auto">
          <a:xfrm flipH="1" rot="18900000">
            <a:off x="6419056" y="2382044"/>
            <a:ext cx="223838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2" name="Bent Arrow 14@|1FFC:0|FBC:0|LFC:9868950|LBC:16777215"/>
          <p:cNvSpPr/>
          <p:nvPr/>
        </p:nvSpPr>
        <p:spPr bwMode="auto">
          <a:xfrm flipH="1" flipV="1" rot="2700000">
            <a:off x="6881813" y="3998913"/>
            <a:ext cx="223837" cy="1239837"/>
          </a:xfrm>
          <a:custGeom>
            <a:gdLst>
              <a:gd fmla="*/ 0 w 225046" name="T0"/>
              <a:gd fmla="*/ 1240749 h 1239609" name="T1"/>
              <a:gd fmla="*/ 0 w 225046" name="T2"/>
              <a:gd fmla="*/ 40941 h 1239609" name="T3"/>
              <a:gd fmla="*/ 0 w 225046" name="T4"/>
              <a:gd fmla="*/ 40941 h 1239609" name="T5"/>
              <a:gd fmla="*/ 123623 w 225046" name="T6"/>
              <a:gd fmla="*/ 40941 h 1239609" name="T7"/>
              <a:gd fmla="*/ 123623 w 225046" name="T8"/>
              <a:gd fmla="*/ 0 h 1239609" name="T9"/>
              <a:gd fmla="*/ 219065 w 225046" name="T10"/>
              <a:gd fmla="*/ 56325 h 1239609" name="T11"/>
              <a:gd fmla="*/ 123623 w 225046" name="T12"/>
              <a:gd fmla="*/ 112655 h 1239609" name="T13"/>
              <a:gd fmla="*/ 123623 w 225046" name="T14"/>
              <a:gd fmla="*/ 71714 h 1239609" name="T15"/>
              <a:gd fmla="*/ 29931 w 225046" name="T16"/>
              <a:gd fmla="*/ 71714 h 1239609" name="T17"/>
              <a:gd fmla="*/ 29931 w 225046" name="T18"/>
              <a:gd fmla="*/ 71714 h 1239609" name="T19"/>
              <a:gd fmla="*/ 29931 w 225046" name="T20"/>
              <a:gd fmla="*/ 1240749 h 1239609" name="T21"/>
              <a:gd fmla="*/ 0 w 225046" name="T22"/>
              <a:gd fmla="*/ 1240749 h 123960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25046" name="T36"/>
              <a:gd fmla="*/ 0 h 1239609" name="T37"/>
              <a:gd fmla="*/ 225046 w 225046" name="T38"/>
              <a:gd fmla="*/ 1239609 h 123960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239609" w="225046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3563" name="Rectangle 15@|1FFC:0|FBC:0|LFC:9868950|LBC:16777215"/>
          <p:cNvSpPr>
            <a:spLocks noChangeArrowheads="1"/>
          </p:cNvSpPr>
          <p:nvPr/>
        </p:nvSpPr>
        <p:spPr bwMode="auto">
          <a:xfrm flipH="1" rot="2700000">
            <a:off x="7394575" y="4067175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4" name="Rounded Rectangle 20@|1FFC:2381804|FBC:16777215|LFC:16777215|LBC:16777215"/>
          <p:cNvSpPr>
            <a:spLocks noChangeArrowheads="1"/>
          </p:cNvSpPr>
          <p:nvPr/>
        </p:nvSpPr>
        <p:spPr bwMode="auto">
          <a:xfrm flipV="1" rot="18900000">
            <a:off x="6365875" y="3162300"/>
            <a:ext cx="1114425" cy="1114425"/>
          </a:xfrm>
          <a:prstGeom prst="roundRect">
            <a:avLst>
              <a:gd fmla="val 9648" name="adj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3565" name="Group 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86550" y="3517900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ounded Rectangle 17@|1FFC:14657585|FBC:16777215|LFC:16777215|LBC:16777215"/>
          <p:cNvSpPr>
            <a:spLocks noChangeArrowheads="1"/>
          </p:cNvSpPr>
          <p:nvPr/>
        </p:nvSpPr>
        <p:spPr bwMode="auto">
          <a:xfrm flipV="1" rot="18900000">
            <a:off x="5538788" y="3990975"/>
            <a:ext cx="1114425" cy="1114425"/>
          </a:xfrm>
          <a:prstGeom prst="roundRect">
            <a:avLst>
              <a:gd fmla="val 9648" name="adj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7" name="Shape 719@|5FFC:16777215|FBC:16777215|LFC:16777215|LBC:16777215"/>
          <p:cNvSpPr/>
          <p:nvPr/>
        </p:nvSpPr>
        <p:spPr bwMode="auto">
          <a:xfrm>
            <a:off x="5875338" y="4337050"/>
            <a:ext cx="441325" cy="379413"/>
          </a:xfrm>
          <a:custGeom>
            <a:gdLst>
              <a:gd fmla="*/ 2147483646 w 21332" name="T0"/>
              <a:gd fmla="*/ 2147483646 h 21446" name="T1"/>
              <a:gd fmla="*/ 2147483646 w 21332" name="T2"/>
              <a:gd fmla="*/ 2147483646 h 21446" name="T3"/>
              <a:gd fmla="*/ 2147483646 w 21332" name="T4"/>
              <a:gd fmla="*/ 2147483646 h 21446" name="T5"/>
              <a:gd fmla="*/ 2147483646 w 21332" name="T6"/>
              <a:gd fmla="*/ 2147483646 h 21446" name="T7"/>
              <a:gd fmla="*/ 2147483646 w 21332" name="T8"/>
              <a:gd fmla="*/ 346595881 h 21446" name="T9"/>
              <a:gd fmla="*/ 2147483646 w 21332" name="T10"/>
              <a:gd fmla="*/ 844049951 h 21446" name="T11"/>
              <a:gd fmla="*/ 2147483646 w 21332" name="T12"/>
              <a:gd fmla="*/ 2147483646 h 21446" name="T13"/>
              <a:gd fmla="*/ 2147483646 w 21332" name="T14"/>
              <a:gd fmla="*/ 2147483646 h 21446" name="T15"/>
              <a:gd fmla="*/ 2147483646 w 21332" name="T16"/>
              <a:gd fmla="*/ 2147483646 h 21446" name="T17"/>
              <a:gd fmla="*/ 2147483646 w 21332" name="T18"/>
              <a:gd fmla="*/ 2147483646 h 21446" name="T19"/>
              <a:gd fmla="*/ 576140395 w 21332" name="T20"/>
              <a:gd fmla="*/ 2147483646 h 21446" name="T21"/>
              <a:gd fmla="*/ 1705522247 w 21332" name="T22"/>
              <a:gd fmla="*/ 2147483646 h 21446" name="T23"/>
              <a:gd fmla="*/ 2147483646 w 21332" name="T24"/>
              <a:gd fmla="*/ 2147483646 h 21446" name="T25"/>
              <a:gd fmla="*/ 2147483646 w 21332" name="T26"/>
              <a:gd fmla="*/ 2147483646 h 21446" name="T27"/>
              <a:gd fmla="*/ 2147483646 w 21332" name="T28"/>
              <a:gd fmla="*/ 2147483646 h 21446" name="T29"/>
              <a:gd fmla="*/ 2147483646 w 21332" name="T30"/>
              <a:gd fmla="*/ 2147483646 h 21446" name="T31"/>
              <a:gd fmla="*/ 2147483646 w 21332" name="T32"/>
              <a:gd fmla="*/ 2147483646 h 21446" name="T33"/>
              <a:gd fmla="*/ 2147483646 w 21332" name="T34"/>
              <a:gd fmla="*/ 2147483646 h 21446" name="T35"/>
              <a:gd fmla="*/ 2147483646 w 21332" name="T36"/>
              <a:gd fmla="*/ 2147483646 h 21446" name="T37"/>
              <a:gd fmla="*/ 2147483646 w 21332" name="T38"/>
              <a:gd fmla="*/ 2147483646 h 21446" name="T39"/>
              <a:gd fmla="*/ 2147483646 w 21332" name="T40"/>
              <a:gd fmla="*/ 2147483646 h 21446" name="T41"/>
              <a:gd fmla="*/ 2147483646 w 21332" name="T42"/>
              <a:gd fmla="*/ 2147483646 h 21446" name="T43"/>
              <a:gd fmla="*/ 2147483646 w 21332" name="T44"/>
              <a:gd fmla="*/ 2147483646 h 21446" name="T45"/>
              <a:gd fmla="*/ 2147483646 w 21332" name="T46"/>
              <a:gd fmla="*/ 2147483646 h 21446" name="T47"/>
              <a:gd fmla="*/ 2147483646 w 21332" name="T48"/>
              <a:gd fmla="*/ 2147483646 h 21446" name="T49"/>
              <a:gd fmla="*/ 2147483646 w 21332" name="T50"/>
              <a:gd fmla="*/ 2147483646 h 21446" name="T51"/>
              <a:gd fmla="*/ 2147483646 w 21332" name="T52"/>
              <a:gd fmla="*/ 2147483646 h 21446" name="T53"/>
              <a:gd fmla="*/ 2147483646 w 21332" name="T54"/>
              <a:gd fmla="*/ 2147483646 h 21446" name="T55"/>
              <a:gd fmla="*/ 2147483646 w 21332" name="T56"/>
              <a:gd fmla="*/ 2147483646 h 21446" name="T57"/>
              <a:gd fmla="*/ 2147483646 w 21332" name="T58"/>
              <a:gd fmla="*/ 2147483646 h 21446" name="T59"/>
              <a:gd fmla="*/ 2147483646 w 21332" name="T60"/>
              <a:gd fmla="*/ 2147483646 h 21446" name="T61"/>
              <a:gd fmla="*/ 2147483646 w 21332" name="T62"/>
              <a:gd fmla="*/ 2147483646 h 21446" name="T63"/>
              <a:gd fmla="*/ 106072004 w 21332" name="T64"/>
              <a:gd fmla="*/ 2147483646 h 21446" name="T65"/>
              <a:gd fmla="*/ 2147483646 w 21332" name="T66"/>
              <a:gd fmla="*/ 2147483646 h 2144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21332" name="T102"/>
              <a:gd fmla="*/ 0 h 21446" name="T103"/>
              <a:gd fmla="*/ 21332 w 21332" name="T104"/>
              <a:gd fmla="*/ 21446 h 21446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extrusionOk="0" h="21446" w="21332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28575" lIns="28575" rIns="28575" tIns="28575"/>
          <a:lstStyle/>
          <a:p>
            <a:endParaRPr altLang="en-US" lang="zh-CN"/>
          </a:p>
        </p:txBody>
      </p:sp>
      <p:sp>
        <p:nvSpPr>
          <p:cNvPr id="23568" name="Rounded Rectangle 23@|1FFC:0|FBC:0|LFC:16777215|LBC:16777215"/>
          <p:cNvSpPr>
            <a:spLocks noChangeArrowheads="1"/>
          </p:cNvSpPr>
          <p:nvPr/>
        </p:nvSpPr>
        <p:spPr bwMode="auto">
          <a:xfrm flipV="1" rot="18900000">
            <a:off x="4711700" y="3162300"/>
            <a:ext cx="1114425" cy="1114425"/>
          </a:xfrm>
          <a:prstGeom prst="roundRect">
            <a:avLst>
              <a:gd fmla="val 9648" name="adj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9" name="Shape 2102@|5FFC:16777215|FBC:16777215|LFC:16777215|LBC:16777215"/>
          <p:cNvSpPr/>
          <p:nvPr/>
        </p:nvSpPr>
        <p:spPr bwMode="auto">
          <a:xfrm>
            <a:off x="4991100" y="3498850"/>
            <a:ext cx="539750" cy="43180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2147483646 w 21600" name="T8"/>
              <a:gd fmla="*/ 2147483646 h 21600" name="T9"/>
              <a:gd fmla="*/ 2147483646 w 21600" name="T10"/>
              <a:gd fmla="*/ 2147483646 h 21600" name="T11"/>
              <a:gd fmla="*/ 2147483646 w 21600" name="T12"/>
              <a:gd fmla="*/ 2147483646 h 21600" name="T13"/>
              <a:gd fmla="*/ 2147483646 w 21600" name="T14"/>
              <a:gd fmla="*/ 2147483646 h 21600" name="T15"/>
              <a:gd fmla="*/ 2147483646 w 21600" name="T16"/>
              <a:gd fmla="*/ 2147483646 h 21600" name="T17"/>
              <a:gd fmla="*/ 2147483646 w 21600" name="T18"/>
              <a:gd fmla="*/ 2147483646 h 21600" name="T19"/>
              <a:gd fmla="*/ 2147483646 w 21600" name="T20"/>
              <a:gd fmla="*/ 2147483646 h 21600" name="T21"/>
              <a:gd fmla="*/ 2147483646 w 21600" name="T22"/>
              <a:gd fmla="*/ 2147483646 h 21600" name="T23"/>
              <a:gd fmla="*/ 2147483646 w 21600" name="T24"/>
              <a:gd fmla="*/ 2147483646 h 21600" name="T25"/>
              <a:gd fmla="*/ 2147483646 w 21600" name="T26"/>
              <a:gd fmla="*/ 2147483646 h 21600" name="T27"/>
              <a:gd fmla="*/ 2147483646 w 21600" name="T28"/>
              <a:gd fmla="*/ 2147483646 h 21600" name="T29"/>
              <a:gd fmla="*/ 2147483646 w 21600" name="T30"/>
              <a:gd fmla="*/ 2147483646 h 21600" name="T31"/>
              <a:gd fmla="*/ 2147483646 w 21600" name="T32"/>
              <a:gd fmla="*/ 0 h 21600" name="T33"/>
              <a:gd fmla="*/ 2147483646 w 21600" name="T34"/>
              <a:gd fmla="*/ 2147483646 h 21600" name="T35"/>
              <a:gd fmla="*/ 0 w 21600" name="T36"/>
              <a:gd fmla="*/ 2147483646 h 21600" name="T37"/>
              <a:gd fmla="*/ 0 w 21600" name="T38"/>
              <a:gd fmla="*/ 2147483646 h 21600" name="T39"/>
              <a:gd fmla="*/ 2147483646 w 21600" name="T40"/>
              <a:gd fmla="*/ 2147483646 h 21600" name="T41"/>
              <a:gd fmla="*/ 2147483646 w 21600" name="T42"/>
              <a:gd fmla="*/ 2147483646 h 21600" name="T43"/>
              <a:gd fmla="*/ 2147483646 w 21600" name="T44"/>
              <a:gd fmla="*/ 2147483646 h 21600" name="T45"/>
              <a:gd fmla="*/ 2147483646 w 21600" name="T46"/>
              <a:gd fmla="*/ 2147483646 h 21600" name="T47"/>
              <a:gd fmla="*/ 2147483646 w 21600" name="T48"/>
              <a:gd fmla="*/ 2147483646 h 21600" name="T49"/>
              <a:gd fmla="*/ 2147483646 w 21600" name="T50"/>
              <a:gd fmla="*/ 2147483646 h 21600" name="T51"/>
              <a:gd fmla="*/ 2147483646 w 21600" name="T52"/>
              <a:gd fmla="*/ 2147483646 h 2160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21600" name="T81"/>
              <a:gd fmla="*/ 0 h 21600" name="T82"/>
              <a:gd fmla="*/ 21600 w 21600" name="T83"/>
              <a:gd fmla="*/ 21600 h 21600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extrusionOk="0" h="21600" w="2160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28575" lIns="28575" rIns="28575" tIns="28575"/>
          <a:lstStyle/>
          <a:p>
            <a:endParaRPr altLang="en-US" lang="zh-CN"/>
          </a:p>
        </p:txBody>
      </p:sp>
      <p:sp>
        <p:nvSpPr>
          <p:cNvPr id="23570" name="Rounded Rectangle 26@|1FFC:4308095|FBC:16777215|LFC:16777215|LBC:16777215"/>
          <p:cNvSpPr>
            <a:spLocks noChangeArrowheads="1"/>
          </p:cNvSpPr>
          <p:nvPr/>
        </p:nvSpPr>
        <p:spPr bwMode="auto">
          <a:xfrm flipV="1" rot="18900000">
            <a:off x="5538788" y="2335213"/>
            <a:ext cx="1114425" cy="1114425"/>
          </a:xfrm>
          <a:prstGeom prst="roundRect">
            <a:avLst>
              <a:gd fmla="val 9648" name="adj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 defTabSz="6842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842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842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842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842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842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842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842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842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71" name="Freeform 56@|5FFC:16777215|FBC:16777215|LFC:16777215|LBC:16777215"/>
          <p:cNvSpPr/>
          <p:nvPr/>
        </p:nvSpPr>
        <p:spPr bwMode="auto">
          <a:xfrm>
            <a:off x="5876925" y="2708275"/>
            <a:ext cx="498475" cy="407988"/>
          </a:xfrm>
          <a:custGeom>
            <a:gdLst>
              <a:gd fmla="*/ 2147483646 w 382" name="T0"/>
              <a:gd fmla="*/ 2147483646 h 312" name="T1"/>
              <a:gd fmla="*/ 2147483646 w 382" name="T2"/>
              <a:gd fmla="*/ 2147483646 h 312" name="T3"/>
              <a:gd fmla="*/ 2147483646 w 382" name="T4"/>
              <a:gd fmla="*/ 2147483646 h 312" name="T5"/>
              <a:gd fmla="*/ 2147483646 w 382" name="T6"/>
              <a:gd fmla="*/ 2147483646 h 312" name="T7"/>
              <a:gd fmla="*/ 2147483646 w 382" name="T8"/>
              <a:gd fmla="*/ 2147483646 h 312" name="T9"/>
              <a:gd fmla="*/ 2147483646 w 382" name="T10"/>
              <a:gd fmla="*/ 2147483646 h 312" name="T11"/>
              <a:gd fmla="*/ 2147483646 w 382" name="T12"/>
              <a:gd fmla="*/ 2147483646 h 312" name="T13"/>
              <a:gd fmla="*/ 2147483646 w 382" name="T14"/>
              <a:gd fmla="*/ 2147483646 h 312" name="T15"/>
              <a:gd fmla="*/ 2147483646 w 382" name="T16"/>
              <a:gd fmla="*/ 2147483646 h 312" name="T17"/>
              <a:gd fmla="*/ 2147483646 w 382" name="T18"/>
              <a:gd fmla="*/ 2147483646 h 312" name="T19"/>
              <a:gd fmla="*/ 2147483646 w 382" name="T20"/>
              <a:gd fmla="*/ 0 h 312" name="T21"/>
              <a:gd fmla="*/ 0 w 382" name="T22"/>
              <a:gd fmla="*/ 2147483646 h 312" name="T23"/>
              <a:gd fmla="*/ 2147483646 w 382" name="T24"/>
              <a:gd fmla="*/ 2147483646 h 312" name="T25"/>
              <a:gd fmla="*/ 2147483646 w 382" name="T26"/>
              <a:gd fmla="*/ 2147483646 h 312" name="T27"/>
              <a:gd fmla="*/ 2147483646 w 382" name="T28"/>
              <a:gd fmla="*/ 2147483646 h 312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382" name="T45"/>
              <a:gd fmla="*/ 0 h 312" name="T46"/>
              <a:gd fmla="*/ 382 w 382" name="T47"/>
              <a:gd fmla="*/ 312 h 312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312" w="38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7950200" y="244157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7953375" y="2655888"/>
            <a:ext cx="1749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7950200" y="439102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7953375" y="4605338"/>
            <a:ext cx="1749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6" name="TextBox 13"/>
          <p:cNvSpPr txBox="1">
            <a:spLocks noChangeArrowheads="1"/>
          </p:cNvSpPr>
          <p:nvPr/>
        </p:nvSpPr>
        <p:spPr bwMode="auto">
          <a:xfrm>
            <a:off x="2452688" y="2441575"/>
            <a:ext cx="17541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577" name="TextBox 13"/>
          <p:cNvSpPr txBox="1">
            <a:spLocks noChangeArrowheads="1"/>
          </p:cNvSpPr>
          <p:nvPr/>
        </p:nvSpPr>
        <p:spPr bwMode="auto">
          <a:xfrm>
            <a:off x="2455863" y="2655888"/>
            <a:ext cx="17510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8" name="TextBox 13"/>
          <p:cNvSpPr txBox="1">
            <a:spLocks noChangeArrowheads="1"/>
          </p:cNvSpPr>
          <p:nvPr/>
        </p:nvSpPr>
        <p:spPr bwMode="auto">
          <a:xfrm>
            <a:off x="2452688" y="4391025"/>
            <a:ext cx="17541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2455863" y="4605338"/>
            <a:ext cx="17510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185896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24580" name="Round Same Side Corner Rectangle 4"/>
          <p:cNvSpPr/>
          <p:nvPr/>
        </p:nvSpPr>
        <p:spPr bwMode="auto">
          <a:xfrm rot="-5400000">
            <a:off x="1993900" y="2725738"/>
            <a:ext cx="2624137" cy="2141538"/>
          </a:xfrm>
          <a:custGeom>
            <a:gdLst>
              <a:gd fmla="*/ 157491 w 2623766" name="T0"/>
              <a:gd fmla="*/ 0 h 2142108" name="T1"/>
              <a:gd fmla="*/ 2468130 w 2623766" name="T2"/>
              <a:gd fmla="*/ 0 h 2142108" name="T3"/>
              <a:gd fmla="*/ 2625620 w 2623766" name="T4"/>
              <a:gd fmla="*/ 157171 h 2142108" name="T5"/>
              <a:gd fmla="*/ 2625620 w 2623766" name="T6"/>
              <a:gd fmla="*/ 2139259 h 2142108" name="T7"/>
              <a:gd fmla="*/ 2625620 w 2623766" name="T8"/>
              <a:gd fmla="*/ 2139259 h 2142108" name="T9"/>
              <a:gd fmla="*/ 0 w 2623766" name="T10"/>
              <a:gd fmla="*/ 2139259 h 2142108" name="T11"/>
              <a:gd fmla="*/ 0 w 2623766" name="T12"/>
              <a:gd fmla="*/ 2139259 h 2142108" name="T13"/>
              <a:gd fmla="*/ 0 w 2623766" name="T14"/>
              <a:gd fmla="*/ 157171 h 2142108" name="T15"/>
              <a:gd fmla="*/ 157491 w 2623766" name="T16"/>
              <a:gd fmla="*/ 0 h 21421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623766" name="T27"/>
              <a:gd fmla="*/ 0 h 2142108" name="T28"/>
              <a:gd fmla="*/ 2623766 w 2623766" name="T29"/>
              <a:gd fmla="*/ 2142108 h 21421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142108" w="2623766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235200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300">
              <a:solidFill>
                <a:srgbClr val="FFFFFF"/>
              </a:solidFill>
            </a:endParaRPr>
          </a:p>
        </p:txBody>
      </p:sp>
      <p:sp>
        <p:nvSpPr>
          <p:cNvPr id="24582" name="Freeform 116"/>
          <p:cNvSpPr>
            <a:spLocks noEditPoints="1"/>
          </p:cNvSpPr>
          <p:nvPr/>
        </p:nvSpPr>
        <p:spPr bwMode="auto">
          <a:xfrm>
            <a:off x="3100388" y="2722563"/>
            <a:ext cx="411162" cy="331787"/>
          </a:xfrm>
          <a:custGeom>
            <a:gdLst>
              <a:gd fmla="*/ 2147483646 w 57" name="T0"/>
              <a:gd fmla="*/ 2147483646 h 46" name="T1"/>
              <a:gd fmla="*/ 2147483646 w 57" name="T2"/>
              <a:gd fmla="*/ 2147483646 h 46" name="T3"/>
              <a:gd fmla="*/ 2147483646 w 57" name="T4"/>
              <a:gd fmla="*/ 2147483646 h 46" name="T5"/>
              <a:gd fmla="*/ 2147483646 w 57" name="T6"/>
              <a:gd fmla="*/ 2147483646 h 46" name="T7"/>
              <a:gd fmla="*/ 2147483646 w 57" name="T8"/>
              <a:gd fmla="*/ 2147483646 h 46" name="T9"/>
              <a:gd fmla="*/ 2147483646 w 57" name="T10"/>
              <a:gd fmla="*/ 2147483646 h 46" name="T11"/>
              <a:gd fmla="*/ 2147483646 w 57" name="T12"/>
              <a:gd fmla="*/ 2147483646 h 46" name="T13"/>
              <a:gd fmla="*/ 2147483646 w 57" name="T14"/>
              <a:gd fmla="*/ 2147483646 h 46" name="T15"/>
              <a:gd fmla="*/ 0 w 57" name="T16"/>
              <a:gd fmla="*/ 2147483646 h 46" name="T17"/>
              <a:gd fmla="*/ 0 w 57" name="T18"/>
              <a:gd fmla="*/ 2147483646 h 46" name="T19"/>
              <a:gd fmla="*/ 2147483646 w 57" name="T20"/>
              <a:gd fmla="*/ 2147483646 h 46" name="T21"/>
              <a:gd fmla="*/ 2147483646 w 57" name="T22"/>
              <a:gd fmla="*/ 2147483646 h 46" name="T23"/>
              <a:gd fmla="*/ 2147483646 w 57" name="T24"/>
              <a:gd fmla="*/ 2147483646 h 46" name="T25"/>
              <a:gd fmla="*/ 2147483646 w 57" name="T26"/>
              <a:gd fmla="*/ 2147483646 h 46" name="T27"/>
              <a:gd fmla="*/ 2147483646 w 57" name="T28"/>
              <a:gd fmla="*/ 0 h 46" name="T29"/>
              <a:gd fmla="*/ 2147483646 w 57" name="T30"/>
              <a:gd fmla="*/ 0 h 46" name="T31"/>
              <a:gd fmla="*/ 2147483646 w 57" name="T32"/>
              <a:gd fmla="*/ 2147483646 h 46" name="T33"/>
              <a:gd fmla="*/ 2147483646 w 57" name="T34"/>
              <a:gd fmla="*/ 2147483646 h 46" name="T35"/>
              <a:gd fmla="*/ 2147483646 w 57" name="T36"/>
              <a:gd fmla="*/ 2147483646 h 46" name="T37"/>
              <a:gd fmla="*/ 2147483646 w 57" name="T38"/>
              <a:gd fmla="*/ 2147483646 h 46" name="T39"/>
              <a:gd fmla="*/ 2147483646 w 57" name="T40"/>
              <a:gd fmla="*/ 2147483646 h 46" name="T41"/>
              <a:gd fmla="*/ 2147483646 w 57" name="T42"/>
              <a:gd fmla="*/ 2147483646 h 46" name="T43"/>
              <a:gd fmla="*/ 2147483646 w 57" name="T44"/>
              <a:gd fmla="*/ 2147483646 h 46" name="T45"/>
              <a:gd fmla="*/ 2147483646 w 57" name="T46"/>
              <a:gd fmla="*/ 2147483646 h 46" name="T47"/>
              <a:gd fmla="*/ 2147483646 w 57" name="T48"/>
              <a:gd fmla="*/ 2147483646 h 46" name="T49"/>
              <a:gd fmla="*/ 2147483646 w 57" name="T50"/>
              <a:gd fmla="*/ 2147483646 h 46" name="T51"/>
              <a:gd fmla="*/ 2147483646 w 57" name="T52"/>
              <a:gd fmla="*/ 2147483646 h 46" name="T53"/>
              <a:gd fmla="*/ 2147483646 w 57" name="T54"/>
              <a:gd fmla="*/ 2147483646 h 46" name="T55"/>
              <a:gd fmla="*/ 2147483646 w 57" name="T56"/>
              <a:gd fmla="*/ 2147483646 h 46" name="T57"/>
              <a:gd fmla="*/ 2147483646 w 57" name="T58"/>
              <a:gd fmla="*/ 2147483646 h 46" name="T59"/>
              <a:gd fmla="*/ 2147483646 w 57" name="T60"/>
              <a:gd fmla="*/ 2147483646 h 46" name="T61"/>
              <a:gd fmla="*/ 2147483646 w 57" name="T62"/>
              <a:gd fmla="*/ 2147483646 h 46" name="T63"/>
              <a:gd fmla="*/ 2147483646 w 57" name="T64"/>
              <a:gd fmla="*/ 2147483646 h 46" name="T65"/>
              <a:gd fmla="*/ 2147483646 w 57" name="T66"/>
              <a:gd fmla="*/ 2147483646 h 46" name="T67"/>
              <a:gd fmla="*/ 2147483646 w 57" name="T68"/>
              <a:gd fmla="*/ 2147483646 h 4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57" name="T105"/>
              <a:gd fmla="*/ 0 h 46" name="T106"/>
              <a:gd fmla="*/ 57 w 57" name="T107"/>
              <a:gd fmla="*/ 46 h 46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679701" y="3078163"/>
            <a:ext cx="1252538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4584" name="Round Same Side Corner Rectangle 12"/>
          <p:cNvSpPr/>
          <p:nvPr/>
        </p:nvSpPr>
        <p:spPr bwMode="auto">
          <a:xfrm flipH="1" rot="5400000">
            <a:off x="7556500" y="2725738"/>
            <a:ext cx="2624137" cy="2141538"/>
          </a:xfrm>
          <a:custGeom>
            <a:gdLst>
              <a:gd fmla="*/ 157491 w 2623766" name="T0"/>
              <a:gd fmla="*/ 0 h 2142108" name="T1"/>
              <a:gd fmla="*/ 2468130 w 2623766" name="T2"/>
              <a:gd fmla="*/ 0 h 2142108" name="T3"/>
              <a:gd fmla="*/ 2625620 w 2623766" name="T4"/>
              <a:gd fmla="*/ 157171 h 2142108" name="T5"/>
              <a:gd fmla="*/ 2625620 w 2623766" name="T6"/>
              <a:gd fmla="*/ 2139259 h 2142108" name="T7"/>
              <a:gd fmla="*/ 2625620 w 2623766" name="T8"/>
              <a:gd fmla="*/ 2139259 h 2142108" name="T9"/>
              <a:gd fmla="*/ 0 w 2623766" name="T10"/>
              <a:gd fmla="*/ 2139259 h 2142108" name="T11"/>
              <a:gd fmla="*/ 0 w 2623766" name="T12"/>
              <a:gd fmla="*/ 2139259 h 2142108" name="T13"/>
              <a:gd fmla="*/ 0 w 2623766" name="T14"/>
              <a:gd fmla="*/ 157171 h 2142108" name="T15"/>
              <a:gd fmla="*/ 157491 w 2623766" name="T16"/>
              <a:gd fmla="*/ 0 h 21421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623766" name="T27"/>
              <a:gd fmla="*/ 0 h 2142108" name="T28"/>
              <a:gd fmla="*/ 2623766 w 2623766" name="T29"/>
              <a:gd fmla="*/ 2142108 h 21421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142108" w="2623766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 flipH="1">
            <a:off x="7794625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300">
              <a:solidFill>
                <a:srgbClr val="FFFFFF"/>
              </a:solidFill>
            </a:endParaRPr>
          </a:p>
        </p:txBody>
      </p:sp>
      <p:sp>
        <p:nvSpPr>
          <p:cNvPr id="24586" name="Freeform 122"/>
          <p:cNvSpPr>
            <a:spLocks noEditPoints="1"/>
          </p:cNvSpPr>
          <p:nvPr/>
        </p:nvSpPr>
        <p:spPr bwMode="auto">
          <a:xfrm>
            <a:off x="8677275" y="2744788"/>
            <a:ext cx="379413" cy="298450"/>
          </a:xfrm>
          <a:custGeom>
            <a:gdLst>
              <a:gd fmla="*/ 2147483646 w 73" name="T0"/>
              <a:gd fmla="*/ 2147483646 h 57" name="T1"/>
              <a:gd fmla="*/ 2147483646 w 73" name="T2"/>
              <a:gd fmla="*/ 2147483646 h 57" name="T3"/>
              <a:gd fmla="*/ 2147483646 w 73" name="T4"/>
              <a:gd fmla="*/ 2147483646 h 57" name="T5"/>
              <a:gd fmla="*/ 2147483646 w 73" name="T6"/>
              <a:gd fmla="*/ 2147483646 h 57" name="T7"/>
              <a:gd fmla="*/ 2147483646 w 73" name="T8"/>
              <a:gd fmla="*/ 2147483646 h 57" name="T9"/>
              <a:gd fmla="*/ 0 w 73" name="T10"/>
              <a:gd fmla="*/ 2147483646 h 57" name="T11"/>
              <a:gd fmla="*/ 0 w 73" name="T12"/>
              <a:gd fmla="*/ 2147483646 h 57" name="T13"/>
              <a:gd fmla="*/ 2147483646 w 73" name="T14"/>
              <a:gd fmla="*/ 0 h 57" name="T15"/>
              <a:gd fmla="*/ 2147483646 w 73" name="T16"/>
              <a:gd fmla="*/ 0 h 57" name="T17"/>
              <a:gd fmla="*/ 2147483646 w 73" name="T18"/>
              <a:gd fmla="*/ 2147483646 h 57" name="T19"/>
              <a:gd fmla="*/ 2147483646 w 73" name="T20"/>
              <a:gd fmla="*/ 2147483646 h 57" name="T21"/>
              <a:gd fmla="*/ 2147483646 w 73" name="T22"/>
              <a:gd fmla="*/ 2147483646 h 57" name="T23"/>
              <a:gd fmla="*/ 2147483646 w 73" name="T24"/>
              <a:gd fmla="*/ 2147483646 h 57" name="T25"/>
              <a:gd fmla="*/ 2147483646 w 73" name="T26"/>
              <a:gd fmla="*/ 2147483646 h 57" name="T27"/>
              <a:gd fmla="*/ 2147483646 w 73" name="T28"/>
              <a:gd fmla="*/ 2147483646 h 57" name="T29"/>
              <a:gd fmla="*/ 2147483646 w 73" name="T30"/>
              <a:gd fmla="*/ 2147483646 h 57" name="T31"/>
              <a:gd fmla="*/ 2147483646 w 73" name="T32"/>
              <a:gd fmla="*/ 2147483646 h 57" name="T33"/>
              <a:gd fmla="*/ 2147483646 w 73" name="T34"/>
              <a:gd fmla="*/ 2147483646 h 57" name="T35"/>
              <a:gd fmla="*/ 2147483646 w 73" name="T36"/>
              <a:gd fmla="*/ 2147483646 h 57" name="T37"/>
              <a:gd fmla="*/ 2147483646 w 73" name="T38"/>
              <a:gd fmla="*/ 2147483646 h 57" name="T39"/>
              <a:gd fmla="*/ 2147483646 w 73" name="T40"/>
              <a:gd fmla="*/ 2147483646 h 57" name="T41"/>
              <a:gd fmla="*/ 2147483646 w 73" name="T42"/>
              <a:gd fmla="*/ 2147483646 h 57" name="T43"/>
              <a:gd fmla="*/ 2147483646 w 73" name="T44"/>
              <a:gd fmla="*/ 2147483646 h 57" name="T45"/>
              <a:gd fmla="*/ 2147483646 w 73" name="T46"/>
              <a:gd fmla="*/ 2147483646 h 57" name="T47"/>
              <a:gd fmla="*/ 2147483646 w 73" name="T48"/>
              <a:gd fmla="*/ 2147483646 h 57" name="T49"/>
              <a:gd fmla="*/ 2147483646 w 73" name="T50"/>
              <a:gd fmla="*/ 2147483646 h 57" name="T51"/>
              <a:gd fmla="*/ 2147483646 w 73" name="T52"/>
              <a:gd fmla="*/ 0 h 57" name="T53"/>
              <a:gd fmla="*/ 2147483646 w 73" name="T54"/>
              <a:gd fmla="*/ 0 h 57" name="T55"/>
              <a:gd fmla="*/ 2147483646 w 73" name="T56"/>
              <a:gd fmla="*/ 2147483646 h 57" name="T57"/>
              <a:gd fmla="*/ 2147483646 w 73" name="T58"/>
              <a:gd fmla="*/ 2147483646 h 57" name="T59"/>
              <a:gd fmla="*/ 2147483646 w 73" name="T60"/>
              <a:gd fmla="*/ 2147483646 h 57" name="T61"/>
              <a:gd fmla="*/ 2147483646 w 73" name="T62"/>
              <a:gd fmla="*/ 2147483646 h 5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73" name="T96"/>
              <a:gd fmla="*/ 0 h 57" name="T97"/>
              <a:gd fmla="*/ 73 w 73" name="T98"/>
              <a:gd fmla="*/ 57 h 57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57" w="73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8240714" y="3054350"/>
            <a:ext cx="125253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单击编辑标题</a:t>
            </a:r>
          </a:p>
        </p:txBody>
      </p:sp>
      <p:sp>
        <p:nvSpPr>
          <p:cNvPr id="24588" name="矩形 12"/>
          <p:cNvSpPr>
            <a:spLocks noChangeArrowheads="1"/>
          </p:cNvSpPr>
          <p:nvPr/>
        </p:nvSpPr>
        <p:spPr bwMode="auto">
          <a:xfrm>
            <a:off x="2609850" y="3619500"/>
            <a:ext cx="132873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89" name="矩形 13"/>
          <p:cNvSpPr>
            <a:spLocks noChangeArrowheads="1"/>
          </p:cNvSpPr>
          <p:nvPr/>
        </p:nvSpPr>
        <p:spPr bwMode="auto">
          <a:xfrm>
            <a:off x="8202613" y="3619500"/>
            <a:ext cx="13287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24590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6888" y="1962650"/>
            <a:ext cx="3484562" cy="34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25604" name="Pentagon 49"/>
          <p:cNvSpPr>
            <a:spLocks noChangeArrowheads="1"/>
          </p:cNvSpPr>
          <p:nvPr/>
        </p:nvSpPr>
        <p:spPr bwMode="auto">
          <a:xfrm>
            <a:off x="4348163" y="1831975"/>
            <a:ext cx="1749425" cy="836613"/>
          </a:xfrm>
          <a:prstGeom prst="homePlate">
            <a:avLst>
              <a:gd fmla="val 50002" name="adj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5" name="Pentagon 51"/>
          <p:cNvSpPr>
            <a:spLocks noChangeArrowheads="1"/>
          </p:cNvSpPr>
          <p:nvPr/>
        </p:nvSpPr>
        <p:spPr bwMode="auto">
          <a:xfrm>
            <a:off x="4348163" y="3343275"/>
            <a:ext cx="1749425" cy="836613"/>
          </a:xfrm>
          <a:prstGeom prst="homePlate">
            <a:avLst>
              <a:gd fmla="val 50002" name="adj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6" name="Pentagon 52"/>
          <p:cNvSpPr>
            <a:spLocks noChangeArrowheads="1"/>
          </p:cNvSpPr>
          <p:nvPr/>
        </p:nvSpPr>
        <p:spPr bwMode="auto">
          <a:xfrm flipH="1">
            <a:off x="6324600" y="2595563"/>
            <a:ext cx="1749425" cy="836612"/>
          </a:xfrm>
          <a:prstGeom prst="homePlate">
            <a:avLst>
              <a:gd fmla="val 50002" name="adj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7" name="Pentagon 53"/>
          <p:cNvSpPr>
            <a:spLocks noChangeArrowheads="1"/>
          </p:cNvSpPr>
          <p:nvPr/>
        </p:nvSpPr>
        <p:spPr bwMode="auto">
          <a:xfrm flipH="1">
            <a:off x="6324600" y="4125913"/>
            <a:ext cx="1749425" cy="836612"/>
          </a:xfrm>
          <a:prstGeom prst="homePlate">
            <a:avLst>
              <a:gd fmla="val 50002" name="adj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8" name="Freeform 69"/>
          <p:cNvSpPr/>
          <p:nvPr/>
        </p:nvSpPr>
        <p:spPr bwMode="auto">
          <a:xfrm>
            <a:off x="4975225" y="2058988"/>
            <a:ext cx="203200" cy="381000"/>
          </a:xfrm>
          <a:custGeom>
            <a:gdLst>
              <a:gd fmla="*/ 2147483646 w 34" name="T0"/>
              <a:gd fmla="*/ 2147483646 h 64" name="T1"/>
              <a:gd fmla="*/ 2147483646 w 34" name="T2"/>
              <a:gd fmla="*/ 2147483646 h 64" name="T3"/>
              <a:gd fmla="*/ 2147483646 w 34" name="T4"/>
              <a:gd fmla="*/ 2147483646 h 64" name="T5"/>
              <a:gd fmla="*/ 2147483646 w 34" name="T6"/>
              <a:gd fmla="*/ 2147483646 h 64" name="T7"/>
              <a:gd fmla="*/ 2147483646 w 34" name="T8"/>
              <a:gd fmla="*/ 2147483646 h 64" name="T9"/>
              <a:gd fmla="*/ 2147483646 w 34" name="T10"/>
              <a:gd fmla="*/ 2147483646 h 64" name="T11"/>
              <a:gd fmla="*/ 2147483646 w 34" name="T12"/>
              <a:gd fmla="*/ 2147483646 h 64" name="T13"/>
              <a:gd fmla="*/ 2147483646 w 34" name="T14"/>
              <a:gd fmla="*/ 2147483646 h 64" name="T15"/>
              <a:gd fmla="*/ 2147483646 w 34" name="T16"/>
              <a:gd fmla="*/ 2147483646 h 64" name="T17"/>
              <a:gd fmla="*/ 2147483646 w 34" name="T18"/>
              <a:gd fmla="*/ 2147483646 h 64" name="T19"/>
              <a:gd fmla="*/ 2147483646 w 34" name="T20"/>
              <a:gd fmla="*/ 2147483646 h 64" name="T21"/>
              <a:gd fmla="*/ 2147483646 w 34" name="T22"/>
              <a:gd fmla="*/ 2147483646 h 64" name="T23"/>
              <a:gd fmla="*/ 2147483646 w 34" name="T24"/>
              <a:gd fmla="*/ 2147483646 h 64" name="T25"/>
              <a:gd fmla="*/ 2147483646 w 34" name="T26"/>
              <a:gd fmla="*/ 2147483646 h 64" name="T27"/>
              <a:gd fmla="*/ 2147483646 w 34" name="T28"/>
              <a:gd fmla="*/ 2147483646 h 64" name="T29"/>
              <a:gd fmla="*/ 2147483646 w 34" name="T30"/>
              <a:gd fmla="*/ 2147483646 h 64" name="T31"/>
              <a:gd fmla="*/ 2147483646 w 34" name="T32"/>
              <a:gd fmla="*/ 2147483646 h 64" name="T33"/>
              <a:gd fmla="*/ 2147483646 w 34" name="T34"/>
              <a:gd fmla="*/ 0 h 64" name="T35"/>
              <a:gd fmla="*/ 2147483646 w 34" name="T36"/>
              <a:gd fmla="*/ 0 h 64" name="T37"/>
              <a:gd fmla="*/ 2147483646 w 34" name="T38"/>
              <a:gd fmla="*/ 2147483646 h 64" name="T39"/>
              <a:gd fmla="*/ 2147483646 w 34" name="T40"/>
              <a:gd fmla="*/ 2147483646 h 64" name="T41"/>
              <a:gd fmla="*/ 2147483646 w 34" name="T42"/>
              <a:gd fmla="*/ 2147483646 h 64" name="T43"/>
              <a:gd fmla="*/ 2147483646 w 34" name="T44"/>
              <a:gd fmla="*/ 2147483646 h 64" name="T45"/>
              <a:gd fmla="*/ 2147483646 w 34" name="T46"/>
              <a:gd fmla="*/ 2147483646 h 64" name="T47"/>
              <a:gd fmla="*/ 2147483646 w 34" name="T48"/>
              <a:gd fmla="*/ 2147483646 h 64" name="T49"/>
              <a:gd fmla="*/ 2147483646 w 34" name="T50"/>
              <a:gd fmla="*/ 2147483646 h 64" name="T51"/>
              <a:gd fmla="*/ 2147483646 w 34" name="T52"/>
              <a:gd fmla="*/ 2147483646 h 64" name="T53"/>
              <a:gd fmla="*/ 2147483646 w 34" name="T54"/>
              <a:gd fmla="*/ 2147483646 h 64" name="T55"/>
              <a:gd fmla="*/ 2147483646 w 34" name="T56"/>
              <a:gd fmla="*/ 2147483646 h 64" name="T57"/>
              <a:gd fmla="*/ 2147483646 w 34" name="T58"/>
              <a:gd fmla="*/ 2147483646 h 64" name="T59"/>
              <a:gd fmla="*/ 2147483646 w 34" name="T60"/>
              <a:gd fmla="*/ 2147483646 h 64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34" name="T93"/>
              <a:gd fmla="*/ 0 h 64" name="T94"/>
              <a:gd fmla="*/ 34 w 34" name="T95"/>
              <a:gd fmla="*/ 64 h 64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64" w="3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609" name="Freeform 23"/>
          <p:cNvSpPr>
            <a:spLocks noEditPoints="1"/>
          </p:cNvSpPr>
          <p:nvPr/>
        </p:nvSpPr>
        <p:spPr bwMode="auto">
          <a:xfrm>
            <a:off x="4930775" y="3622675"/>
            <a:ext cx="292100" cy="276225"/>
          </a:xfrm>
          <a:custGeom>
            <a:gdLst>
              <a:gd fmla="*/ 2147483646 w 68" name="T0"/>
              <a:gd fmla="*/ 2147483646 h 64" name="T1"/>
              <a:gd fmla="*/ 2147483646 w 68" name="T2"/>
              <a:gd fmla="*/ 2147483646 h 64" name="T3"/>
              <a:gd fmla="*/ 2147483646 w 68" name="T4"/>
              <a:gd fmla="*/ 2147483646 h 64" name="T5"/>
              <a:gd fmla="*/ 2147483646 w 68" name="T6"/>
              <a:gd fmla="*/ 2147483646 h 64" name="T7"/>
              <a:gd fmla="*/ 2147483646 w 68" name="T8"/>
              <a:gd fmla="*/ 2147483646 h 64" name="T9"/>
              <a:gd fmla="*/ 2147483646 w 68" name="T10"/>
              <a:gd fmla="*/ 2147483646 h 64" name="T11"/>
              <a:gd fmla="*/ 0 w 68" name="T12"/>
              <a:gd fmla="*/ 2147483646 h 64" name="T13"/>
              <a:gd fmla="*/ 0 w 68" name="T14"/>
              <a:gd fmla="*/ 2147483646 h 64" name="T15"/>
              <a:gd fmla="*/ 2147483646 w 68" name="T16"/>
              <a:gd fmla="*/ 0 h 64" name="T17"/>
              <a:gd fmla="*/ 2147483646 w 68" name="T18"/>
              <a:gd fmla="*/ 2147483646 h 64" name="T19"/>
              <a:gd fmla="*/ 2147483646 w 68" name="T20"/>
              <a:gd fmla="*/ 2147483646 h 64" name="T21"/>
              <a:gd fmla="*/ 2147483646 w 68" name="T22"/>
              <a:gd fmla="*/ 2147483646 h 64" name="T23"/>
              <a:gd fmla="*/ 0 w 68" name="T24"/>
              <a:gd fmla="*/ 2147483646 h 64" name="T25"/>
              <a:gd fmla="*/ 0 w 68" name="T26"/>
              <a:gd fmla="*/ 2147483646 h 64" name="T27"/>
              <a:gd fmla="*/ 2147483646 w 68" name="T28"/>
              <a:gd fmla="*/ 2147483646 h 64" name="T29"/>
              <a:gd fmla="*/ 2147483646 w 68" name="T30"/>
              <a:gd fmla="*/ 2147483646 h 64" name="T31"/>
              <a:gd fmla="*/ 2147483646 w 68" name="T32"/>
              <a:gd fmla="*/ 2147483646 h 64" name="T33"/>
              <a:gd fmla="*/ 2147483646 w 68" name="T34"/>
              <a:gd fmla="*/ 2147483646 h 64" name="T35"/>
              <a:gd fmla="*/ 2147483646 w 68" name="T36"/>
              <a:gd fmla="*/ 2147483646 h 64" name="T37"/>
              <a:gd fmla="*/ 2147483646 w 68" name="T38"/>
              <a:gd fmla="*/ 2147483646 h 64" name="T39"/>
              <a:gd fmla="*/ 2147483646 w 68" name="T40"/>
              <a:gd fmla="*/ 2147483646 h 64" name="T41"/>
              <a:gd fmla="*/ 2147483646 w 68" name="T42"/>
              <a:gd fmla="*/ 2147483646 h 64" name="T43"/>
              <a:gd fmla="*/ 2147483646 w 68" name="T44"/>
              <a:gd fmla="*/ 2147483646 h 64" name="T45"/>
              <a:gd fmla="*/ 2147483646 w 68" name="T46"/>
              <a:gd fmla="*/ 2147483646 h 64" name="T47"/>
              <a:gd fmla="*/ 2147483646 w 68" name="T48"/>
              <a:gd fmla="*/ 2147483646 h 64" name="T49"/>
              <a:gd fmla="*/ 2147483646 w 68" name="T50"/>
              <a:gd fmla="*/ 2147483646 h 64" name="T51"/>
              <a:gd fmla="*/ 2147483646 w 68" name="T52"/>
              <a:gd fmla="*/ 2147483646 h 64" name="T53"/>
              <a:gd fmla="*/ 2147483646 w 68" name="T54"/>
              <a:gd fmla="*/ 2147483646 h 64" name="T55"/>
              <a:gd fmla="*/ 2147483646 w 68" name="T56"/>
              <a:gd fmla="*/ 2147483646 h 64" name="T57"/>
              <a:gd fmla="*/ 2147483646 w 68" name="T58"/>
              <a:gd fmla="*/ 2147483646 h 64" name="T59"/>
              <a:gd fmla="*/ 2147483646 w 68" name="T60"/>
              <a:gd fmla="*/ 2147483646 h 64" name="T61"/>
              <a:gd fmla="*/ 2147483646 w 68" name="T62"/>
              <a:gd fmla="*/ 2147483646 h 64" name="T63"/>
              <a:gd fmla="*/ 2147483646 w 68" name="T64"/>
              <a:gd fmla="*/ 2147483646 h 64" name="T65"/>
              <a:gd fmla="*/ 2147483646 w 68" name="T66"/>
              <a:gd fmla="*/ 2147483646 h 64" name="T67"/>
              <a:gd fmla="*/ 2147483646 w 68" name="T68"/>
              <a:gd fmla="*/ 2147483646 h 64" name="T69"/>
              <a:gd fmla="*/ 2147483646 w 68" name="T70"/>
              <a:gd fmla="*/ 2147483646 h 64" name="T71"/>
              <a:gd fmla="*/ 2147483646 w 68" name="T72"/>
              <a:gd fmla="*/ 2147483646 h 64" name="T73"/>
              <a:gd fmla="*/ 2147483646 w 68" name="T74"/>
              <a:gd fmla="*/ 2147483646 h 64" name="T75"/>
              <a:gd fmla="*/ 2147483646 w 68" name="T76"/>
              <a:gd fmla="*/ 2147483646 h 64" name="T77"/>
              <a:gd fmla="*/ 2147483646 w 68" name="T78"/>
              <a:gd fmla="*/ 2147483646 h 64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68" name="T120"/>
              <a:gd fmla="*/ 0 h 64" name="T121"/>
              <a:gd fmla="*/ 68 w 68" name="T122"/>
              <a:gd fmla="*/ 64 h 64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610" name="Freeform 57"/>
          <p:cNvSpPr>
            <a:spLocks noEditPoints="1"/>
          </p:cNvSpPr>
          <p:nvPr/>
        </p:nvSpPr>
        <p:spPr bwMode="auto">
          <a:xfrm>
            <a:off x="7140575" y="4389438"/>
            <a:ext cx="347663" cy="307975"/>
          </a:xfrm>
          <a:custGeom>
            <a:gdLst>
              <a:gd fmla="*/ 2147483646 w 65" name="T0"/>
              <a:gd fmla="*/ 2147483646 h 58" name="T1"/>
              <a:gd fmla="*/ 2147483646 w 65" name="T2"/>
              <a:gd fmla="*/ 2147483646 h 58" name="T3"/>
              <a:gd fmla="*/ 2147483646 w 65" name="T4"/>
              <a:gd fmla="*/ 2147483646 h 58" name="T5"/>
              <a:gd fmla="*/ 2147483646 w 65" name="T6"/>
              <a:gd fmla="*/ 2147483646 h 58" name="T7"/>
              <a:gd fmla="*/ 2147483646 w 65" name="T8"/>
              <a:gd fmla="*/ 2147483646 h 58" name="T9"/>
              <a:gd fmla="*/ 2147483646 w 65" name="T10"/>
              <a:gd fmla="*/ 2147483646 h 58" name="T11"/>
              <a:gd fmla="*/ 0 w 65" name="T12"/>
              <a:gd fmla="*/ 2147483646 h 58" name="T13"/>
              <a:gd fmla="*/ 2147483646 w 65" name="T14"/>
              <a:gd fmla="*/ 0 h 58" name="T15"/>
              <a:gd fmla="*/ 2147483646 w 65" name="T16"/>
              <a:gd fmla="*/ 2147483646 h 58" name="T17"/>
              <a:gd fmla="*/ 2147483646 w 65" name="T18"/>
              <a:gd fmla="*/ 2147483646 h 58" name="T19"/>
              <a:gd fmla="*/ 2147483646 w 65" name="T20"/>
              <a:gd fmla="*/ 2147483646 h 58" name="T21"/>
              <a:gd fmla="*/ 2147483646 w 65" name="T22"/>
              <a:gd fmla="*/ 2147483646 h 58" name="T23"/>
              <a:gd fmla="*/ 2147483646 w 65" name="T24"/>
              <a:gd fmla="*/ 2147483646 h 58" name="T25"/>
              <a:gd fmla="*/ 2147483646 w 65" name="T26"/>
              <a:gd fmla="*/ 2147483646 h 58" name="T27"/>
              <a:gd fmla="*/ 2147483646 w 65" name="T28"/>
              <a:gd fmla="*/ 2147483646 h 58" name="T29"/>
              <a:gd fmla="*/ 2147483646 w 65" name="T30"/>
              <a:gd fmla="*/ 2147483646 h 58" name="T31"/>
              <a:gd fmla="*/ 2147483646 w 65" name="T32"/>
              <a:gd fmla="*/ 2147483646 h 58" name="T33"/>
              <a:gd fmla="*/ 2147483646 w 65" name="T34"/>
              <a:gd fmla="*/ 2147483646 h 58" name="T35"/>
              <a:gd fmla="*/ 2147483646 w 65" name="T36"/>
              <a:gd fmla="*/ 2147483646 h 58" name="T37"/>
              <a:gd fmla="*/ 2147483646 w 65" name="T38"/>
              <a:gd fmla="*/ 2147483646 h 58" name="T39"/>
              <a:gd fmla="*/ 2147483646 w 65" name="T40"/>
              <a:gd fmla="*/ 2147483646 h 58" name="T41"/>
              <a:gd fmla="*/ 2147483646 w 65" name="T42"/>
              <a:gd fmla="*/ 2147483646 h 58" name="T43"/>
              <a:gd fmla="*/ 2147483646 w 65" name="T44"/>
              <a:gd fmla="*/ 2147483646 h 58" name="T45"/>
              <a:gd fmla="*/ 2147483646 w 65" name="T46"/>
              <a:gd fmla="*/ 2147483646 h 58" name="T47"/>
              <a:gd fmla="*/ 2147483646 w 65" name="T48"/>
              <a:gd fmla="*/ 2147483646 h 58" name="T49"/>
              <a:gd fmla="*/ 2147483646 w 65" name="T50"/>
              <a:gd fmla="*/ 2147483646 h 58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w 65" name="T78"/>
              <a:gd fmla="*/ 0 h 58" name="T79"/>
              <a:gd fmla="*/ 65 w 65" name="T80"/>
              <a:gd fmla="*/ 58 h 58" name="T81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T81" l="T78" r="T80" t="T79"/>
            <a:pathLst>
              <a:path h="57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611" name="Freeform 66"/>
          <p:cNvSpPr>
            <a:spLocks noEditPoints="1"/>
          </p:cNvSpPr>
          <p:nvPr/>
        </p:nvSpPr>
        <p:spPr bwMode="auto">
          <a:xfrm>
            <a:off x="7191375" y="2863850"/>
            <a:ext cx="257175" cy="300038"/>
          </a:xfrm>
          <a:custGeom>
            <a:gdLst>
              <a:gd fmla="*/ 2147483646 w 55" name="T0"/>
              <a:gd fmla="*/ 2147483646 h 64" name="T1"/>
              <a:gd fmla="*/ 2147483646 w 55" name="T2"/>
              <a:gd fmla="*/ 2147483646 h 64" name="T3"/>
              <a:gd fmla="*/ 2147483646 w 55" name="T4"/>
              <a:gd fmla="*/ 2147483646 h 64" name="T5"/>
              <a:gd fmla="*/ 0 w 55" name="T6"/>
              <a:gd fmla="*/ 2147483646 h 64" name="T7"/>
              <a:gd fmla="*/ 0 w 55" name="T8"/>
              <a:gd fmla="*/ 2147483646 h 64" name="T9"/>
              <a:gd fmla="*/ 2147483646 w 55" name="T10"/>
              <a:gd fmla="*/ 0 h 64" name="T11"/>
              <a:gd fmla="*/ 2147483646 w 55" name="T12"/>
              <a:gd fmla="*/ 2147483646 h 64" name="T13"/>
              <a:gd fmla="*/ 2147483646 w 55" name="T14"/>
              <a:gd fmla="*/ 2147483646 h 64" name="T15"/>
              <a:gd fmla="*/ 2147483646 w 55" name="T16"/>
              <a:gd fmla="*/ 2147483646 h 64" name="T17"/>
              <a:gd fmla="*/ 2147483646 w 55" name="T18"/>
              <a:gd fmla="*/ 2147483646 h 64" name="T19"/>
              <a:gd fmla="*/ 0 w 55" name="T20"/>
              <a:gd fmla="*/ 2147483646 h 64" name="T21"/>
              <a:gd fmla="*/ 0 w 55" name="T22"/>
              <a:gd fmla="*/ 2147483646 h 64" name="T23"/>
              <a:gd fmla="*/ 2147483646 w 55" name="T24"/>
              <a:gd fmla="*/ 2147483646 h 64" name="T25"/>
              <a:gd fmla="*/ 2147483646 w 55" name="T26"/>
              <a:gd fmla="*/ 2147483646 h 64" name="T27"/>
              <a:gd fmla="*/ 2147483646 w 55" name="T28"/>
              <a:gd fmla="*/ 2147483646 h 64" name="T29"/>
              <a:gd fmla="*/ 2147483646 w 55" name="T30"/>
              <a:gd fmla="*/ 2147483646 h 64" name="T31"/>
              <a:gd fmla="*/ 2147483646 w 55" name="T32"/>
              <a:gd fmla="*/ 2147483646 h 64" name="T33"/>
              <a:gd fmla="*/ 0 w 55" name="T34"/>
              <a:gd fmla="*/ 2147483646 h 64" name="T35"/>
              <a:gd fmla="*/ 0 w 55" name="T36"/>
              <a:gd fmla="*/ 2147483646 h 64" name="T37"/>
              <a:gd fmla="*/ 2147483646 w 55" name="T38"/>
              <a:gd fmla="*/ 2147483646 h 64" name="T39"/>
              <a:gd fmla="*/ 2147483646 w 55" name="T40"/>
              <a:gd fmla="*/ 2147483646 h 64" name="T41"/>
              <a:gd fmla="*/ 2147483646 w 55" name="T42"/>
              <a:gd fmla="*/ 2147483646 h 64" name="T43"/>
              <a:gd fmla="*/ 2147483646 w 55" name="T44"/>
              <a:gd fmla="*/ 2147483646 h 64" name="T45"/>
              <a:gd fmla="*/ 2147483646 w 55" name="T46"/>
              <a:gd fmla="*/ 2147483646 h 64" name="T47"/>
              <a:gd fmla="*/ 0 w 55" name="T48"/>
              <a:gd fmla="*/ 2147483646 h 64" name="T49"/>
              <a:gd fmla="*/ 0 w 55" name="T50"/>
              <a:gd fmla="*/ 2147483646 h 64" name="T51"/>
              <a:gd fmla="*/ 2147483646 w 55" name="T52"/>
              <a:gd fmla="*/ 2147483646 h 64" name="T53"/>
              <a:gd fmla="*/ 2147483646 w 55" name="T54"/>
              <a:gd fmla="*/ 2147483646 h 64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55" name="T84"/>
              <a:gd fmla="*/ 0 h 64" name="T85"/>
              <a:gd fmla="*/ 55 w 55" name="T86"/>
              <a:gd fmla="*/ 64 h 64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4" w="55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612" name="Rectangle 34"/>
          <p:cNvSpPr>
            <a:spLocks noChangeArrowheads="1"/>
          </p:cNvSpPr>
          <p:nvPr/>
        </p:nvSpPr>
        <p:spPr bwMode="auto">
          <a:xfrm>
            <a:off x="6124575" y="1882775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3" name="Rectangle 35"/>
          <p:cNvSpPr>
            <a:spLocks noChangeArrowheads="1"/>
          </p:cNvSpPr>
          <p:nvPr/>
        </p:nvSpPr>
        <p:spPr bwMode="auto">
          <a:xfrm>
            <a:off x="6124575" y="2635250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4" name="Rectangle 36"/>
          <p:cNvSpPr>
            <a:spLocks noChangeArrowheads="1"/>
          </p:cNvSpPr>
          <p:nvPr/>
        </p:nvSpPr>
        <p:spPr bwMode="auto">
          <a:xfrm>
            <a:off x="6124575" y="3387725"/>
            <a:ext cx="200025" cy="750888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5" name="Rectangle 37"/>
          <p:cNvSpPr>
            <a:spLocks noChangeArrowheads="1"/>
          </p:cNvSpPr>
          <p:nvPr/>
        </p:nvSpPr>
        <p:spPr bwMode="auto">
          <a:xfrm>
            <a:off x="6124575" y="4138613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6" name="Rectangle 30"/>
          <p:cNvSpPr>
            <a:spLocks noChangeArrowheads="1"/>
          </p:cNvSpPr>
          <p:nvPr/>
        </p:nvSpPr>
        <p:spPr bwMode="auto">
          <a:xfrm>
            <a:off x="6124575" y="4881563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7" name="Pentagon 31"/>
          <p:cNvSpPr>
            <a:spLocks noChangeArrowheads="1"/>
          </p:cNvSpPr>
          <p:nvPr/>
        </p:nvSpPr>
        <p:spPr bwMode="auto">
          <a:xfrm>
            <a:off x="4348163" y="4806950"/>
            <a:ext cx="1749425" cy="836613"/>
          </a:xfrm>
          <a:prstGeom prst="homePlate">
            <a:avLst>
              <a:gd fmla="val 50002" name="adj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31" lIns="91262" rIns="91262" t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2870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2870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2870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2870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2870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2870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2870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2870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8" name="Freeform 152"/>
          <p:cNvSpPr>
            <a:spLocks noEditPoints="1"/>
          </p:cNvSpPr>
          <p:nvPr/>
        </p:nvSpPr>
        <p:spPr bwMode="auto">
          <a:xfrm>
            <a:off x="4873625" y="5048250"/>
            <a:ext cx="385763" cy="355600"/>
          </a:xfrm>
          <a:custGeom>
            <a:gdLst>
              <a:gd fmla="*/ 2147483646 w 67" name="T0"/>
              <a:gd fmla="*/ 2147483646 h 62" name="T1"/>
              <a:gd fmla="*/ 2147483646 w 67" name="T2"/>
              <a:gd fmla="*/ 2147483646 h 62" name="T3"/>
              <a:gd fmla="*/ 2147483646 w 67" name="T4"/>
              <a:gd fmla="*/ 2147483646 h 62" name="T5"/>
              <a:gd fmla="*/ 2147483646 w 67" name="T6"/>
              <a:gd fmla="*/ 2147483646 h 62" name="T7"/>
              <a:gd fmla="*/ 2147483646 w 67" name="T8"/>
              <a:gd fmla="*/ 2147483646 h 62" name="T9"/>
              <a:gd fmla="*/ 2147483646 w 67" name="T10"/>
              <a:gd fmla="*/ 2147483646 h 62" name="T11"/>
              <a:gd fmla="*/ 2147483646 w 67" name="T12"/>
              <a:gd fmla="*/ 2147483646 h 62" name="T13"/>
              <a:gd fmla="*/ 2147483646 w 67" name="T14"/>
              <a:gd fmla="*/ 2147483646 h 62" name="T15"/>
              <a:gd fmla="*/ 2147483646 w 67" name="T16"/>
              <a:gd fmla="*/ 2147483646 h 62" name="T17"/>
              <a:gd fmla="*/ 2147483646 w 67" name="T18"/>
              <a:gd fmla="*/ 2147483646 h 62" name="T19"/>
              <a:gd fmla="*/ 2147483646 w 67" name="T20"/>
              <a:gd fmla="*/ 2147483646 h 62" name="T21"/>
              <a:gd fmla="*/ 2147483646 w 67" name="T22"/>
              <a:gd fmla="*/ 2147483646 h 62" name="T23"/>
              <a:gd fmla="*/ 2147483646 w 67" name="T24"/>
              <a:gd fmla="*/ 2147483646 h 62" name="T25"/>
              <a:gd fmla="*/ 2147483646 w 67" name="T26"/>
              <a:gd fmla="*/ 2147483646 h 62" name="T27"/>
              <a:gd fmla="*/ 2147483646 w 67" name="T28"/>
              <a:gd fmla="*/ 2147483646 h 62" name="T29"/>
              <a:gd fmla="*/ 0 w 67" name="T30"/>
              <a:gd fmla="*/ 2147483646 h 62" name="T31"/>
              <a:gd fmla="*/ 0 w 67" name="T32"/>
              <a:gd fmla="*/ 2147483646 h 62" name="T33"/>
              <a:gd fmla="*/ 2147483646 w 67" name="T34"/>
              <a:gd fmla="*/ 2147483646 h 62" name="T35"/>
              <a:gd fmla="*/ 2147483646 w 67" name="T36"/>
              <a:gd fmla="*/ 2147483646 h 62" name="T37"/>
              <a:gd fmla="*/ 2147483646 w 67" name="T38"/>
              <a:gd fmla="*/ 2147483646 h 62" name="T39"/>
              <a:gd fmla="*/ 2147483646 w 67" name="T40"/>
              <a:gd fmla="*/ 0 h 62" name="T41"/>
              <a:gd fmla="*/ 2147483646 w 67" name="T42"/>
              <a:gd fmla="*/ 0 h 62" name="T43"/>
              <a:gd fmla="*/ 2147483646 w 67" name="T44"/>
              <a:gd fmla="*/ 2147483646 h 62" name="T45"/>
              <a:gd fmla="*/ 2147483646 w 67" name="T46"/>
              <a:gd fmla="*/ 2147483646 h 62" name="T47"/>
              <a:gd fmla="*/ 2147483646 w 67" name="T48"/>
              <a:gd fmla="*/ 2147483646 h 62" name="T49"/>
              <a:gd fmla="*/ 2147483646 w 67" name="T50"/>
              <a:gd fmla="*/ 2147483646 h 62" name="T51"/>
              <a:gd fmla="*/ 2147483646 w 67" name="T52"/>
              <a:gd fmla="*/ 2147483646 h 62" name="T53"/>
              <a:gd fmla="*/ 2147483646 w 67" name="T54"/>
              <a:gd fmla="*/ 2147483646 h 62" name="T55"/>
              <a:gd fmla="*/ 2147483646 w 67" name="T56"/>
              <a:gd fmla="*/ 2147483646 h 62" name="T57"/>
              <a:gd fmla="*/ 2147483646 w 67" name="T58"/>
              <a:gd fmla="*/ 2147483646 h 62" name="T59"/>
              <a:gd fmla="*/ 2147483646 w 67" name="T60"/>
              <a:gd fmla="*/ 2147483646 h 62" name="T61"/>
              <a:gd fmla="*/ 2147483646 w 67" name="T62"/>
              <a:gd fmla="*/ 2147483646 h 62" name="T63"/>
              <a:gd fmla="*/ 2147483646 w 67" name="T64"/>
              <a:gd fmla="*/ 2147483646 h 62" name="T65"/>
              <a:gd fmla="*/ 2147483646 w 67" name="T66"/>
              <a:gd fmla="*/ 2147483646 h 62" name="T67"/>
              <a:gd fmla="*/ 2147483646 w 67" name="T68"/>
              <a:gd fmla="*/ 2147483646 h 62" name="T69"/>
              <a:gd fmla="*/ 2147483646 w 67" name="T70"/>
              <a:gd fmla="*/ 2147483646 h 62" name="T71"/>
              <a:gd fmla="*/ 2147483646 w 67" name="T72"/>
              <a:gd fmla="*/ 2147483646 h 6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67" name="T111"/>
              <a:gd fmla="*/ 0 h 62" name="T112"/>
              <a:gd fmla="*/ 67 w 67" name="T113"/>
              <a:gd fmla="*/ 62 h 62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2171700" y="1973263"/>
            <a:ext cx="17541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2174875" y="2187575"/>
            <a:ext cx="17510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2114550" y="3514725"/>
            <a:ext cx="17541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2117725" y="3729038"/>
            <a:ext cx="17510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2174875" y="4979988"/>
            <a:ext cx="17541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5624" name="TextBox 13"/>
          <p:cNvSpPr txBox="1">
            <a:spLocks noChangeArrowheads="1"/>
          </p:cNvSpPr>
          <p:nvPr/>
        </p:nvSpPr>
        <p:spPr bwMode="auto">
          <a:xfrm>
            <a:off x="2178050" y="5194300"/>
            <a:ext cx="17510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625" name="TextBox 13"/>
          <p:cNvSpPr txBox="1">
            <a:spLocks noChangeArrowheads="1"/>
          </p:cNvSpPr>
          <p:nvPr/>
        </p:nvSpPr>
        <p:spPr bwMode="auto">
          <a:xfrm>
            <a:off x="8645525" y="274637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5626" name="TextBox 13"/>
          <p:cNvSpPr txBox="1">
            <a:spLocks noChangeArrowheads="1"/>
          </p:cNvSpPr>
          <p:nvPr/>
        </p:nvSpPr>
        <p:spPr bwMode="auto">
          <a:xfrm>
            <a:off x="8648700" y="2960688"/>
            <a:ext cx="1749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627" name="TextBox 13"/>
          <p:cNvSpPr txBox="1">
            <a:spLocks noChangeArrowheads="1"/>
          </p:cNvSpPr>
          <p:nvPr/>
        </p:nvSpPr>
        <p:spPr bwMode="auto">
          <a:xfrm>
            <a:off x="8588375" y="4289425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5628" name="TextBox 13"/>
          <p:cNvSpPr txBox="1">
            <a:spLocks noChangeArrowheads="1"/>
          </p:cNvSpPr>
          <p:nvPr/>
        </p:nvSpPr>
        <p:spPr bwMode="auto">
          <a:xfrm>
            <a:off x="8591550" y="4503738"/>
            <a:ext cx="17494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6629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fmla="val 24982" name="adj"/>
              <a:gd fmla="val 115470" name="vf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26630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6631" name="文本框 14"/>
          <p:cNvSpPr txBox="1">
            <a:spLocks noChangeArrowheads="1"/>
          </p:cNvSpPr>
          <p:nvPr/>
        </p:nvSpPr>
        <p:spPr bwMode="auto">
          <a:xfrm>
            <a:off x="2835275" y="4410075"/>
            <a:ext cx="652938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6600">
                <a:solidFill>
                  <a:srgbClr val="FFFFFF"/>
                </a:solidFill>
                <a:latin charset="0" panose="020b0806030902050204" pitchFamily="34" typeface="Impact"/>
                <a:ea charset="-122" panose="02000000000000000000" pitchFamily="2" typeface="方正正中黑简体"/>
              </a:rPr>
              <a:t>THANK YOU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4541" y="2134920"/>
            <a:ext cx="200132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200">
                <a:solidFill>
                  <a:srgbClr val="1F968C"/>
                </a:solidFill>
                <a:latin charset="0" panose="020b0806030902050204" pitchFamily="34" typeface="Impact"/>
              </a:rPr>
              <a:t>2016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4100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101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102" name="图片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68875" y="3065463"/>
            <a:ext cx="2254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单击此处可编辑内容，根据您的需要自由拉伸文本框大小。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您可以在此处添加关于本章节的简要介绍，模板所有素材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均可自由编辑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5124" name="空心弧 3"/>
          <p:cNvSpPr/>
          <p:nvPr/>
        </p:nvSpPr>
        <p:spPr bwMode="auto">
          <a:xfrm rot="-4678923">
            <a:off x="4722813" y="2225675"/>
            <a:ext cx="2787650" cy="2752725"/>
          </a:xfrm>
          <a:custGeom>
            <a:gdLst>
              <a:gd fmla="*/ 1100602 w 2788528" name="T0"/>
              <a:gd fmla="*/ 30459 h 2753783" name="T1"/>
              <a:gd fmla="*/ 2751186 w 2788528" name="T2"/>
              <a:gd fmla="*/ 1077004 h 2753783" name="T3"/>
              <a:gd fmla="*/ 2080176 w 2788528" name="T4"/>
              <a:gd fmla="*/ 1223757 h 2753783" name="T5"/>
              <a:gd fmla="*/ 1246153 w 2788528" name="T6"/>
              <a:gd fmla="*/ 701510 h 2753783" name="T7"/>
              <a:gd fmla="*/ 1100602 w 2788528" name="T8"/>
              <a:gd fmla="*/ 30459 h 275378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788528" name="T15"/>
              <a:gd fmla="*/ 0 h 2753783" name="T16"/>
              <a:gd fmla="*/ 2788528 w 2788528" name="T17"/>
              <a:gd fmla="*/ 2753783 h 275378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3783" w="2788528">
                <a:moveTo>
                  <a:pt x="1102337" y="30519"/>
                </a:moveTo>
                <a:cubicBezTo>
                  <a:pt x="1851532" y="-127902"/>
                  <a:pt x="2589801" y="340355"/>
                  <a:pt x="2755523" y="1079075"/>
                </a:cubicBezTo>
                <a:lnTo>
                  <a:pt x="2083454" y="1226110"/>
                </a:lnTo>
                <a:cubicBezTo>
                  <a:pt x="1998817" y="858048"/>
                  <a:pt x="1626466" y="624810"/>
                  <a:pt x="1248117" y="702860"/>
                </a:cubicBezTo>
                <a:lnTo>
                  <a:pt x="1102337" y="3051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5" name="空心弧 4"/>
          <p:cNvSpPr/>
          <p:nvPr/>
        </p:nvSpPr>
        <p:spPr bwMode="auto">
          <a:xfrm rot="10221374">
            <a:off x="4738688" y="2232025"/>
            <a:ext cx="2789237" cy="2755900"/>
          </a:xfrm>
          <a:custGeom>
            <a:gdLst>
              <a:gd fmla="*/ 1633354 w 2789647" name="T0"/>
              <a:gd fmla="*/ 20545 h 2754576" name="T1"/>
              <a:gd fmla="*/ 2769051 w 2789647" name="T2"/>
              <a:gd fmla="*/ 1605085 h 2754576" name="T3"/>
              <a:gd fmla="*/ 2096113 w 2789647" name="T4"/>
              <a:gd fmla="*/ 1495240 h 2754576" name="T5"/>
              <a:gd fmla="*/ 1514725 w 2789647" name="T6"/>
              <a:gd fmla="*/ 694043 h 2754576" name="T7"/>
              <a:gd fmla="*/ 1633354 w 2789647" name="T8"/>
              <a:gd fmla="*/ 20545 h 275457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789647" name="T15"/>
              <a:gd fmla="*/ 0 h 2754576" name="T16"/>
              <a:gd fmla="*/ 2789647 w 2789647" name="T17"/>
              <a:gd fmla="*/ 2754576 h 275457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4576" w="2789647">
                <a:moveTo>
                  <a:pt x="1634554" y="20495"/>
                </a:moveTo>
                <a:cubicBezTo>
                  <a:pt x="2388389" y="150361"/>
                  <a:pt x="2895510" y="855687"/>
                  <a:pt x="2771086" y="1601233"/>
                </a:cubicBezTo>
                <a:lnTo>
                  <a:pt x="2097653" y="1491652"/>
                </a:lnTo>
                <a:cubicBezTo>
                  <a:pt x="2162163" y="1114477"/>
                  <a:pt x="1902179" y="757321"/>
                  <a:pt x="1515839" y="692378"/>
                </a:cubicBezTo>
                <a:lnTo>
                  <a:pt x="1634554" y="20495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6" name="空心弧 5"/>
          <p:cNvSpPr/>
          <p:nvPr/>
        </p:nvSpPr>
        <p:spPr bwMode="auto">
          <a:xfrm rot="851343">
            <a:off x="4710113" y="2208213"/>
            <a:ext cx="2787650" cy="2754312"/>
          </a:xfrm>
          <a:custGeom>
            <a:gdLst>
              <a:gd fmla="*/ 1061197 w 2788529" name="T0"/>
              <a:gd fmla="*/ 39498 h 2753782" name="T1"/>
              <a:gd fmla="*/ 2115322 w 2788529" name="T2"/>
              <a:gd fmla="*/ 200617 h 2753782" name="T3"/>
              <a:gd fmla="*/ 2748483 w 2788529" name="T4"/>
              <a:gd fmla="*/ 1068285 h 2753782" name="T5"/>
              <a:gd fmla="*/ 2081241 w 2788529" name="T6"/>
              <a:gd fmla="*/ 1220746 h 2753782" name="T7"/>
              <a:gd fmla="*/ 1756481 w 2788529" name="T8"/>
              <a:gd fmla="*/ 784879 h 2753782" name="T9"/>
              <a:gd fmla="*/ 1225791 w 2788529" name="T10"/>
              <a:gd fmla="*/ 705451 h 2753782" name="T11"/>
              <a:gd fmla="*/ 1061197 w 2788529" name="T12"/>
              <a:gd fmla="*/ 39498 h 275378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788529" name="T21"/>
              <a:gd fmla="*/ 0 h 2753782" name="T22"/>
              <a:gd fmla="*/ 2788529 w 2788529" name="T23"/>
              <a:gd fmla="*/ 2753782 h 275378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753782" w="2788529">
                <a:moveTo>
                  <a:pt x="1062871" y="39458"/>
                </a:moveTo>
                <a:cubicBezTo>
                  <a:pt x="1422483" y="-47441"/>
                  <a:pt x="1802327" y="10470"/>
                  <a:pt x="2118658" y="200422"/>
                </a:cubicBezTo>
                <a:cubicBezTo>
                  <a:pt x="2439675" y="393188"/>
                  <a:pt x="2668330" y="705737"/>
                  <a:pt x="2752818" y="1067257"/>
                </a:cubicBezTo>
                <a:lnTo>
                  <a:pt x="2084523" y="1219571"/>
                </a:lnTo>
                <a:cubicBezTo>
                  <a:pt x="2040913" y="1037492"/>
                  <a:pt x="1923570" y="880402"/>
                  <a:pt x="1759252" y="784124"/>
                </a:cubicBezTo>
                <a:cubicBezTo>
                  <a:pt x="1599636" y="690602"/>
                  <a:pt x="1408708" y="662097"/>
                  <a:pt x="1227725" y="704771"/>
                </a:cubicBezTo>
                <a:lnTo>
                  <a:pt x="1062871" y="39458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7" name="空心弧 6"/>
          <p:cNvSpPr/>
          <p:nvPr/>
        </p:nvSpPr>
        <p:spPr bwMode="auto">
          <a:xfrm rot="4607761">
            <a:off x="4722813" y="2225675"/>
            <a:ext cx="2787650" cy="2752725"/>
          </a:xfrm>
          <a:custGeom>
            <a:gdLst>
              <a:gd fmla="*/ 1714782 w 2788528" name="T0"/>
              <a:gd fmla="*/ 37439 h 2753783" name="T1"/>
              <a:gd fmla="*/ 2748104 w 2788528" name="T2"/>
              <a:gd fmla="*/ 1684911 h 2753783" name="T3"/>
              <a:gd fmla="*/ 2075522 w 2788528" name="T4"/>
              <a:gd fmla="*/ 1530825 h 2753783" name="T5"/>
              <a:gd fmla="*/ 1552913 w 2788528" name="T6"/>
              <a:gd fmla="*/ 707969 h 2753783" name="T7"/>
              <a:gd fmla="*/ 1714782 w 2788528" name="T8"/>
              <a:gd fmla="*/ 37439 h 275378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788528" name="T15"/>
              <a:gd fmla="*/ 0 h 2753783" name="T16"/>
              <a:gd fmla="*/ 2788528 w 2788528" name="T17"/>
              <a:gd fmla="*/ 2753783 h 275378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3783" w="2788528">
                <a:moveTo>
                  <a:pt x="1717484" y="37509"/>
                </a:moveTo>
                <a:cubicBezTo>
                  <a:pt x="2463405" y="213057"/>
                  <a:pt x="2925780" y="950499"/>
                  <a:pt x="2752436" y="1688152"/>
                </a:cubicBezTo>
                <a:lnTo>
                  <a:pt x="2078794" y="1533769"/>
                </a:lnTo>
                <a:cubicBezTo>
                  <a:pt x="2167607" y="1165147"/>
                  <a:pt x="1933288" y="796080"/>
                  <a:pt x="1555360" y="709330"/>
                </a:cubicBezTo>
                <a:lnTo>
                  <a:pt x="1717484" y="3750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8" name="Freeform 34"/>
          <p:cNvSpPr/>
          <p:nvPr/>
        </p:nvSpPr>
        <p:spPr bwMode="auto">
          <a:xfrm>
            <a:off x="5180013" y="2809875"/>
            <a:ext cx="363537" cy="320675"/>
          </a:xfrm>
          <a:custGeom>
            <a:gdLst>
              <a:gd fmla="*/ 2147483646 w 136" name="T0"/>
              <a:gd fmla="*/ 2147483646 h 120" name="T1"/>
              <a:gd fmla="*/ 2147483646 w 136" name="T2"/>
              <a:gd fmla="*/ 0 h 120" name="T3"/>
              <a:gd fmla="*/ 0 w 136" name="T4"/>
              <a:gd fmla="*/ 2147483646 h 120" name="T5"/>
              <a:gd fmla="*/ 2147483646 w 136" name="T6"/>
              <a:gd fmla="*/ 2147483646 h 120" name="T7"/>
              <a:gd fmla="*/ 2147483646 w 136" name="T8"/>
              <a:gd fmla="*/ 2147483646 h 120" name="T9"/>
              <a:gd fmla="*/ 2147483646 w 136" name="T10"/>
              <a:gd fmla="*/ 2147483646 h 120" name="T11"/>
              <a:gd fmla="*/ 2147483646 w 136" name="T12"/>
              <a:gd fmla="*/ 2147483646 h 12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36" name="T21"/>
              <a:gd fmla="*/ 0 h 120" name="T22"/>
              <a:gd fmla="*/ 136 w 136" name="T23"/>
              <a:gd fmla="*/ 120 h 12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20" w="136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9" name="Freeform 64"/>
          <p:cNvSpPr>
            <a:spLocks noEditPoints="1"/>
          </p:cNvSpPr>
          <p:nvPr/>
        </p:nvSpPr>
        <p:spPr bwMode="auto">
          <a:xfrm>
            <a:off x="5226050" y="4229100"/>
            <a:ext cx="327025" cy="312738"/>
          </a:xfrm>
          <a:custGeom>
            <a:gdLst>
              <a:gd fmla="*/ 2147483646 w 133" name="T0"/>
              <a:gd fmla="*/ 0 h 127" name="T1"/>
              <a:gd fmla="*/ 2147483646 w 133" name="T2"/>
              <a:gd fmla="*/ 0 h 127" name="T3"/>
              <a:gd fmla="*/ 0 w 133" name="T4"/>
              <a:gd fmla="*/ 2147483646 h 127" name="T5"/>
              <a:gd fmla="*/ 0 w 133" name="T6"/>
              <a:gd fmla="*/ 2147483646 h 127" name="T7"/>
              <a:gd fmla="*/ 2147483646 w 133" name="T8"/>
              <a:gd fmla="*/ 2147483646 h 127" name="T9"/>
              <a:gd fmla="*/ 2147483646 w 133" name="T10"/>
              <a:gd fmla="*/ 2147483646 h 127" name="T11"/>
              <a:gd fmla="*/ 2147483646 w 133" name="T12"/>
              <a:gd fmla="*/ 2147483646 h 127" name="T13"/>
              <a:gd fmla="*/ 2147483646 w 133" name="T14"/>
              <a:gd fmla="*/ 2147483646 h 127" name="T15"/>
              <a:gd fmla="*/ 2147483646 w 133" name="T16"/>
              <a:gd fmla="*/ 2147483646 h 127" name="T17"/>
              <a:gd fmla="*/ 2147483646 w 133" name="T18"/>
              <a:gd fmla="*/ 2147483646 h 127" name="T19"/>
              <a:gd fmla="*/ 2147483646 w 133" name="T20"/>
              <a:gd fmla="*/ 2147483646 h 127" name="T21"/>
              <a:gd fmla="*/ 2147483646 w 133" name="T22"/>
              <a:gd fmla="*/ 2147483646 h 127" name="T23"/>
              <a:gd fmla="*/ 2147483646 w 133" name="T24"/>
              <a:gd fmla="*/ 2147483646 h 127" name="T25"/>
              <a:gd fmla="*/ 2147483646 w 133" name="T26"/>
              <a:gd fmla="*/ 2147483646 h 127" name="T27"/>
              <a:gd fmla="*/ 2147483646 w 133" name="T28"/>
              <a:gd fmla="*/ 2147483646 h 127" name="T29"/>
              <a:gd fmla="*/ 2147483646 w 133" name="T30"/>
              <a:gd fmla="*/ 2147483646 h 127" name="T31"/>
              <a:gd fmla="*/ 2147483646 w 133" name="T32"/>
              <a:gd fmla="*/ 0 h 127" name="T33"/>
              <a:gd fmla="*/ 2147483646 w 133" name="T34"/>
              <a:gd fmla="*/ 2147483646 h 127" name="T35"/>
              <a:gd fmla="*/ 2147483646 w 133" name="T36"/>
              <a:gd fmla="*/ 2147483646 h 127" name="T37"/>
              <a:gd fmla="*/ 2147483646 w 133" name="T38"/>
              <a:gd fmla="*/ 2147483646 h 127" name="T39"/>
              <a:gd fmla="*/ 2147483646 w 133" name="T40"/>
              <a:gd fmla="*/ 2147483646 h 127" name="T41"/>
              <a:gd fmla="*/ 2147483646 w 133" name="T42"/>
              <a:gd fmla="*/ 2147483646 h 127" name="T43"/>
              <a:gd fmla="*/ 2147483646 w 133" name="T44"/>
              <a:gd fmla="*/ 2147483646 h 127" name="T45"/>
              <a:gd fmla="*/ 2147483646 w 133" name="T46"/>
              <a:gd fmla="*/ 2147483646 h 127" name="T47"/>
              <a:gd fmla="*/ 2147483646 w 133" name="T48"/>
              <a:gd fmla="*/ 2147483646 h 127" name="T49"/>
              <a:gd fmla="*/ 2147483646 w 133" name="T50"/>
              <a:gd fmla="*/ 2147483646 h 127" name="T51"/>
              <a:gd fmla="*/ 2147483646 w 133" name="T52"/>
              <a:gd fmla="*/ 2147483646 h 127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133" name="T81"/>
              <a:gd fmla="*/ 0 h 127" name="T82"/>
              <a:gd fmla="*/ 133 w 133" name="T83"/>
              <a:gd fmla="*/ 127 h 127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127" w="133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0" name="Freeform 110"/>
          <p:cNvSpPr/>
          <p:nvPr/>
        </p:nvSpPr>
        <p:spPr bwMode="auto">
          <a:xfrm>
            <a:off x="6878638" y="4311650"/>
            <a:ext cx="80962" cy="80963"/>
          </a:xfrm>
          <a:custGeom>
            <a:gdLst>
              <a:gd fmla="*/ 0 w 41" name="T0"/>
              <a:gd fmla="*/ 2147483646 h 41" name="T1"/>
              <a:gd fmla="*/ 2147483646 w 41" name="T2"/>
              <a:gd fmla="*/ 2147483646 h 41" name="T3"/>
              <a:gd fmla="*/ 2147483646 w 41" name="T4"/>
              <a:gd fmla="*/ 2147483646 h 41" name="T5"/>
              <a:gd fmla="*/ 2147483646 w 41" name="T6"/>
              <a:gd fmla="*/ 0 h 41" name="T7"/>
              <a:gd fmla="*/ 0 w 41" name="T8"/>
              <a:gd fmla="*/ 2147483646 h 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1" name="T15"/>
              <a:gd fmla="*/ 0 h 41" name="T16"/>
              <a:gd fmla="*/ 41 w 41" name="T17"/>
              <a:gd fmla="*/ 41 h 4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1" w="41">
                <a:moveTo>
                  <a:pt x="0" y="39"/>
                </a:moveTo>
                <a:lnTo>
                  <a:pt x="3" y="41"/>
                </a:lnTo>
                <a:lnTo>
                  <a:pt x="41" y="3"/>
                </a:lnTo>
                <a:lnTo>
                  <a:pt x="39" y="0"/>
                </a:lnTo>
                <a:lnTo>
                  <a:pt x="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1" name="Freeform 111"/>
          <p:cNvSpPr/>
          <p:nvPr/>
        </p:nvSpPr>
        <p:spPr bwMode="auto">
          <a:xfrm>
            <a:off x="6859588" y="4289425"/>
            <a:ext cx="88900" cy="92075"/>
          </a:xfrm>
          <a:custGeom>
            <a:gdLst>
              <a:gd fmla="*/ 2147483646 w 44" name="T0"/>
              <a:gd fmla="*/ 0 h 46" name="T1"/>
              <a:gd fmla="*/ 0 w 44" name="T2"/>
              <a:gd fmla="*/ 2147483646 h 46" name="T3"/>
              <a:gd fmla="*/ 2147483646 w 44" name="T4"/>
              <a:gd fmla="*/ 2147483646 h 46" name="T5"/>
              <a:gd fmla="*/ 2147483646 w 44" name="T6"/>
              <a:gd fmla="*/ 2147483646 h 46" name="T7"/>
              <a:gd fmla="*/ 2147483646 w 44" name="T8"/>
              <a:gd fmla="*/ 0 h 4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4" name="T15"/>
              <a:gd fmla="*/ 0 h 46" name="T16"/>
              <a:gd fmla="*/ 44 w 44" name="T17"/>
              <a:gd fmla="*/ 46 h 4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6" w="44">
                <a:moveTo>
                  <a:pt x="37" y="0"/>
                </a:moveTo>
                <a:lnTo>
                  <a:pt x="0" y="39"/>
                </a:lnTo>
                <a:lnTo>
                  <a:pt x="6" y="46"/>
                </a:lnTo>
                <a:lnTo>
                  <a:pt x="44" y="8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2" name="Freeform 112"/>
          <p:cNvSpPr/>
          <p:nvPr/>
        </p:nvSpPr>
        <p:spPr bwMode="auto">
          <a:xfrm>
            <a:off x="6843713" y="4276725"/>
            <a:ext cx="84137" cy="84138"/>
          </a:xfrm>
          <a:custGeom>
            <a:gdLst>
              <a:gd fmla="*/ 0 w 42" name="T0"/>
              <a:gd fmla="*/ 2147483646 h 42" name="T1"/>
              <a:gd fmla="*/ 2147483646 w 42" name="T2"/>
              <a:gd fmla="*/ 2147483646 h 42" name="T3"/>
              <a:gd fmla="*/ 2147483646 w 42" name="T4"/>
              <a:gd fmla="*/ 2147483646 h 42" name="T5"/>
              <a:gd fmla="*/ 2147483646 w 42" name="T6"/>
              <a:gd fmla="*/ 0 h 42" name="T7"/>
              <a:gd fmla="*/ 0 w 42" name="T8"/>
              <a:gd fmla="*/ 2147483646 h 4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2" name="T15"/>
              <a:gd fmla="*/ 0 h 42" name="T16"/>
              <a:gd fmla="*/ 42 w 42" name="T17"/>
              <a:gd fmla="*/ 42 h 42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2" w="42">
                <a:moveTo>
                  <a:pt x="0" y="38"/>
                </a:moveTo>
                <a:lnTo>
                  <a:pt x="4" y="42"/>
                </a:lnTo>
                <a:lnTo>
                  <a:pt x="42" y="4"/>
                </a:lnTo>
                <a:lnTo>
                  <a:pt x="38" y="0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3" name="Freeform 113"/>
          <p:cNvSpPr/>
          <p:nvPr/>
        </p:nvSpPr>
        <p:spPr bwMode="auto">
          <a:xfrm>
            <a:off x="6821488" y="4359275"/>
            <a:ext cx="57150" cy="55563"/>
          </a:xfrm>
          <a:custGeom>
            <a:gdLst>
              <a:gd fmla="*/ 2147483646 w 28" name="T0"/>
              <a:gd fmla="*/ 2147483646 h 28" name="T1"/>
              <a:gd fmla="*/ 2147483646 w 28" name="T2"/>
              <a:gd fmla="*/ 0 h 28" name="T3"/>
              <a:gd fmla="*/ 0 w 28" name="T4"/>
              <a:gd fmla="*/ 2147483646 h 28" name="T5"/>
              <a:gd fmla="*/ 2147483646 w 28" name="T6"/>
              <a:gd fmla="*/ 2147483646 h 28" name="T7"/>
              <a:gd fmla="*/ 2147483646 w 28" name="T8"/>
              <a:gd fmla="*/ 2147483646 h 2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" name="T15"/>
              <a:gd fmla="*/ 0 h 28" name="T16"/>
              <a:gd fmla="*/ 28 w 28" name="T17"/>
              <a:gd fmla="*/ 28 h 2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8" w="28">
                <a:moveTo>
                  <a:pt x="28" y="20"/>
                </a:moveTo>
                <a:lnTo>
                  <a:pt x="8" y="0"/>
                </a:lnTo>
                <a:lnTo>
                  <a:pt x="0" y="20"/>
                </a:lnTo>
                <a:lnTo>
                  <a:pt x="9" y="28"/>
                </a:lnTo>
                <a:lnTo>
                  <a:pt x="2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4" name="Freeform 114"/>
          <p:cNvSpPr/>
          <p:nvPr/>
        </p:nvSpPr>
        <p:spPr bwMode="auto">
          <a:xfrm>
            <a:off x="6807200" y="4405313"/>
            <a:ext cx="28575" cy="25400"/>
          </a:xfrm>
          <a:custGeom>
            <a:gdLst>
              <a:gd fmla="*/ 0 w 14" name="T0"/>
              <a:gd fmla="*/ 2147483646 h 13" name="T1"/>
              <a:gd fmla="*/ 2147483646 w 14" name="T2"/>
              <a:gd fmla="*/ 2147483646 h 13" name="T3"/>
              <a:gd fmla="*/ 2147483646 w 14" name="T4"/>
              <a:gd fmla="*/ 0 h 13" name="T5"/>
              <a:gd fmla="*/ 0 w 14" name="T6"/>
              <a:gd fmla="*/ 2147483646 h 13" name="T7"/>
              <a:gd fmla="*/ 0 60000 65536" name="T8"/>
              <a:gd fmla="*/ 0 60000 65536" name="T9"/>
              <a:gd fmla="*/ 0 60000 65536" name="T10"/>
              <a:gd fmla="*/ 0 60000 65536" name="T11"/>
              <a:gd fmla="*/ 0 w 14" name="T12"/>
              <a:gd fmla="*/ 0 h 13" name="T13"/>
              <a:gd fmla="*/ 14 w 14" name="T14"/>
              <a:gd fmla="*/ 13 h 1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3" w="14">
                <a:moveTo>
                  <a:pt x="0" y="13"/>
                </a:moveTo>
                <a:lnTo>
                  <a:pt x="14" y="6"/>
                </a:lnTo>
                <a:lnTo>
                  <a:pt x="6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5" name="Freeform 115"/>
          <p:cNvSpPr/>
          <p:nvPr/>
        </p:nvSpPr>
        <p:spPr bwMode="auto">
          <a:xfrm>
            <a:off x="6926263" y="4256088"/>
            <a:ext cx="55562" cy="57150"/>
          </a:xfrm>
          <a:custGeom>
            <a:gdLst>
              <a:gd fmla="*/ 2147483646 w 28" name="T0"/>
              <a:gd fmla="*/ 0 h 28" name="T1"/>
              <a:gd fmla="*/ 0 w 28" name="T2"/>
              <a:gd fmla="*/ 2147483646 h 28" name="T3"/>
              <a:gd fmla="*/ 2147483646 w 28" name="T4"/>
              <a:gd fmla="*/ 2147483646 h 28" name="T5"/>
              <a:gd fmla="*/ 2147483646 w 28" name="T6"/>
              <a:gd fmla="*/ 2147483646 h 28" name="T7"/>
              <a:gd fmla="*/ 2147483646 w 28" name="T8"/>
              <a:gd fmla="*/ 0 h 2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" name="T15"/>
              <a:gd fmla="*/ 0 h 28" name="T16"/>
              <a:gd fmla="*/ 28 w 28" name="T17"/>
              <a:gd fmla="*/ 28 h 2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8" w="28">
                <a:moveTo>
                  <a:pt x="7" y="0"/>
                </a:moveTo>
                <a:lnTo>
                  <a:pt x="0" y="8"/>
                </a:lnTo>
                <a:lnTo>
                  <a:pt x="20" y="28"/>
                </a:lnTo>
                <a:lnTo>
                  <a:pt x="28" y="20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6" name="Freeform 116"/>
          <p:cNvSpPr/>
          <p:nvPr/>
        </p:nvSpPr>
        <p:spPr bwMode="auto">
          <a:xfrm>
            <a:off x="6669088" y="4229100"/>
            <a:ext cx="225425" cy="273050"/>
          </a:xfrm>
          <a:custGeom>
            <a:gdLst>
              <a:gd fmla="*/ 2147483646 w 112" name="T0"/>
              <a:gd fmla="*/ 2147483646 h 136" name="T1"/>
              <a:gd fmla="*/ 2147483646 w 112" name="T2"/>
              <a:gd fmla="*/ 2147483646 h 136" name="T3"/>
              <a:gd fmla="*/ 2147483646 w 112" name="T4"/>
              <a:gd fmla="*/ 2147483646 h 136" name="T5"/>
              <a:gd fmla="*/ 2147483646 w 112" name="T6"/>
              <a:gd fmla="*/ 2147483646 h 136" name="T7"/>
              <a:gd fmla="*/ 2147483646 w 112" name="T8"/>
              <a:gd fmla="*/ 2147483646 h 136" name="T9"/>
              <a:gd fmla="*/ 2147483646 w 112" name="T10"/>
              <a:gd fmla="*/ 2147483646 h 136" name="T11"/>
              <a:gd fmla="*/ 2147483646 w 112" name="T12"/>
              <a:gd fmla="*/ 2147483646 h 136" name="T13"/>
              <a:gd fmla="*/ 2147483646 w 112" name="T14"/>
              <a:gd fmla="*/ 2147483646 h 136" name="T15"/>
              <a:gd fmla="*/ 2147483646 w 112" name="T16"/>
              <a:gd fmla="*/ 2147483646 h 136" name="T17"/>
              <a:gd fmla="*/ 2147483646 w 112" name="T18"/>
              <a:gd fmla="*/ 2147483646 h 136" name="T19"/>
              <a:gd fmla="*/ 2147483646 w 112" name="T20"/>
              <a:gd fmla="*/ 2147483646 h 136" name="T21"/>
              <a:gd fmla="*/ 2147483646 w 112" name="T22"/>
              <a:gd fmla="*/ 2147483646 h 136" name="T23"/>
              <a:gd fmla="*/ 2147483646 w 112" name="T24"/>
              <a:gd fmla="*/ 0 h 136" name="T25"/>
              <a:gd fmla="*/ 2147483646 w 112" name="T26"/>
              <a:gd fmla="*/ 0 h 136" name="T27"/>
              <a:gd fmla="*/ 2147483646 w 112" name="T28"/>
              <a:gd fmla="*/ 2147483646 h 136" name="T29"/>
              <a:gd fmla="*/ 2147483646 w 112" name="T30"/>
              <a:gd fmla="*/ 2147483646 h 136" name="T31"/>
              <a:gd fmla="*/ 2147483646 w 112" name="T32"/>
              <a:gd fmla="*/ 2147483646 h 136" name="T33"/>
              <a:gd fmla="*/ 2147483646 w 112" name="T34"/>
              <a:gd fmla="*/ 2147483646 h 136" name="T35"/>
              <a:gd fmla="*/ 2147483646 w 112" name="T36"/>
              <a:gd fmla="*/ 2147483646 h 136" name="T37"/>
              <a:gd fmla="*/ 2147483646 w 112" name="T38"/>
              <a:gd fmla="*/ 2147483646 h 136" name="T39"/>
              <a:gd fmla="*/ 2147483646 w 112" name="T40"/>
              <a:gd fmla="*/ 0 h 136" name="T41"/>
              <a:gd fmla="*/ 2147483646 w 112" name="T42"/>
              <a:gd fmla="*/ 0 h 136" name="T43"/>
              <a:gd fmla="*/ 2147483646 w 112" name="T44"/>
              <a:gd fmla="*/ 2147483646 h 136" name="T45"/>
              <a:gd fmla="*/ 2147483646 w 112" name="T46"/>
              <a:gd fmla="*/ 2147483646 h 136" name="T47"/>
              <a:gd fmla="*/ 2147483646 w 112" name="T48"/>
              <a:gd fmla="*/ 2147483646 h 136" name="T49"/>
              <a:gd fmla="*/ 2147483646 w 112" name="T50"/>
              <a:gd fmla="*/ 2147483646 h 136" name="T51"/>
              <a:gd fmla="*/ 2147483646 w 112" name="T52"/>
              <a:gd fmla="*/ 2147483646 h 136" name="T53"/>
              <a:gd fmla="*/ 2147483646 w 112" name="T54"/>
              <a:gd fmla="*/ 2147483646 h 136" name="T55"/>
              <a:gd fmla="*/ 2147483646 w 112" name="T56"/>
              <a:gd fmla="*/ 0 h 136" name="T57"/>
              <a:gd fmla="*/ 2147483646 w 112" name="T58"/>
              <a:gd fmla="*/ 0 h 136" name="T59"/>
              <a:gd fmla="*/ 2147483646 w 112" name="T60"/>
              <a:gd fmla="*/ 2147483646 h 136" name="T61"/>
              <a:gd fmla="*/ 2147483646 w 112" name="T62"/>
              <a:gd fmla="*/ 2147483646 h 136" name="T63"/>
              <a:gd fmla="*/ 2147483646 w 112" name="T64"/>
              <a:gd fmla="*/ 2147483646 h 136" name="T65"/>
              <a:gd fmla="*/ 2147483646 w 112" name="T66"/>
              <a:gd fmla="*/ 2147483646 h 136" name="T67"/>
              <a:gd fmla="*/ 2147483646 w 112" name="T68"/>
              <a:gd fmla="*/ 2147483646 h 136" name="T69"/>
              <a:gd fmla="*/ 2147483646 w 112" name="T70"/>
              <a:gd fmla="*/ 2147483646 h 136" name="T71"/>
              <a:gd fmla="*/ 2147483646 w 112" name="T72"/>
              <a:gd fmla="*/ 0 h 136" name="T73"/>
              <a:gd fmla="*/ 2147483646 w 112" name="T74"/>
              <a:gd fmla="*/ 0 h 136" name="T75"/>
              <a:gd fmla="*/ 2147483646 w 112" name="T76"/>
              <a:gd fmla="*/ 2147483646 h 136" name="T77"/>
              <a:gd fmla="*/ 2147483646 w 112" name="T78"/>
              <a:gd fmla="*/ 2147483646 h 136" name="T79"/>
              <a:gd fmla="*/ 2147483646 w 112" name="T80"/>
              <a:gd fmla="*/ 2147483646 h 136" name="T81"/>
              <a:gd fmla="*/ 2147483646 w 112" name="T82"/>
              <a:gd fmla="*/ 2147483646 h 136" name="T83"/>
              <a:gd fmla="*/ 2147483646 w 112" name="T84"/>
              <a:gd fmla="*/ 2147483646 h 136" name="T85"/>
              <a:gd fmla="*/ 2147483646 w 112" name="T86"/>
              <a:gd fmla="*/ 2147483646 h 136" name="T87"/>
              <a:gd fmla="*/ 2147483646 w 112" name="T88"/>
              <a:gd fmla="*/ 0 h 136" name="T89"/>
              <a:gd fmla="*/ 2147483646 w 112" name="T90"/>
              <a:gd fmla="*/ 0 h 136" name="T91"/>
              <a:gd fmla="*/ 2147483646 w 112" name="T92"/>
              <a:gd fmla="*/ 2147483646 h 136" name="T93"/>
              <a:gd fmla="*/ 2147483646 w 112" name="T94"/>
              <a:gd fmla="*/ 2147483646 h 136" name="T95"/>
              <a:gd fmla="*/ 2147483646 w 112" name="T96"/>
              <a:gd fmla="*/ 2147483646 h 136" name="T97"/>
              <a:gd fmla="*/ 0 w 112" name="T98"/>
              <a:gd fmla="*/ 2147483646 h 136" name="T99"/>
              <a:gd fmla="*/ 0 w 112" name="T100"/>
              <a:gd fmla="*/ 2147483646 h 136" name="T101"/>
              <a:gd fmla="*/ 0 w 112" name="T102"/>
              <a:gd fmla="*/ 2147483646 h 136" name="T103"/>
              <a:gd fmla="*/ 0 w 112" name="T104"/>
              <a:gd fmla="*/ 2147483646 h 136" name="T105"/>
              <a:gd fmla="*/ 2147483646 w 112" name="T106"/>
              <a:gd fmla="*/ 2147483646 h 136" name="T107"/>
              <a:gd fmla="*/ 2147483646 w 112" name="T108"/>
              <a:gd fmla="*/ 2147483646 h 136" name="T109"/>
              <a:gd fmla="*/ 2147483646 w 112" name="T110"/>
              <a:gd fmla="*/ 2147483646 h 136" name="T111"/>
              <a:gd fmla="*/ 2147483646 w 112" name="T112"/>
              <a:gd fmla="*/ 2147483646 h 136" name="T113"/>
              <a:gd fmla="*/ 2147483646 w 112" name="T114"/>
              <a:gd fmla="*/ 2147483646 h 1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12" name="T174"/>
              <a:gd fmla="*/ 0 h 136" name="T175"/>
              <a:gd fmla="*/ 112 w 112" name="T176"/>
              <a:gd fmla="*/ 136 h 136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36" w="112">
                <a:moveTo>
                  <a:pt x="104" y="101"/>
                </a:moveTo>
                <a:lnTo>
                  <a:pt x="83" y="101"/>
                </a:lnTo>
                <a:lnTo>
                  <a:pt x="83" y="129"/>
                </a:lnTo>
                <a:lnTo>
                  <a:pt x="7" y="129"/>
                </a:lnTo>
                <a:lnTo>
                  <a:pt x="7" y="32"/>
                </a:lnTo>
                <a:lnTo>
                  <a:pt x="104" y="32"/>
                </a:lnTo>
                <a:lnTo>
                  <a:pt x="104" y="40"/>
                </a:lnTo>
                <a:lnTo>
                  <a:pt x="112" y="32"/>
                </a:lnTo>
                <a:lnTo>
                  <a:pt x="112" y="6"/>
                </a:lnTo>
                <a:lnTo>
                  <a:pt x="97" y="6"/>
                </a:lnTo>
                <a:lnTo>
                  <a:pt x="97" y="20"/>
                </a:lnTo>
                <a:lnTo>
                  <a:pt x="95" y="20"/>
                </a:lnTo>
                <a:lnTo>
                  <a:pt x="95" y="0"/>
                </a:lnTo>
                <a:lnTo>
                  <a:pt x="89" y="0"/>
                </a:lnTo>
                <a:lnTo>
                  <a:pt x="89" y="20"/>
                </a:lnTo>
                <a:lnTo>
                  <a:pt x="87" y="20"/>
                </a:lnTo>
                <a:lnTo>
                  <a:pt x="87" y="6"/>
                </a:lnTo>
                <a:lnTo>
                  <a:pt x="79" y="6"/>
                </a:lnTo>
                <a:lnTo>
                  <a:pt x="79" y="20"/>
                </a:lnTo>
                <a:lnTo>
                  <a:pt x="76" y="20"/>
                </a:lnTo>
                <a:lnTo>
                  <a:pt x="76" y="0"/>
                </a:lnTo>
                <a:lnTo>
                  <a:pt x="72" y="0"/>
                </a:lnTo>
                <a:lnTo>
                  <a:pt x="72" y="20"/>
                </a:lnTo>
                <a:lnTo>
                  <a:pt x="68" y="20"/>
                </a:lnTo>
                <a:lnTo>
                  <a:pt x="68" y="6"/>
                </a:lnTo>
                <a:lnTo>
                  <a:pt x="60" y="6"/>
                </a:lnTo>
                <a:lnTo>
                  <a:pt x="60" y="20"/>
                </a:lnTo>
                <a:lnTo>
                  <a:pt x="57" y="20"/>
                </a:lnTo>
                <a:lnTo>
                  <a:pt x="57" y="0"/>
                </a:lnTo>
                <a:lnTo>
                  <a:pt x="53" y="0"/>
                </a:lnTo>
                <a:lnTo>
                  <a:pt x="53" y="20"/>
                </a:lnTo>
                <a:lnTo>
                  <a:pt x="51" y="20"/>
                </a:lnTo>
                <a:lnTo>
                  <a:pt x="51" y="6"/>
                </a:lnTo>
                <a:lnTo>
                  <a:pt x="43" y="6"/>
                </a:lnTo>
                <a:lnTo>
                  <a:pt x="43" y="20"/>
                </a:lnTo>
                <a:lnTo>
                  <a:pt x="40" y="20"/>
                </a:lnTo>
                <a:lnTo>
                  <a:pt x="40" y="0"/>
                </a:lnTo>
                <a:lnTo>
                  <a:pt x="35" y="0"/>
                </a:lnTo>
                <a:lnTo>
                  <a:pt x="35" y="20"/>
                </a:lnTo>
                <a:lnTo>
                  <a:pt x="32" y="20"/>
                </a:lnTo>
                <a:lnTo>
                  <a:pt x="32" y="6"/>
                </a:lnTo>
                <a:lnTo>
                  <a:pt x="25" y="6"/>
                </a:lnTo>
                <a:lnTo>
                  <a:pt x="25" y="20"/>
                </a:lnTo>
                <a:lnTo>
                  <a:pt x="23" y="20"/>
                </a:lnTo>
                <a:lnTo>
                  <a:pt x="23" y="0"/>
                </a:lnTo>
                <a:lnTo>
                  <a:pt x="17" y="0"/>
                </a:lnTo>
                <a:lnTo>
                  <a:pt x="17" y="20"/>
                </a:lnTo>
                <a:lnTo>
                  <a:pt x="15" y="20"/>
                </a:lnTo>
                <a:lnTo>
                  <a:pt x="15" y="6"/>
                </a:lnTo>
                <a:lnTo>
                  <a:pt x="0" y="6"/>
                </a:lnTo>
                <a:lnTo>
                  <a:pt x="0" y="24"/>
                </a:lnTo>
                <a:lnTo>
                  <a:pt x="0" y="28"/>
                </a:lnTo>
                <a:lnTo>
                  <a:pt x="0" y="136"/>
                </a:lnTo>
                <a:lnTo>
                  <a:pt x="89" y="136"/>
                </a:lnTo>
                <a:lnTo>
                  <a:pt x="112" y="110"/>
                </a:lnTo>
                <a:lnTo>
                  <a:pt x="112" y="84"/>
                </a:lnTo>
                <a:lnTo>
                  <a:pt x="104" y="92"/>
                </a:lnTo>
                <a:lnTo>
                  <a:pt x="104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7" name="Rectangle 117"/>
          <p:cNvSpPr>
            <a:spLocks noChangeArrowheads="1"/>
          </p:cNvSpPr>
          <p:nvPr/>
        </p:nvSpPr>
        <p:spPr bwMode="auto">
          <a:xfrm>
            <a:off x="6708775" y="43211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38" name="Rectangle 118"/>
          <p:cNvSpPr>
            <a:spLocks noChangeArrowheads="1"/>
          </p:cNvSpPr>
          <p:nvPr/>
        </p:nvSpPr>
        <p:spPr bwMode="auto">
          <a:xfrm>
            <a:off x="6708775" y="435292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39" name="Rectangle 119"/>
          <p:cNvSpPr>
            <a:spLocks noChangeArrowheads="1"/>
          </p:cNvSpPr>
          <p:nvPr/>
        </p:nvSpPr>
        <p:spPr bwMode="auto">
          <a:xfrm>
            <a:off x="6708775" y="4389438"/>
            <a:ext cx="88900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40" name="Rectangle 120"/>
          <p:cNvSpPr>
            <a:spLocks noChangeArrowheads="1"/>
          </p:cNvSpPr>
          <p:nvPr/>
        </p:nvSpPr>
        <p:spPr bwMode="auto">
          <a:xfrm>
            <a:off x="6708775" y="44227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41" name="Freeform 126"/>
          <p:cNvSpPr>
            <a:spLocks noEditPoints="1"/>
          </p:cNvSpPr>
          <p:nvPr/>
        </p:nvSpPr>
        <p:spPr bwMode="auto">
          <a:xfrm>
            <a:off x="6859588" y="2841625"/>
            <a:ext cx="163512" cy="265113"/>
          </a:xfrm>
          <a:custGeom>
            <a:gdLst>
              <a:gd fmla="*/ 0 w 82" name="T0"/>
              <a:gd fmla="*/ 2147483646 h 132" name="T1"/>
              <a:gd fmla="*/ 0 w 82" name="T2"/>
              <a:gd fmla="*/ 2147483646 h 132" name="T3"/>
              <a:gd fmla="*/ 2147483646 w 82" name="T4"/>
              <a:gd fmla="*/ 2147483646 h 132" name="T5"/>
              <a:gd fmla="*/ 2147483646 w 82" name="T6"/>
              <a:gd fmla="*/ 0 h 132" name="T7"/>
              <a:gd fmla="*/ 0 w 82" name="T8"/>
              <a:gd fmla="*/ 2147483646 h 132" name="T9"/>
              <a:gd fmla="*/ 2147483646 w 82" name="T10"/>
              <a:gd fmla="*/ 2147483646 h 132" name="T11"/>
              <a:gd fmla="*/ 2147483646 w 82" name="T12"/>
              <a:gd fmla="*/ 2147483646 h 132" name="T13"/>
              <a:gd fmla="*/ 2147483646 w 82" name="T14"/>
              <a:gd fmla="*/ 2147483646 h 132" name="T15"/>
              <a:gd fmla="*/ 2147483646 w 82" name="T16"/>
              <a:gd fmla="*/ 2147483646 h 132" name="T17"/>
              <a:gd fmla="*/ 2147483646 w 82" name="T18"/>
              <a:gd fmla="*/ 2147483646 h 132" name="T19"/>
              <a:gd fmla="*/ 2147483646 w 82" name="T20"/>
              <a:gd fmla="*/ 2147483646 h 132" name="T21"/>
              <a:gd fmla="*/ 2147483646 w 82" name="T22"/>
              <a:gd fmla="*/ 2147483646 h 132" name="T23"/>
              <a:gd fmla="*/ 2147483646 w 82" name="T24"/>
              <a:gd fmla="*/ 2147483646 h 132" name="T25"/>
              <a:gd fmla="*/ 2147483646 w 82" name="T26"/>
              <a:gd fmla="*/ 2147483646 h 132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82" name="T42"/>
              <a:gd fmla="*/ 0 h 132" name="T43"/>
              <a:gd fmla="*/ 82 w 82" name="T44"/>
              <a:gd fmla="*/ 132 h 132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32" w="82">
                <a:moveTo>
                  <a:pt x="0" y="34"/>
                </a:moveTo>
                <a:lnTo>
                  <a:pt x="0" y="132"/>
                </a:lnTo>
                <a:lnTo>
                  <a:pt x="82" y="99"/>
                </a:lnTo>
                <a:lnTo>
                  <a:pt x="82" y="0"/>
                </a:lnTo>
                <a:lnTo>
                  <a:pt x="0" y="34"/>
                </a:lnTo>
                <a:close/>
                <a:moveTo>
                  <a:pt x="76" y="10"/>
                </a:moveTo>
                <a:lnTo>
                  <a:pt x="76" y="94"/>
                </a:lnTo>
                <a:lnTo>
                  <a:pt x="5" y="66"/>
                </a:lnTo>
                <a:lnTo>
                  <a:pt x="5" y="38"/>
                </a:lnTo>
                <a:lnTo>
                  <a:pt x="76" y="10"/>
                </a:lnTo>
                <a:close/>
                <a:moveTo>
                  <a:pt x="5" y="70"/>
                </a:moveTo>
                <a:lnTo>
                  <a:pt x="73" y="96"/>
                </a:lnTo>
                <a:lnTo>
                  <a:pt x="5" y="124"/>
                </a:lnTo>
                <a:lnTo>
                  <a:pt x="5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42" name="Freeform 127"/>
          <p:cNvSpPr/>
          <p:nvPr/>
        </p:nvSpPr>
        <p:spPr bwMode="auto">
          <a:xfrm>
            <a:off x="6677025" y="2841625"/>
            <a:ext cx="161925" cy="265113"/>
          </a:xfrm>
          <a:custGeom>
            <a:gdLst>
              <a:gd fmla="*/ 0 w 81" name="T0"/>
              <a:gd fmla="*/ 2147483646 h 132" name="T1"/>
              <a:gd fmla="*/ 2147483646 w 81" name="T2"/>
              <a:gd fmla="*/ 2147483646 h 132" name="T3"/>
              <a:gd fmla="*/ 2147483646 w 81" name="T4"/>
              <a:gd fmla="*/ 2147483646 h 132" name="T5"/>
              <a:gd fmla="*/ 0 w 81" name="T6"/>
              <a:gd fmla="*/ 0 h 132" name="T7"/>
              <a:gd fmla="*/ 0 w 81" name="T8"/>
              <a:gd fmla="*/ 2147483646 h 13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1" name="T15"/>
              <a:gd fmla="*/ 0 h 132" name="T16"/>
              <a:gd fmla="*/ 81 w 81" name="T17"/>
              <a:gd fmla="*/ 132 h 132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32" w="81">
                <a:moveTo>
                  <a:pt x="0" y="99"/>
                </a:moveTo>
                <a:lnTo>
                  <a:pt x="81" y="132"/>
                </a:lnTo>
                <a:lnTo>
                  <a:pt x="81" y="34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43" name="Freeform 128"/>
          <p:cNvSpPr>
            <a:spLocks noEditPoints="1"/>
          </p:cNvSpPr>
          <p:nvPr/>
        </p:nvSpPr>
        <p:spPr bwMode="auto">
          <a:xfrm>
            <a:off x="6686550" y="2762250"/>
            <a:ext cx="333375" cy="131763"/>
          </a:xfrm>
          <a:custGeom>
            <a:gdLst>
              <a:gd fmla="*/ 2147483646 w 166" name="T0"/>
              <a:gd fmla="*/ 0 h 66" name="T1"/>
              <a:gd fmla="*/ 0 w 166" name="T2"/>
              <a:gd fmla="*/ 2147483646 h 66" name="T3"/>
              <a:gd fmla="*/ 2147483646 w 166" name="T4"/>
              <a:gd fmla="*/ 2147483646 h 66" name="T5"/>
              <a:gd fmla="*/ 2147483646 w 166" name="T6"/>
              <a:gd fmla="*/ 2147483646 h 66" name="T7"/>
              <a:gd fmla="*/ 2147483646 w 166" name="T8"/>
              <a:gd fmla="*/ 0 h 66" name="T9"/>
              <a:gd fmla="*/ 2147483646 w 166" name="T10"/>
              <a:gd fmla="*/ 2147483646 h 66" name="T11"/>
              <a:gd fmla="*/ 2147483646 w 166" name="T12"/>
              <a:gd fmla="*/ 2147483646 h 66" name="T13"/>
              <a:gd fmla="*/ 2147483646 w 166" name="T14"/>
              <a:gd fmla="*/ 2147483646 h 66" name="T15"/>
              <a:gd fmla="*/ 2147483646 w 166" name="T16"/>
              <a:gd fmla="*/ 2147483646 h 66" name="T17"/>
              <a:gd fmla="*/ 2147483646 w 166" name="T18"/>
              <a:gd fmla="*/ 2147483646 h 66" name="T19"/>
              <a:gd fmla="*/ 2147483646 w 166" name="T20"/>
              <a:gd fmla="*/ 2147483646 h 66" name="T21"/>
              <a:gd fmla="*/ 2147483646 w 166" name="T22"/>
              <a:gd fmla="*/ 2147483646 h 66" name="T23"/>
              <a:gd fmla="*/ 2147483646 w 166" name="T24"/>
              <a:gd fmla="*/ 2147483646 h 6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66" name="T39"/>
              <a:gd fmla="*/ 0 h 66" name="T40"/>
              <a:gd fmla="*/ 166 w 166" name="T41"/>
              <a:gd fmla="*/ 66 h 66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66" w="166">
                <a:moveTo>
                  <a:pt x="82" y="0"/>
                </a:moveTo>
                <a:lnTo>
                  <a:pt x="0" y="32"/>
                </a:lnTo>
                <a:lnTo>
                  <a:pt x="80" y="66"/>
                </a:lnTo>
                <a:lnTo>
                  <a:pt x="166" y="32"/>
                </a:lnTo>
                <a:lnTo>
                  <a:pt x="82" y="0"/>
                </a:lnTo>
                <a:close/>
                <a:moveTo>
                  <a:pt x="82" y="6"/>
                </a:moveTo>
                <a:lnTo>
                  <a:pt x="151" y="32"/>
                </a:lnTo>
                <a:lnTo>
                  <a:pt x="82" y="59"/>
                </a:lnTo>
                <a:lnTo>
                  <a:pt x="82" y="6"/>
                </a:lnTo>
                <a:close/>
                <a:moveTo>
                  <a:pt x="78" y="7"/>
                </a:moveTo>
                <a:lnTo>
                  <a:pt x="78" y="59"/>
                </a:lnTo>
                <a:lnTo>
                  <a:pt x="15" y="32"/>
                </a:lnTo>
                <a:lnTo>
                  <a:pt x="78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44" name="TextBox 13"/>
          <p:cNvSpPr txBox="1">
            <a:spLocks noChangeArrowheads="1"/>
          </p:cNvSpPr>
          <p:nvPr/>
        </p:nvSpPr>
        <p:spPr bwMode="auto">
          <a:xfrm>
            <a:off x="3119438" y="2509838"/>
            <a:ext cx="10414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984375" y="2768600"/>
            <a:ext cx="2176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46" name="TextBox 13"/>
          <p:cNvSpPr txBox="1">
            <a:spLocks noChangeArrowheads="1"/>
          </p:cNvSpPr>
          <p:nvPr/>
        </p:nvSpPr>
        <p:spPr bwMode="auto">
          <a:xfrm>
            <a:off x="8112125" y="2509838"/>
            <a:ext cx="10414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147" name="TextBox 13"/>
          <p:cNvSpPr txBox="1">
            <a:spLocks noChangeArrowheads="1"/>
          </p:cNvSpPr>
          <p:nvPr/>
        </p:nvSpPr>
        <p:spPr bwMode="auto">
          <a:xfrm>
            <a:off x="8115300" y="2770188"/>
            <a:ext cx="22018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48" name="TextBox 13"/>
          <p:cNvSpPr txBox="1">
            <a:spLocks noChangeArrowheads="1"/>
          </p:cNvSpPr>
          <p:nvPr/>
        </p:nvSpPr>
        <p:spPr bwMode="auto">
          <a:xfrm>
            <a:off x="3119438" y="4287838"/>
            <a:ext cx="10414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149" name="TextBox 13"/>
          <p:cNvSpPr txBox="1">
            <a:spLocks noChangeArrowheads="1"/>
          </p:cNvSpPr>
          <p:nvPr/>
        </p:nvSpPr>
        <p:spPr bwMode="auto">
          <a:xfrm>
            <a:off x="1984375" y="4546600"/>
            <a:ext cx="2176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150" name="TextBox 13"/>
          <p:cNvSpPr txBox="1">
            <a:spLocks noChangeArrowheads="1"/>
          </p:cNvSpPr>
          <p:nvPr/>
        </p:nvSpPr>
        <p:spPr bwMode="auto">
          <a:xfrm>
            <a:off x="8102600" y="4287838"/>
            <a:ext cx="10414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8105775" y="4546600"/>
            <a:ext cx="22113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916113"/>
            <a:ext cx="121920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278313" y="2179638"/>
            <a:ext cx="364648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150" name="任意多边形 5"/>
          <p:cNvSpPr/>
          <p:nvPr/>
        </p:nvSpPr>
        <p:spPr bwMode="auto">
          <a:xfrm>
            <a:off x="5391150" y="2341563"/>
            <a:ext cx="1420813" cy="1155700"/>
          </a:xfrm>
          <a:custGeom>
            <a:gdLst>
              <a:gd fmla="*/ 0 w 1895434" name="T0"/>
              <a:gd fmla="*/ 366055 h 1540529" name="T1"/>
              <a:gd fmla="*/ 224295 w 1895434" name="T2"/>
              <a:gd fmla="*/ 0 h 1540529" name="T3"/>
              <a:gd fmla="*/ 224295 w 1895434" name="T4"/>
              <a:gd fmla="*/ 0 h 1540529" name="T5"/>
              <a:gd fmla="*/ 448590 w 1895434" name="T6"/>
              <a:gd fmla="*/ 366055 h 1540529" name="T7"/>
              <a:gd fmla="*/ 0 w 1895434" name="T8"/>
              <a:gd fmla="*/ 366055 h 154052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95434" name="T15"/>
              <a:gd fmla="*/ 0 h 1540529" name="T16"/>
              <a:gd fmla="*/ 1895434 w 1895434" name="T17"/>
              <a:gd fmla="*/ 1540529 h 154052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40529" w="1895434">
                <a:moveTo>
                  <a:pt x="0" y="1540529"/>
                </a:moveTo>
                <a:lnTo>
                  <a:pt x="947717" y="0"/>
                </a:lnTo>
                <a:lnTo>
                  <a:pt x="1895434" y="1540529"/>
                </a:lnTo>
                <a:lnTo>
                  <a:pt x="0" y="1540529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anchor="ctr" bIns="13335" lIns="13335" rIns="13335" tIns="13335"/>
          <a:lstStyle/>
          <a:p>
            <a:endParaRPr altLang="en-US" lang="zh-CN"/>
          </a:p>
        </p:txBody>
      </p:sp>
      <p:sp>
        <p:nvSpPr>
          <p:cNvPr id="6151" name="任意多边形 6"/>
          <p:cNvSpPr/>
          <p:nvPr/>
        </p:nvSpPr>
        <p:spPr bwMode="auto">
          <a:xfrm>
            <a:off x="4833938" y="3497263"/>
            <a:ext cx="2535237" cy="904875"/>
          </a:xfrm>
          <a:custGeom>
            <a:gdLst>
              <a:gd fmla="*/ 0 w 3379501" name="T0"/>
              <a:gd fmla="*/ 286605 h 1206187" name="T1"/>
              <a:gd fmla="*/ 176301 w 3379501" name="T2"/>
              <a:gd fmla="*/ 0 h 1206187" name="T3"/>
              <a:gd fmla="*/ 626639 w 3379501" name="T4"/>
              <a:gd fmla="*/ 0 h 1206187" name="T5"/>
              <a:gd fmla="*/ 802939 w 3379501" name="T6"/>
              <a:gd fmla="*/ 286605 h 1206187" name="T7"/>
              <a:gd fmla="*/ 0 w 3379501" name="T8"/>
              <a:gd fmla="*/ 286605 h 1206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379501" name="T15"/>
              <a:gd fmla="*/ 0 h 1206187" name="T16"/>
              <a:gd fmla="*/ 3379501 w 3379501" name="T17"/>
              <a:gd fmla="*/ 1206187 h 1206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206187" w="3379501">
                <a:moveTo>
                  <a:pt x="0" y="1206187"/>
                </a:moveTo>
                <a:lnTo>
                  <a:pt x="742034" y="0"/>
                </a:lnTo>
                <a:lnTo>
                  <a:pt x="2637467" y="0"/>
                </a:lnTo>
                <a:lnTo>
                  <a:pt x="3379501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69C293"/>
          </a:solidFill>
          <a:ln w="12700">
            <a:solidFill>
              <a:srgbClr val="FFFFFF"/>
            </a:solidFill>
            <a:round/>
          </a:ln>
        </p:spPr>
        <p:txBody>
          <a:bodyPr anchor="ctr" bIns="19050" lIns="462610" rIns="462610" tIns="19050"/>
          <a:lstStyle/>
          <a:p>
            <a:endParaRPr altLang="en-US" lang="zh-CN"/>
          </a:p>
        </p:txBody>
      </p:sp>
      <p:sp>
        <p:nvSpPr>
          <p:cNvPr id="6152" name="任意多边形 7"/>
          <p:cNvSpPr/>
          <p:nvPr/>
        </p:nvSpPr>
        <p:spPr bwMode="auto">
          <a:xfrm>
            <a:off x="4278313" y="4402138"/>
            <a:ext cx="3646487" cy="903287"/>
          </a:xfrm>
          <a:custGeom>
            <a:gdLst>
              <a:gd fmla="*/ 0 w 4863567" name="T0"/>
              <a:gd fmla="*/ 284100 h 1206187" name="T1"/>
              <a:gd fmla="*/ 175802 w 4863567" name="T2"/>
              <a:gd fmla="*/ 0 h 1206187" name="T3"/>
              <a:gd fmla="*/ 976468 w 4863567" name="T4"/>
              <a:gd fmla="*/ 0 h 1206187" name="T5"/>
              <a:gd fmla="*/ 1152269 w 4863567" name="T6"/>
              <a:gd fmla="*/ 284100 h 1206187" name="T7"/>
              <a:gd fmla="*/ 0 w 4863567" name="T8"/>
              <a:gd fmla="*/ 284100 h 1206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863567" name="T15"/>
              <a:gd fmla="*/ 0 h 1206187" name="T16"/>
              <a:gd fmla="*/ 4863567 w 4863567" name="T17"/>
              <a:gd fmla="*/ 1206187 h 1206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206187" w="4863567">
                <a:moveTo>
                  <a:pt x="0" y="1206187"/>
                </a:moveTo>
                <a:lnTo>
                  <a:pt x="742034" y="0"/>
                </a:lnTo>
                <a:lnTo>
                  <a:pt x="4121533" y="0"/>
                </a:lnTo>
                <a:lnTo>
                  <a:pt x="4863567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anchor="ctr" bIns="19050" lIns="657393" rIns="657393" tIns="19050"/>
          <a:lstStyle/>
          <a:p>
            <a:endParaRPr altLang="en-US" lang="zh-CN"/>
          </a:p>
        </p:txBody>
      </p:sp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5756910" y="3114675"/>
            <a:ext cx="678180" cy="2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667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667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667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667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667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667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667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667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charset="0" panose="020b0604020202020204" pitchFamily="34" typeface="Arial"/>
              <a:buNone/>
            </a:pPr>
            <a:r>
              <a:rPr altLang="en-US" b="1" lang="zh-CN" sz="13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6154" name="矩形 9"/>
          <p:cNvSpPr>
            <a:spLocks noChangeArrowheads="1"/>
          </p:cNvSpPr>
          <p:nvPr/>
        </p:nvSpPr>
        <p:spPr bwMode="auto">
          <a:xfrm>
            <a:off x="5762467" y="3843338"/>
            <a:ext cx="678180" cy="2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667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667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667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667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667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667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667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667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charset="0" panose="020b0604020202020204" pitchFamily="34" typeface="Arial"/>
              <a:buNone/>
            </a:pPr>
            <a:r>
              <a:rPr altLang="en-US" b="1" lang="zh-CN" sz="13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6155" name="矩形 10"/>
          <p:cNvSpPr>
            <a:spLocks noChangeArrowheads="1"/>
          </p:cNvSpPr>
          <p:nvPr/>
        </p:nvSpPr>
        <p:spPr bwMode="auto">
          <a:xfrm>
            <a:off x="5762467" y="4735513"/>
            <a:ext cx="678180" cy="2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667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667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667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667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667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667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667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667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charset="0" panose="020b0604020202020204" pitchFamily="34" typeface="Arial"/>
              <a:buNone/>
            </a:pPr>
            <a:r>
              <a:rPr altLang="en-US" b="1" lang="zh-CN" sz="13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grpSp>
        <p:nvGrpSpPr>
          <p:cNvPr id="6156" name="组合 11"/>
          <p:cNvGrpSpPr/>
          <p:nvPr/>
        </p:nvGrpSpPr>
        <p:grpSpPr>
          <a:xfrm>
            <a:off x="2092325" y="3243263"/>
            <a:ext cx="2254250" cy="1209675"/>
            <a:chExt cx="3006011" cy="1612281"/>
          </a:xfrm>
        </p:grpSpPr>
        <p:sp>
          <p:nvSpPr>
            <p:cNvPr id="6160" name="矩形 12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9112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9112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9112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9112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9112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9112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9112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9112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</a:p>
          </p:txBody>
        </p:sp>
        <p:sp>
          <p:nvSpPr>
            <p:cNvPr id="616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9112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9112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9112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9112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9112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9112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9112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9112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  <p:grpSp>
        <p:nvGrpSpPr>
          <p:cNvPr id="6157" name="组合 14"/>
          <p:cNvGrpSpPr/>
          <p:nvPr/>
        </p:nvGrpSpPr>
        <p:grpSpPr>
          <a:xfrm>
            <a:off x="8026400" y="3243263"/>
            <a:ext cx="2254250" cy="1209675"/>
            <a:chExt cx="3006011" cy="1612281"/>
          </a:xfrm>
        </p:grpSpPr>
        <p:sp>
          <p:nvSpPr>
            <p:cNvPr id="6158" name="矩形 15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9112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9112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9112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9112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9112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9112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9112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9112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</a:p>
          </p:txBody>
        </p:sp>
        <p:sp>
          <p:nvSpPr>
            <p:cNvPr id="615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9112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9112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9112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9112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9112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9112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9112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9112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单击编辑标题</a:t>
              </a: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7172" name="Freeform 6"/>
          <p:cNvSpPr/>
          <p:nvPr/>
        </p:nvSpPr>
        <p:spPr bwMode="auto">
          <a:xfrm>
            <a:off x="3354388" y="2619375"/>
            <a:ext cx="1257300" cy="1397000"/>
          </a:xfrm>
          <a:custGeom>
            <a:gdLst>
              <a:gd fmla="*/ 2147483646 w 3168" name="T0"/>
              <a:gd fmla="*/ 2147483646 h 3521" name="T1"/>
              <a:gd fmla="*/ 2147483646 w 3168" name="T2"/>
              <a:gd fmla="*/ 2147483646 h 3521" name="T3"/>
              <a:gd fmla="*/ 2147483646 w 3168" name="T4"/>
              <a:gd fmla="*/ 2147483646 h 3521" name="T5"/>
              <a:gd fmla="*/ 2147483646 w 3168" name="T6"/>
              <a:gd fmla="*/ 2147483646 h 3521" name="T7"/>
              <a:gd fmla="*/ 2147483646 w 3168" name="T8"/>
              <a:gd fmla="*/ 2147483646 h 3521" name="T9"/>
              <a:gd fmla="*/ 2147483646 w 3168" name="T10"/>
              <a:gd fmla="*/ 2147483646 h 3521" name="T11"/>
              <a:gd fmla="*/ 2147483646 w 3168" name="T12"/>
              <a:gd fmla="*/ 2147483646 h 3521" name="T13"/>
              <a:gd fmla="*/ 2147483646 w 3168" name="T14"/>
              <a:gd fmla="*/ 2147483646 h 3521" name="T15"/>
              <a:gd fmla="*/ 2147483646 w 3168" name="T16"/>
              <a:gd fmla="*/ 2147483646 h 3521" name="T17"/>
              <a:gd fmla="*/ 2147483646 w 3168" name="T18"/>
              <a:gd fmla="*/ 2147483646 h 3521" name="T19"/>
              <a:gd fmla="*/ 2147483646 w 3168" name="T20"/>
              <a:gd fmla="*/ 2147483646 h 3521" name="T21"/>
              <a:gd fmla="*/ 2147483646 w 3168" name="T22"/>
              <a:gd fmla="*/ 2147483646 h 3521" name="T23"/>
              <a:gd fmla="*/ 2147483646 w 3168" name="T24"/>
              <a:gd fmla="*/ 2147483646 h 3521" name="T25"/>
              <a:gd fmla="*/ 2147483646 w 3168" name="T26"/>
              <a:gd fmla="*/ 2147483646 h 3521" name="T27"/>
              <a:gd fmla="*/ 2147483646 w 3168" name="T28"/>
              <a:gd fmla="*/ 2147483646 h 3521" name="T29"/>
              <a:gd fmla="*/ 2147483646 w 3168" name="T30"/>
              <a:gd fmla="*/ 2147483646 h 3521" name="T31"/>
              <a:gd fmla="*/ 2147483646 w 3168" name="T32"/>
              <a:gd fmla="*/ 2147483646 h 3521" name="T33"/>
              <a:gd fmla="*/ 2147483646 w 3168" name="T34"/>
              <a:gd fmla="*/ 2147483646 h 3521" name="T35"/>
              <a:gd fmla="*/ 2147483646 w 3168" name="T36"/>
              <a:gd fmla="*/ 2147483646 h 3521" name="T37"/>
              <a:gd fmla="*/ 2147483646 w 3168" name="T38"/>
              <a:gd fmla="*/ 2147483646 h 3521" name="T39"/>
              <a:gd fmla="*/ 2147483646 w 3168" name="T40"/>
              <a:gd fmla="*/ 2147483646 h 3521" name="T41"/>
              <a:gd fmla="*/ 2147483646 w 3168" name="T42"/>
              <a:gd fmla="*/ 2147483646 h 3521" name="T43"/>
              <a:gd fmla="*/ 2147483646 w 3168" name="T44"/>
              <a:gd fmla="*/ 2147483646 h 3521" name="T45"/>
              <a:gd fmla="*/ 2147483646 w 3168" name="T46"/>
              <a:gd fmla="*/ 2147483646 h 3521" name="T47"/>
              <a:gd fmla="*/ 2147483646 w 3168" name="T48"/>
              <a:gd fmla="*/ 2147483646 h 3521" name="T49"/>
              <a:gd fmla="*/ 2147483646 w 3168" name="T50"/>
              <a:gd fmla="*/ 2147483646 h 3521" name="T51"/>
              <a:gd fmla="*/ 2147483646 w 3168" name="T52"/>
              <a:gd fmla="*/ 2147483646 h 3521" name="T53"/>
              <a:gd fmla="*/ 2147483646 w 3168" name="T54"/>
              <a:gd fmla="*/ 2147483646 h 3521" name="T55"/>
              <a:gd fmla="*/ 2147483646 w 3168" name="T56"/>
              <a:gd fmla="*/ 2147483646 h 3521" name="T57"/>
              <a:gd fmla="*/ 2147483646 w 3168" name="T58"/>
              <a:gd fmla="*/ 2147483646 h 3521" name="T59"/>
              <a:gd fmla="*/ 2147483646 w 3168" name="T60"/>
              <a:gd fmla="*/ 2147483646 h 3521" name="T61"/>
              <a:gd fmla="*/ 2147483646 w 3168" name="T62"/>
              <a:gd fmla="*/ 2147483646 h 3521" name="T63"/>
              <a:gd fmla="*/ 2147483646 w 3168" name="T64"/>
              <a:gd fmla="*/ 2147483646 h 3521" name="T65"/>
              <a:gd fmla="*/ 2147483646 w 3168" name="T66"/>
              <a:gd fmla="*/ 2147483646 h 3521" name="T67"/>
              <a:gd fmla="*/ 2147483646 w 3168" name="T68"/>
              <a:gd fmla="*/ 2147483646 h 3521" name="T69"/>
              <a:gd fmla="*/ 0 w 3168" name="T70"/>
              <a:gd fmla="*/ 2147483646 h 3521" name="T71"/>
              <a:gd fmla="*/ 2147483646 w 3168" name="T72"/>
              <a:gd fmla="*/ 2147483646 h 3521" name="T73"/>
              <a:gd fmla="*/ 2147483646 w 3168" name="T74"/>
              <a:gd fmla="*/ 2147483646 h 3521" name="T75"/>
              <a:gd fmla="*/ 2147483646 w 3168" name="T76"/>
              <a:gd fmla="*/ 2147483646 h 3521" name="T77"/>
              <a:gd fmla="*/ 2147483646 w 3168" name="T78"/>
              <a:gd fmla="*/ 2147483646 h 3521" name="T79"/>
              <a:gd fmla="*/ 2147483646 w 3168" name="T80"/>
              <a:gd fmla="*/ 2147483646 h 3521" name="T81"/>
              <a:gd fmla="*/ 2147483646 w 3168" name="T82"/>
              <a:gd fmla="*/ 2147483646 h 3521" name="T83"/>
              <a:gd fmla="*/ 2147483646 w 3168" name="T84"/>
              <a:gd fmla="*/ 2147483646 h 3521" name="T85"/>
              <a:gd fmla="*/ 2147483646 w 3168" name="T86"/>
              <a:gd fmla="*/ 2147483646 h 3521" name="T87"/>
              <a:gd fmla="*/ 2147483646 w 3168" name="T88"/>
              <a:gd fmla="*/ 2147483646 h 3521" name="T89"/>
              <a:gd fmla="*/ 2147483646 w 3168" name="T90"/>
              <a:gd fmla="*/ 2147483646 h 3521" name="T91"/>
              <a:gd fmla="*/ 2147483646 w 3168" name="T92"/>
              <a:gd fmla="*/ 2147483646 h 3521" name="T93"/>
              <a:gd fmla="*/ 2147483646 w 3168" name="T94"/>
              <a:gd fmla="*/ 2147483646 h 3521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3168" name="T144"/>
              <a:gd fmla="*/ 0 h 3521" name="T145"/>
              <a:gd fmla="*/ 3168 w 3168" name="T146"/>
              <a:gd fmla="*/ 3521 h 3521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3521" w="3168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3" name="Freeform 6"/>
          <p:cNvSpPr/>
          <p:nvPr/>
        </p:nvSpPr>
        <p:spPr bwMode="auto">
          <a:xfrm>
            <a:off x="4503738" y="2281238"/>
            <a:ext cx="1562100" cy="1735137"/>
          </a:xfrm>
          <a:custGeom>
            <a:gdLst>
              <a:gd fmla="*/ 2147483646 w 3168" name="T0"/>
              <a:gd fmla="*/ 2147483646 h 3521" name="T1"/>
              <a:gd fmla="*/ 2147483646 w 3168" name="T2"/>
              <a:gd fmla="*/ 2147483646 h 3521" name="T3"/>
              <a:gd fmla="*/ 2147483646 w 3168" name="T4"/>
              <a:gd fmla="*/ 2147483646 h 3521" name="T5"/>
              <a:gd fmla="*/ 2147483646 w 3168" name="T6"/>
              <a:gd fmla="*/ 2147483646 h 3521" name="T7"/>
              <a:gd fmla="*/ 2147483646 w 3168" name="T8"/>
              <a:gd fmla="*/ 2147483646 h 3521" name="T9"/>
              <a:gd fmla="*/ 2147483646 w 3168" name="T10"/>
              <a:gd fmla="*/ 2147483646 h 3521" name="T11"/>
              <a:gd fmla="*/ 2147483646 w 3168" name="T12"/>
              <a:gd fmla="*/ 2147483646 h 3521" name="T13"/>
              <a:gd fmla="*/ 2147483646 w 3168" name="T14"/>
              <a:gd fmla="*/ 2147483646 h 3521" name="T15"/>
              <a:gd fmla="*/ 2147483646 w 3168" name="T16"/>
              <a:gd fmla="*/ 2147483646 h 3521" name="T17"/>
              <a:gd fmla="*/ 2147483646 w 3168" name="T18"/>
              <a:gd fmla="*/ 2147483646 h 3521" name="T19"/>
              <a:gd fmla="*/ 2147483646 w 3168" name="T20"/>
              <a:gd fmla="*/ 2147483646 h 3521" name="T21"/>
              <a:gd fmla="*/ 2147483646 w 3168" name="T22"/>
              <a:gd fmla="*/ 2147483646 h 3521" name="T23"/>
              <a:gd fmla="*/ 2147483646 w 3168" name="T24"/>
              <a:gd fmla="*/ 2147483646 h 3521" name="T25"/>
              <a:gd fmla="*/ 2147483646 w 3168" name="T26"/>
              <a:gd fmla="*/ 2147483646 h 3521" name="T27"/>
              <a:gd fmla="*/ 2147483646 w 3168" name="T28"/>
              <a:gd fmla="*/ 2147483646 h 3521" name="T29"/>
              <a:gd fmla="*/ 2147483646 w 3168" name="T30"/>
              <a:gd fmla="*/ 2147483646 h 3521" name="T31"/>
              <a:gd fmla="*/ 2147483646 w 3168" name="T32"/>
              <a:gd fmla="*/ 2147483646 h 3521" name="T33"/>
              <a:gd fmla="*/ 2147483646 w 3168" name="T34"/>
              <a:gd fmla="*/ 2147483646 h 3521" name="T35"/>
              <a:gd fmla="*/ 2147483646 w 3168" name="T36"/>
              <a:gd fmla="*/ 2147483646 h 3521" name="T37"/>
              <a:gd fmla="*/ 2147483646 w 3168" name="T38"/>
              <a:gd fmla="*/ 2147483646 h 3521" name="T39"/>
              <a:gd fmla="*/ 2147483646 w 3168" name="T40"/>
              <a:gd fmla="*/ 2147483646 h 3521" name="T41"/>
              <a:gd fmla="*/ 2147483646 w 3168" name="T42"/>
              <a:gd fmla="*/ 2147483646 h 3521" name="T43"/>
              <a:gd fmla="*/ 2147483646 w 3168" name="T44"/>
              <a:gd fmla="*/ 2147483646 h 3521" name="T45"/>
              <a:gd fmla="*/ 2147483646 w 3168" name="T46"/>
              <a:gd fmla="*/ 2147483646 h 3521" name="T47"/>
              <a:gd fmla="*/ 2147483646 w 3168" name="T48"/>
              <a:gd fmla="*/ 2147483646 h 3521" name="T49"/>
              <a:gd fmla="*/ 2147483646 w 3168" name="T50"/>
              <a:gd fmla="*/ 2147483646 h 3521" name="T51"/>
              <a:gd fmla="*/ 2147483646 w 3168" name="T52"/>
              <a:gd fmla="*/ 2147483646 h 3521" name="T53"/>
              <a:gd fmla="*/ 2147483646 w 3168" name="T54"/>
              <a:gd fmla="*/ 2147483646 h 3521" name="T55"/>
              <a:gd fmla="*/ 2147483646 w 3168" name="T56"/>
              <a:gd fmla="*/ 2147483646 h 3521" name="T57"/>
              <a:gd fmla="*/ 2147483646 w 3168" name="T58"/>
              <a:gd fmla="*/ 2147483646 h 3521" name="T59"/>
              <a:gd fmla="*/ 2147483646 w 3168" name="T60"/>
              <a:gd fmla="*/ 2147483646 h 3521" name="T61"/>
              <a:gd fmla="*/ 2147483646 w 3168" name="T62"/>
              <a:gd fmla="*/ 2147483646 h 3521" name="T63"/>
              <a:gd fmla="*/ 2147483646 w 3168" name="T64"/>
              <a:gd fmla="*/ 2147483646 h 3521" name="T65"/>
              <a:gd fmla="*/ 2147483646 w 3168" name="T66"/>
              <a:gd fmla="*/ 2147483646 h 3521" name="T67"/>
              <a:gd fmla="*/ 2147483646 w 3168" name="T68"/>
              <a:gd fmla="*/ 2147483646 h 3521" name="T69"/>
              <a:gd fmla="*/ 0 w 3168" name="T70"/>
              <a:gd fmla="*/ 2147483646 h 3521" name="T71"/>
              <a:gd fmla="*/ 2147483646 w 3168" name="T72"/>
              <a:gd fmla="*/ 2147483646 h 3521" name="T73"/>
              <a:gd fmla="*/ 2147483646 w 3168" name="T74"/>
              <a:gd fmla="*/ 2147483646 h 3521" name="T75"/>
              <a:gd fmla="*/ 2147483646 w 3168" name="T76"/>
              <a:gd fmla="*/ 2147483646 h 3521" name="T77"/>
              <a:gd fmla="*/ 2147483646 w 3168" name="T78"/>
              <a:gd fmla="*/ 2147483646 h 3521" name="T79"/>
              <a:gd fmla="*/ 2147483646 w 3168" name="T80"/>
              <a:gd fmla="*/ 2147483646 h 3521" name="T81"/>
              <a:gd fmla="*/ 2147483646 w 3168" name="T82"/>
              <a:gd fmla="*/ 2147483646 h 3521" name="T83"/>
              <a:gd fmla="*/ 2147483646 w 3168" name="T84"/>
              <a:gd fmla="*/ 2147483646 h 3521" name="T85"/>
              <a:gd fmla="*/ 2147483646 w 3168" name="T86"/>
              <a:gd fmla="*/ 2147483646 h 3521" name="T87"/>
              <a:gd fmla="*/ 2147483646 w 3168" name="T88"/>
              <a:gd fmla="*/ 2147483646 h 3521" name="T89"/>
              <a:gd fmla="*/ 2147483646 w 3168" name="T90"/>
              <a:gd fmla="*/ 2147483646 h 3521" name="T91"/>
              <a:gd fmla="*/ 2147483646 w 3168" name="T92"/>
              <a:gd fmla="*/ 2147483646 h 3521" name="T93"/>
              <a:gd fmla="*/ 2147483646 w 3168" name="T94"/>
              <a:gd fmla="*/ 2147483646 h 3521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3168" name="T144"/>
              <a:gd fmla="*/ 0 h 3521" name="T145"/>
              <a:gd fmla="*/ 3168 w 3168" name="T146"/>
              <a:gd fmla="*/ 3521 h 3521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3521" w="3168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4" name="Freeform 6"/>
          <p:cNvSpPr/>
          <p:nvPr/>
        </p:nvSpPr>
        <p:spPr bwMode="auto">
          <a:xfrm>
            <a:off x="5956300" y="2492375"/>
            <a:ext cx="1371600" cy="1524000"/>
          </a:xfrm>
          <a:custGeom>
            <a:gdLst>
              <a:gd fmla="*/ 2147483646 w 3168" name="T0"/>
              <a:gd fmla="*/ 2147483646 h 3521" name="T1"/>
              <a:gd fmla="*/ 2147483646 w 3168" name="T2"/>
              <a:gd fmla="*/ 2147483646 h 3521" name="T3"/>
              <a:gd fmla="*/ 2147483646 w 3168" name="T4"/>
              <a:gd fmla="*/ 2147483646 h 3521" name="T5"/>
              <a:gd fmla="*/ 2147483646 w 3168" name="T6"/>
              <a:gd fmla="*/ 2147483646 h 3521" name="T7"/>
              <a:gd fmla="*/ 2147483646 w 3168" name="T8"/>
              <a:gd fmla="*/ 2147483646 h 3521" name="T9"/>
              <a:gd fmla="*/ 2147483646 w 3168" name="T10"/>
              <a:gd fmla="*/ 2147483646 h 3521" name="T11"/>
              <a:gd fmla="*/ 2147483646 w 3168" name="T12"/>
              <a:gd fmla="*/ 2147483646 h 3521" name="T13"/>
              <a:gd fmla="*/ 2147483646 w 3168" name="T14"/>
              <a:gd fmla="*/ 2147483646 h 3521" name="T15"/>
              <a:gd fmla="*/ 2147483646 w 3168" name="T16"/>
              <a:gd fmla="*/ 2147483646 h 3521" name="T17"/>
              <a:gd fmla="*/ 2147483646 w 3168" name="T18"/>
              <a:gd fmla="*/ 2147483646 h 3521" name="T19"/>
              <a:gd fmla="*/ 2147483646 w 3168" name="T20"/>
              <a:gd fmla="*/ 2147483646 h 3521" name="T21"/>
              <a:gd fmla="*/ 2147483646 w 3168" name="T22"/>
              <a:gd fmla="*/ 2147483646 h 3521" name="T23"/>
              <a:gd fmla="*/ 2147483646 w 3168" name="T24"/>
              <a:gd fmla="*/ 2147483646 h 3521" name="T25"/>
              <a:gd fmla="*/ 2147483646 w 3168" name="T26"/>
              <a:gd fmla="*/ 2147483646 h 3521" name="T27"/>
              <a:gd fmla="*/ 2147483646 w 3168" name="T28"/>
              <a:gd fmla="*/ 2147483646 h 3521" name="T29"/>
              <a:gd fmla="*/ 2147483646 w 3168" name="T30"/>
              <a:gd fmla="*/ 2147483646 h 3521" name="T31"/>
              <a:gd fmla="*/ 2147483646 w 3168" name="T32"/>
              <a:gd fmla="*/ 2147483646 h 3521" name="T33"/>
              <a:gd fmla="*/ 2147483646 w 3168" name="T34"/>
              <a:gd fmla="*/ 2147483646 h 3521" name="T35"/>
              <a:gd fmla="*/ 2147483646 w 3168" name="T36"/>
              <a:gd fmla="*/ 2147483646 h 3521" name="T37"/>
              <a:gd fmla="*/ 2147483646 w 3168" name="T38"/>
              <a:gd fmla="*/ 2147483646 h 3521" name="T39"/>
              <a:gd fmla="*/ 2147483646 w 3168" name="T40"/>
              <a:gd fmla="*/ 2147483646 h 3521" name="T41"/>
              <a:gd fmla="*/ 2147483646 w 3168" name="T42"/>
              <a:gd fmla="*/ 2147483646 h 3521" name="T43"/>
              <a:gd fmla="*/ 2147483646 w 3168" name="T44"/>
              <a:gd fmla="*/ 2147483646 h 3521" name="T45"/>
              <a:gd fmla="*/ 2147483646 w 3168" name="T46"/>
              <a:gd fmla="*/ 2147483646 h 3521" name="T47"/>
              <a:gd fmla="*/ 2147483646 w 3168" name="T48"/>
              <a:gd fmla="*/ 2147483646 h 3521" name="T49"/>
              <a:gd fmla="*/ 2147483646 w 3168" name="T50"/>
              <a:gd fmla="*/ 2147483646 h 3521" name="T51"/>
              <a:gd fmla="*/ 2147483646 w 3168" name="T52"/>
              <a:gd fmla="*/ 2147483646 h 3521" name="T53"/>
              <a:gd fmla="*/ 2147483646 w 3168" name="T54"/>
              <a:gd fmla="*/ 2147483646 h 3521" name="T55"/>
              <a:gd fmla="*/ 2147483646 w 3168" name="T56"/>
              <a:gd fmla="*/ 2147483646 h 3521" name="T57"/>
              <a:gd fmla="*/ 2147483646 w 3168" name="T58"/>
              <a:gd fmla="*/ 2147483646 h 3521" name="T59"/>
              <a:gd fmla="*/ 2147483646 w 3168" name="T60"/>
              <a:gd fmla="*/ 2147483646 h 3521" name="T61"/>
              <a:gd fmla="*/ 2147483646 w 3168" name="T62"/>
              <a:gd fmla="*/ 2147483646 h 3521" name="T63"/>
              <a:gd fmla="*/ 2147483646 w 3168" name="T64"/>
              <a:gd fmla="*/ 2147483646 h 3521" name="T65"/>
              <a:gd fmla="*/ 2147483646 w 3168" name="T66"/>
              <a:gd fmla="*/ 2147483646 h 3521" name="T67"/>
              <a:gd fmla="*/ 2147483646 w 3168" name="T68"/>
              <a:gd fmla="*/ 2147483646 h 3521" name="T69"/>
              <a:gd fmla="*/ 0 w 3168" name="T70"/>
              <a:gd fmla="*/ 2147483646 h 3521" name="T71"/>
              <a:gd fmla="*/ 2147483646 w 3168" name="T72"/>
              <a:gd fmla="*/ 2147483646 h 3521" name="T73"/>
              <a:gd fmla="*/ 2147483646 w 3168" name="T74"/>
              <a:gd fmla="*/ 2147483646 h 3521" name="T75"/>
              <a:gd fmla="*/ 2147483646 w 3168" name="T76"/>
              <a:gd fmla="*/ 2147483646 h 3521" name="T77"/>
              <a:gd fmla="*/ 2147483646 w 3168" name="T78"/>
              <a:gd fmla="*/ 2147483646 h 3521" name="T79"/>
              <a:gd fmla="*/ 2147483646 w 3168" name="T80"/>
              <a:gd fmla="*/ 2147483646 h 3521" name="T81"/>
              <a:gd fmla="*/ 2147483646 w 3168" name="T82"/>
              <a:gd fmla="*/ 2147483646 h 3521" name="T83"/>
              <a:gd fmla="*/ 2147483646 w 3168" name="T84"/>
              <a:gd fmla="*/ 2147483646 h 3521" name="T85"/>
              <a:gd fmla="*/ 2147483646 w 3168" name="T86"/>
              <a:gd fmla="*/ 2147483646 h 3521" name="T87"/>
              <a:gd fmla="*/ 2147483646 w 3168" name="T88"/>
              <a:gd fmla="*/ 2147483646 h 3521" name="T89"/>
              <a:gd fmla="*/ 2147483646 w 3168" name="T90"/>
              <a:gd fmla="*/ 2147483646 h 3521" name="T91"/>
              <a:gd fmla="*/ 2147483646 w 3168" name="T92"/>
              <a:gd fmla="*/ 2147483646 h 3521" name="T93"/>
              <a:gd fmla="*/ 2147483646 w 3168" name="T94"/>
              <a:gd fmla="*/ 2147483646 h 3521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3168" name="T144"/>
              <a:gd fmla="*/ 0 h 3521" name="T145"/>
              <a:gd fmla="*/ 3168 w 3168" name="T146"/>
              <a:gd fmla="*/ 3521 h 3521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3521" w="3168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7175" name="Straight Connector 11"/>
          <p:cNvCxnSpPr>
            <a:cxnSpLocks noChangeShapeType="1"/>
          </p:cNvCxnSpPr>
          <p:nvPr/>
        </p:nvCxnSpPr>
        <p:spPr bwMode="auto">
          <a:xfrm>
            <a:off x="2801938" y="4191000"/>
            <a:ext cx="640080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176" name="Oval 12"/>
          <p:cNvSpPr>
            <a:spLocks noChangeArrowheads="1"/>
          </p:cNvSpPr>
          <p:nvPr/>
        </p:nvSpPr>
        <p:spPr bwMode="auto">
          <a:xfrm>
            <a:off x="5240338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</a:endParaRP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3935413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</a:endParaRPr>
          </a:p>
        </p:txBody>
      </p:sp>
      <p:sp>
        <p:nvSpPr>
          <p:cNvPr id="7178" name="Oval 16"/>
          <p:cNvSpPr>
            <a:spLocks noChangeArrowheads="1"/>
          </p:cNvSpPr>
          <p:nvPr/>
        </p:nvSpPr>
        <p:spPr bwMode="auto">
          <a:xfrm>
            <a:off x="7886700" y="4143375"/>
            <a:ext cx="96838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</a:endParaRPr>
          </a:p>
        </p:txBody>
      </p:sp>
      <p:sp>
        <p:nvSpPr>
          <p:cNvPr id="7179" name="Freeform 6"/>
          <p:cNvSpPr/>
          <p:nvPr/>
        </p:nvSpPr>
        <p:spPr bwMode="auto">
          <a:xfrm>
            <a:off x="7218363" y="2424113"/>
            <a:ext cx="1431925" cy="1592262"/>
          </a:xfrm>
          <a:custGeom>
            <a:gdLst>
              <a:gd fmla="*/ 2147483646 w 3168" name="T0"/>
              <a:gd fmla="*/ 2147483646 h 3521" name="T1"/>
              <a:gd fmla="*/ 2147483646 w 3168" name="T2"/>
              <a:gd fmla="*/ 2147483646 h 3521" name="T3"/>
              <a:gd fmla="*/ 2147483646 w 3168" name="T4"/>
              <a:gd fmla="*/ 2147483646 h 3521" name="T5"/>
              <a:gd fmla="*/ 2147483646 w 3168" name="T6"/>
              <a:gd fmla="*/ 2147483646 h 3521" name="T7"/>
              <a:gd fmla="*/ 2147483646 w 3168" name="T8"/>
              <a:gd fmla="*/ 2147483646 h 3521" name="T9"/>
              <a:gd fmla="*/ 2147483646 w 3168" name="T10"/>
              <a:gd fmla="*/ 2147483646 h 3521" name="T11"/>
              <a:gd fmla="*/ 2147483646 w 3168" name="T12"/>
              <a:gd fmla="*/ 2147483646 h 3521" name="T13"/>
              <a:gd fmla="*/ 2147483646 w 3168" name="T14"/>
              <a:gd fmla="*/ 2147483646 h 3521" name="T15"/>
              <a:gd fmla="*/ 2147483646 w 3168" name="T16"/>
              <a:gd fmla="*/ 2147483646 h 3521" name="T17"/>
              <a:gd fmla="*/ 2147483646 w 3168" name="T18"/>
              <a:gd fmla="*/ 2147483646 h 3521" name="T19"/>
              <a:gd fmla="*/ 2147483646 w 3168" name="T20"/>
              <a:gd fmla="*/ 2147483646 h 3521" name="T21"/>
              <a:gd fmla="*/ 2147483646 w 3168" name="T22"/>
              <a:gd fmla="*/ 2147483646 h 3521" name="T23"/>
              <a:gd fmla="*/ 2147483646 w 3168" name="T24"/>
              <a:gd fmla="*/ 2147483646 h 3521" name="T25"/>
              <a:gd fmla="*/ 2147483646 w 3168" name="T26"/>
              <a:gd fmla="*/ 2147483646 h 3521" name="T27"/>
              <a:gd fmla="*/ 2147483646 w 3168" name="T28"/>
              <a:gd fmla="*/ 2147483646 h 3521" name="T29"/>
              <a:gd fmla="*/ 2147483646 w 3168" name="T30"/>
              <a:gd fmla="*/ 2147483646 h 3521" name="T31"/>
              <a:gd fmla="*/ 2147483646 w 3168" name="T32"/>
              <a:gd fmla="*/ 2147483646 h 3521" name="T33"/>
              <a:gd fmla="*/ 2147483646 w 3168" name="T34"/>
              <a:gd fmla="*/ 2147483646 h 3521" name="T35"/>
              <a:gd fmla="*/ 2147483646 w 3168" name="T36"/>
              <a:gd fmla="*/ 2147483646 h 3521" name="T37"/>
              <a:gd fmla="*/ 2147483646 w 3168" name="T38"/>
              <a:gd fmla="*/ 2147483646 h 3521" name="T39"/>
              <a:gd fmla="*/ 2147483646 w 3168" name="T40"/>
              <a:gd fmla="*/ 2147483646 h 3521" name="T41"/>
              <a:gd fmla="*/ 2147483646 w 3168" name="T42"/>
              <a:gd fmla="*/ 2147483646 h 3521" name="T43"/>
              <a:gd fmla="*/ 2147483646 w 3168" name="T44"/>
              <a:gd fmla="*/ 2147483646 h 3521" name="T45"/>
              <a:gd fmla="*/ 2147483646 w 3168" name="T46"/>
              <a:gd fmla="*/ 2147483646 h 3521" name="T47"/>
              <a:gd fmla="*/ 2147483646 w 3168" name="T48"/>
              <a:gd fmla="*/ 2147483646 h 3521" name="T49"/>
              <a:gd fmla="*/ 2147483646 w 3168" name="T50"/>
              <a:gd fmla="*/ 2147483646 h 3521" name="T51"/>
              <a:gd fmla="*/ 2147483646 w 3168" name="T52"/>
              <a:gd fmla="*/ 2147483646 h 3521" name="T53"/>
              <a:gd fmla="*/ 2147483646 w 3168" name="T54"/>
              <a:gd fmla="*/ 2147483646 h 3521" name="T55"/>
              <a:gd fmla="*/ 2147483646 w 3168" name="T56"/>
              <a:gd fmla="*/ 2147483646 h 3521" name="T57"/>
              <a:gd fmla="*/ 2147483646 w 3168" name="T58"/>
              <a:gd fmla="*/ 2147483646 h 3521" name="T59"/>
              <a:gd fmla="*/ 2147483646 w 3168" name="T60"/>
              <a:gd fmla="*/ 2147483646 h 3521" name="T61"/>
              <a:gd fmla="*/ 2147483646 w 3168" name="T62"/>
              <a:gd fmla="*/ 2147483646 h 3521" name="T63"/>
              <a:gd fmla="*/ 2147483646 w 3168" name="T64"/>
              <a:gd fmla="*/ 2147483646 h 3521" name="T65"/>
              <a:gd fmla="*/ 2147483646 w 3168" name="T66"/>
              <a:gd fmla="*/ 2147483646 h 3521" name="T67"/>
              <a:gd fmla="*/ 2147483646 w 3168" name="T68"/>
              <a:gd fmla="*/ 2147483646 h 3521" name="T69"/>
              <a:gd fmla="*/ 0 w 3168" name="T70"/>
              <a:gd fmla="*/ 2147483646 h 3521" name="T71"/>
              <a:gd fmla="*/ 2147483646 w 3168" name="T72"/>
              <a:gd fmla="*/ 2147483646 h 3521" name="T73"/>
              <a:gd fmla="*/ 2147483646 w 3168" name="T74"/>
              <a:gd fmla="*/ 2147483646 h 3521" name="T75"/>
              <a:gd fmla="*/ 2147483646 w 3168" name="T76"/>
              <a:gd fmla="*/ 2147483646 h 3521" name="T77"/>
              <a:gd fmla="*/ 2147483646 w 3168" name="T78"/>
              <a:gd fmla="*/ 2147483646 h 3521" name="T79"/>
              <a:gd fmla="*/ 2147483646 w 3168" name="T80"/>
              <a:gd fmla="*/ 2147483646 h 3521" name="T81"/>
              <a:gd fmla="*/ 2147483646 w 3168" name="T82"/>
              <a:gd fmla="*/ 2147483646 h 3521" name="T83"/>
              <a:gd fmla="*/ 2147483646 w 3168" name="T84"/>
              <a:gd fmla="*/ 2147483646 h 3521" name="T85"/>
              <a:gd fmla="*/ 2147483646 w 3168" name="T86"/>
              <a:gd fmla="*/ 2147483646 h 3521" name="T87"/>
              <a:gd fmla="*/ 2147483646 w 3168" name="T88"/>
              <a:gd fmla="*/ 2147483646 h 3521" name="T89"/>
              <a:gd fmla="*/ 2147483646 w 3168" name="T90"/>
              <a:gd fmla="*/ 2147483646 h 3521" name="T91"/>
              <a:gd fmla="*/ 2147483646 w 3168" name="T92"/>
              <a:gd fmla="*/ 2147483646 h 3521" name="T93"/>
              <a:gd fmla="*/ 2147483646 w 3168" name="T94"/>
              <a:gd fmla="*/ 2147483646 h 3521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3168" name="T144"/>
              <a:gd fmla="*/ 0 h 3521" name="T145"/>
              <a:gd fmla="*/ 3168 w 3168" name="T146"/>
              <a:gd fmla="*/ 3521 h 3521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3521" w="3168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0" name="Oval 19"/>
          <p:cNvSpPr>
            <a:spLocks noChangeArrowheads="1"/>
          </p:cNvSpPr>
          <p:nvPr/>
        </p:nvSpPr>
        <p:spPr bwMode="auto">
          <a:xfrm>
            <a:off x="6594475" y="4143375"/>
            <a:ext cx="95250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</a:endParaRP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7439024" y="4397375"/>
            <a:ext cx="9906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 sz="2700">
                <a:solidFill>
                  <a:srgbClr val="445469"/>
                </a:solidFill>
                <a:latin charset="0" panose="020b0606020202050201" pitchFamily="34" typeface="Bebas Neue"/>
              </a:rPr>
              <a:t>2016</a:t>
            </a:r>
          </a:p>
        </p:txBody>
      </p:sp>
      <p:sp>
        <p:nvSpPr>
          <p:cNvPr id="7182" name="TextBox 22"/>
          <p:cNvSpPr txBox="1">
            <a:spLocks noChangeArrowheads="1"/>
          </p:cNvSpPr>
          <p:nvPr/>
        </p:nvSpPr>
        <p:spPr bwMode="auto">
          <a:xfrm>
            <a:off x="6146800" y="4397375"/>
            <a:ext cx="9906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 sz="2700">
                <a:solidFill>
                  <a:srgbClr val="445469"/>
                </a:solidFill>
                <a:latin charset="0" panose="020b0606020202050201" pitchFamily="34" typeface="Bebas Neue"/>
              </a:rPr>
              <a:t>2015</a:t>
            </a:r>
          </a:p>
        </p:txBody>
      </p:sp>
      <p:sp>
        <p:nvSpPr>
          <p:cNvPr id="7183" name="TextBox 23"/>
          <p:cNvSpPr txBox="1">
            <a:spLocks noChangeArrowheads="1"/>
          </p:cNvSpPr>
          <p:nvPr/>
        </p:nvSpPr>
        <p:spPr bwMode="auto">
          <a:xfrm>
            <a:off x="4792663" y="4397375"/>
            <a:ext cx="9906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 sz="2700">
                <a:solidFill>
                  <a:srgbClr val="445469"/>
                </a:solidFill>
                <a:latin charset="0" panose="020b0606020202050201" pitchFamily="34" typeface="Bebas Neue"/>
              </a:rPr>
              <a:t>2014</a:t>
            </a:r>
          </a:p>
        </p:txBody>
      </p:sp>
      <p:sp>
        <p:nvSpPr>
          <p:cNvPr id="7184" name="TextBox 24"/>
          <p:cNvSpPr txBox="1">
            <a:spLocks noChangeArrowheads="1"/>
          </p:cNvSpPr>
          <p:nvPr/>
        </p:nvSpPr>
        <p:spPr bwMode="auto">
          <a:xfrm>
            <a:off x="3489325" y="4397375"/>
            <a:ext cx="9906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 sz="2700">
                <a:solidFill>
                  <a:srgbClr val="445469"/>
                </a:solidFill>
                <a:latin charset="0" panose="020b0606020202050201" pitchFamily="34" typeface="Bebas Neue"/>
              </a:rPr>
              <a:t>2013</a:t>
            </a:r>
          </a:p>
        </p:txBody>
      </p:sp>
      <p:sp>
        <p:nvSpPr>
          <p:cNvPr id="7185" name="TextBox 25"/>
          <p:cNvSpPr txBox="1">
            <a:spLocks noChangeArrowheads="1"/>
          </p:cNvSpPr>
          <p:nvPr/>
        </p:nvSpPr>
        <p:spPr bwMode="auto">
          <a:xfrm>
            <a:off x="7439024" y="2794000"/>
            <a:ext cx="990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96%</a:t>
            </a:r>
          </a:p>
        </p:txBody>
      </p:sp>
      <p:sp>
        <p:nvSpPr>
          <p:cNvPr id="7186" name="TextBox 26"/>
          <p:cNvSpPr txBox="1">
            <a:spLocks noChangeArrowheads="1"/>
          </p:cNvSpPr>
          <p:nvPr/>
        </p:nvSpPr>
        <p:spPr bwMode="auto">
          <a:xfrm>
            <a:off x="6146800" y="2900363"/>
            <a:ext cx="990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75%</a:t>
            </a:r>
          </a:p>
        </p:txBody>
      </p:sp>
      <p:sp>
        <p:nvSpPr>
          <p:cNvPr id="7187" name="TextBox 27"/>
          <p:cNvSpPr txBox="1">
            <a:spLocks noChangeArrowheads="1"/>
          </p:cNvSpPr>
          <p:nvPr/>
        </p:nvSpPr>
        <p:spPr bwMode="auto">
          <a:xfrm>
            <a:off x="4789488" y="2794000"/>
            <a:ext cx="990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83%</a:t>
            </a:r>
          </a:p>
        </p:txBody>
      </p: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3487738" y="2963863"/>
            <a:ext cx="990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58%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8196" name="Freeform 17"/>
          <p:cNvSpPr>
            <a:spLocks noChangeAspect="1"/>
          </p:cNvSpPr>
          <p:nvPr/>
        </p:nvSpPr>
        <p:spPr bwMode="auto">
          <a:xfrm>
            <a:off x="6421438" y="2962275"/>
            <a:ext cx="1454150" cy="1431925"/>
          </a:xfrm>
          <a:custGeom>
            <a:gdLst>
              <a:gd fmla="*/ 2147483646 w 145" name="T0"/>
              <a:gd fmla="*/ 2147483646 h 143" name="T1"/>
              <a:gd fmla="*/ 2147483646 w 145" name="T2"/>
              <a:gd fmla="*/ 2147483646 h 143" name="T3"/>
              <a:gd fmla="*/ 2147483646 w 145" name="T4"/>
              <a:gd fmla="*/ 2147483646 h 143" name="T5"/>
              <a:gd fmla="*/ 2147483646 w 145" name="T6"/>
              <a:gd fmla="*/ 2147483646 h 143" name="T7"/>
              <a:gd fmla="*/ 0 w 145" name="T8"/>
              <a:gd fmla="*/ 2147483646 h 143" name="T9"/>
              <a:gd fmla="*/ 2147483646 w 145" name="T10"/>
              <a:gd fmla="*/ 2147483646 h 143" name="T11"/>
              <a:gd fmla="*/ 2147483646 w 145" name="T12"/>
              <a:gd fmla="*/ 2147483646 h 143" name="T13"/>
              <a:gd fmla="*/ 2147483646 w 145" name="T14"/>
              <a:gd fmla="*/ 2147483646 h 143" name="T15"/>
              <a:gd fmla="*/ 2147483646 w 145" name="T16"/>
              <a:gd fmla="*/ 2147483646 h 143" name="T17"/>
              <a:gd fmla="*/ 2147483646 w 145" name="T18"/>
              <a:gd fmla="*/ 2147483646 h 143" name="T19"/>
              <a:gd fmla="*/ 2147483646 w 145" name="T20"/>
              <a:gd fmla="*/ 2147483646 h 143" name="T21"/>
              <a:gd fmla="*/ 2147483646 w 145" name="T22"/>
              <a:gd fmla="*/ 2147483646 h 143" name="T23"/>
              <a:gd fmla="*/ 2147483646 w 145" name="T24"/>
              <a:gd fmla="*/ 2147483646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45" name="T39"/>
              <a:gd fmla="*/ 0 h 143" name="T40"/>
              <a:gd fmla="*/ 145 w 145" name="T41"/>
              <a:gd fmla="*/ 143 h 143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197" name="Freeform 17"/>
          <p:cNvSpPr/>
          <p:nvPr/>
        </p:nvSpPr>
        <p:spPr bwMode="auto">
          <a:xfrm>
            <a:off x="5672138" y="3141663"/>
            <a:ext cx="1111250" cy="1093787"/>
          </a:xfrm>
          <a:custGeom>
            <a:gdLst>
              <a:gd fmla="*/ 2147483646 w 145" name="T0"/>
              <a:gd fmla="*/ 2147483646 h 143" name="T1"/>
              <a:gd fmla="*/ 2147483646 w 145" name="T2"/>
              <a:gd fmla="*/ 2147483646 h 143" name="T3"/>
              <a:gd fmla="*/ 2147483646 w 145" name="T4"/>
              <a:gd fmla="*/ 2147483646 h 143" name="T5"/>
              <a:gd fmla="*/ 2147483646 w 145" name="T6"/>
              <a:gd fmla="*/ 2147483646 h 143" name="T7"/>
              <a:gd fmla="*/ 0 w 145" name="T8"/>
              <a:gd fmla="*/ 2147483646 h 143" name="T9"/>
              <a:gd fmla="*/ 2147483646 w 145" name="T10"/>
              <a:gd fmla="*/ 2147483646 h 143" name="T11"/>
              <a:gd fmla="*/ 2147483646 w 145" name="T12"/>
              <a:gd fmla="*/ 2147483646 h 143" name="T13"/>
              <a:gd fmla="*/ 2147483646 w 145" name="T14"/>
              <a:gd fmla="*/ 2147483646 h 143" name="T15"/>
              <a:gd fmla="*/ 2147483646 w 145" name="T16"/>
              <a:gd fmla="*/ 2147483646 h 143" name="T17"/>
              <a:gd fmla="*/ 2147483646 w 145" name="T18"/>
              <a:gd fmla="*/ 2147483646 h 143" name="T19"/>
              <a:gd fmla="*/ 2147483646 w 145" name="T20"/>
              <a:gd fmla="*/ 2147483646 h 143" name="T21"/>
              <a:gd fmla="*/ 2147483646 w 145" name="T22"/>
              <a:gd fmla="*/ 2147483646 h 143" name="T23"/>
              <a:gd fmla="*/ 2147483646 w 145" name="T24"/>
              <a:gd fmla="*/ 2147483646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45" name="T39"/>
              <a:gd fmla="*/ 0 h 143" name="T40"/>
              <a:gd fmla="*/ 145 w 145" name="T41"/>
              <a:gd fmla="*/ 143 h 143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198" name="Freeform 18"/>
          <p:cNvSpPr/>
          <p:nvPr/>
        </p:nvSpPr>
        <p:spPr bwMode="auto">
          <a:xfrm>
            <a:off x="4981575" y="3232150"/>
            <a:ext cx="973138" cy="949325"/>
          </a:xfrm>
          <a:custGeom>
            <a:gdLst>
              <a:gd fmla="*/ 2147483646 w 127" name="T0"/>
              <a:gd fmla="*/ 2147483646 h 124" name="T1"/>
              <a:gd fmla="*/ 2147483646 w 127" name="T2"/>
              <a:gd fmla="*/ 2147483646 h 124" name="T3"/>
              <a:gd fmla="*/ 2147483646 w 127" name="T4"/>
              <a:gd fmla="*/ 2147483646 h 124" name="T5"/>
              <a:gd fmla="*/ 2147483646 w 127" name="T6"/>
              <a:gd fmla="*/ 2147483646 h 124" name="T7"/>
              <a:gd fmla="*/ 2147483646 w 127" name="T8"/>
              <a:gd fmla="*/ 2147483646 h 124" name="T9"/>
              <a:gd fmla="*/ 2147483646 w 127" name="T10"/>
              <a:gd fmla="*/ 2147483646 h 124" name="T11"/>
              <a:gd fmla="*/ 2147483646 w 127" name="T12"/>
              <a:gd fmla="*/ 2147483646 h 124" name="T13"/>
              <a:gd fmla="*/ 2147483646 w 127" name="T14"/>
              <a:gd fmla="*/ 2147483646 h 124" name="T15"/>
              <a:gd fmla="*/ 2147483646 w 127" name="T16"/>
              <a:gd fmla="*/ 2147483646 h 124" name="T17"/>
              <a:gd fmla="*/ 2147483646 w 127" name="T18"/>
              <a:gd fmla="*/ 2147483646 h 124" name="T19"/>
              <a:gd fmla="*/ 2147483646 w 127" name="T20"/>
              <a:gd fmla="*/ 2147483646 h 124" name="T21"/>
              <a:gd fmla="*/ 2147483646 w 127" name="T22"/>
              <a:gd fmla="*/ 2147483646 h 124" name="T23"/>
              <a:gd fmla="*/ 2147483646 w 127" name="T24"/>
              <a:gd fmla="*/ 2147483646 h 124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7" name="T39"/>
              <a:gd fmla="*/ 0 h 124" name="T40"/>
              <a:gd fmla="*/ 127 w 127" name="T41"/>
              <a:gd fmla="*/ 124 h 124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199" name="Freeform 19"/>
          <p:cNvSpPr/>
          <p:nvPr/>
        </p:nvSpPr>
        <p:spPr bwMode="auto">
          <a:xfrm>
            <a:off x="4440238" y="3325813"/>
            <a:ext cx="771525" cy="781050"/>
          </a:xfrm>
          <a:custGeom>
            <a:gdLst>
              <a:gd fmla="*/ 2147483646 w 101" name="T0"/>
              <a:gd fmla="*/ 2147483646 h 102" name="T1"/>
              <a:gd fmla="*/ 2147483646 w 101" name="T2"/>
              <a:gd fmla="*/ 2147483646 h 102" name="T3"/>
              <a:gd fmla="*/ 2147483646 w 101" name="T4"/>
              <a:gd fmla="*/ 2147483646 h 102" name="T5"/>
              <a:gd fmla="*/ 2147483646 w 101" name="T6"/>
              <a:gd fmla="*/ 2147483646 h 102" name="T7"/>
              <a:gd fmla="*/ 2147483646 w 101" name="T8"/>
              <a:gd fmla="*/ 2147483646 h 102" name="T9"/>
              <a:gd fmla="*/ 2147483646 w 101" name="T10"/>
              <a:gd fmla="*/ 2147483646 h 102" name="T11"/>
              <a:gd fmla="*/ 2147483646 w 101" name="T12"/>
              <a:gd fmla="*/ 2147483646 h 102" name="T13"/>
              <a:gd fmla="*/ 2147483646 w 101" name="T14"/>
              <a:gd fmla="*/ 2147483646 h 102" name="T15"/>
              <a:gd fmla="*/ 2147483646 w 101" name="T16"/>
              <a:gd fmla="*/ 2147483646 h 102" name="T17"/>
              <a:gd fmla="*/ 0 w 101" name="T18"/>
              <a:gd fmla="*/ 2147483646 h 102" name="T19"/>
              <a:gd fmla="*/ 2147483646 w 101" name="T20"/>
              <a:gd fmla="*/ 2147483646 h 102" name="T21"/>
              <a:gd fmla="*/ 2147483646 w 101" name="T22"/>
              <a:gd fmla="*/ 2147483646 h 10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01" name="T36"/>
              <a:gd fmla="*/ 0 h 102" name="T37"/>
              <a:gd fmla="*/ 101 w 101" name="T38"/>
              <a:gd fmla="*/ 102 h 102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0" name="任意多边形 100"/>
          <p:cNvSpPr/>
          <p:nvPr/>
        </p:nvSpPr>
        <p:spPr bwMode="auto">
          <a:xfrm>
            <a:off x="7423150" y="3263900"/>
            <a:ext cx="1911350" cy="215900"/>
          </a:xfrm>
          <a:custGeom>
            <a:gdLst>
              <a:gd fmla="*/ 0 w 1600200" name="T0"/>
              <a:gd fmla="*/ 5036 h 552450" name="T1"/>
              <a:gd fmla="*/ 416840 w 1600200" name="T2"/>
              <a:gd fmla="*/ 0 h 552450" name="T3"/>
              <a:gd fmla="*/ 3890487 w 1600200" name="T4"/>
              <a:gd fmla="*/ 0 h 552450" name="T5"/>
              <a:gd fmla="*/ 0 60000 65536" name="T6"/>
              <a:gd fmla="*/ 0 60000 65536" name="T7"/>
              <a:gd fmla="*/ 0 60000 65536" name="T8"/>
              <a:gd fmla="*/ 0 w 1600200" name="T9"/>
              <a:gd fmla="*/ 0 h 552450" name="T10"/>
              <a:gd fmla="*/ 1600200 w 1600200" name="T11"/>
              <a:gd fmla="*/ 552450 h 55245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1" name="任意多边形 108"/>
          <p:cNvSpPr/>
          <p:nvPr/>
        </p:nvSpPr>
        <p:spPr bwMode="auto">
          <a:xfrm flipH="1">
            <a:off x="2736850" y="3495675"/>
            <a:ext cx="1914525" cy="214313"/>
          </a:xfrm>
          <a:custGeom>
            <a:gdLst>
              <a:gd fmla="*/ 0 w 1600200" name="T0"/>
              <a:gd fmla="*/ 4854 h 552450" name="T1"/>
              <a:gd fmla="*/ 420313 w 1600200" name="T2"/>
              <a:gd fmla="*/ 0 h 552450" name="T3"/>
              <a:gd fmla="*/ 3922907 w 1600200" name="T4"/>
              <a:gd fmla="*/ 0 h 552450" name="T5"/>
              <a:gd fmla="*/ 0 60000 65536" name="T6"/>
              <a:gd fmla="*/ 0 60000 65536" name="T7"/>
              <a:gd fmla="*/ 0 60000 65536" name="T8"/>
              <a:gd fmla="*/ 0 w 1600200" name="T9"/>
              <a:gd fmla="*/ 0 h 552450" name="T10"/>
              <a:gd fmla="*/ 1600200 w 1600200" name="T11"/>
              <a:gd fmla="*/ 552450 h 55245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2" name="任意多边形 112"/>
          <p:cNvSpPr/>
          <p:nvPr/>
        </p:nvSpPr>
        <p:spPr bwMode="auto">
          <a:xfrm>
            <a:off x="6227763" y="2738438"/>
            <a:ext cx="504825" cy="752475"/>
          </a:xfrm>
          <a:custGeom>
            <a:gdLst>
              <a:gd fmla="*/ 0 w 647700" name="T0"/>
              <a:gd fmla="*/ 277966 h 965200" name="T1"/>
              <a:gd fmla="*/ 29223 w 647700" name="T2"/>
              <a:gd fmla="*/ 149955 h 965200" name="T3"/>
              <a:gd fmla="*/ 186298 w 647700" name="T4"/>
              <a:gd fmla="*/ 0 h 965200" name="T5"/>
              <a:gd fmla="*/ 0 60000 65536" name="T6"/>
              <a:gd fmla="*/ 0 60000 65536" name="T7"/>
              <a:gd fmla="*/ 0 60000 65536" name="T8"/>
              <a:gd fmla="*/ 0 w 647700" name="T9"/>
              <a:gd fmla="*/ 0 h 965200" name="T10"/>
              <a:gd fmla="*/ 647700 w 647700" name="T11"/>
              <a:gd fmla="*/ 965200 h 96520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3" name="任意多边形 113"/>
          <p:cNvSpPr/>
          <p:nvPr/>
        </p:nvSpPr>
        <p:spPr bwMode="auto">
          <a:xfrm flipH="1">
            <a:off x="4943475" y="2733675"/>
            <a:ext cx="504825" cy="752475"/>
          </a:xfrm>
          <a:custGeom>
            <a:gdLst>
              <a:gd fmla="*/ 0 w 647700" name="T0"/>
              <a:gd fmla="*/ 277966 h 965200" name="T1"/>
              <a:gd fmla="*/ 29223 w 647700" name="T2"/>
              <a:gd fmla="*/ 149955 h 965200" name="T3"/>
              <a:gd fmla="*/ 186298 w 647700" name="T4"/>
              <a:gd fmla="*/ 0 h 965200" name="T5"/>
              <a:gd fmla="*/ 0 60000 65536" name="T6"/>
              <a:gd fmla="*/ 0 60000 65536" name="T7"/>
              <a:gd fmla="*/ 0 60000 65536" name="T8"/>
              <a:gd fmla="*/ 0 w 647700" name="T9"/>
              <a:gd fmla="*/ 0 h 965200" name="T10"/>
              <a:gd fmla="*/ 647700 w 647700" name="T11"/>
              <a:gd fmla="*/ 965200 h 96520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8204" name="Freeform 6"/>
          <p:cNvSpPr>
            <a:spLocks noChangeAspect="1" noEditPoints="1"/>
          </p:cNvSpPr>
          <p:nvPr/>
        </p:nvSpPr>
        <p:spPr bwMode="auto">
          <a:xfrm>
            <a:off x="4773613" y="3613150"/>
            <a:ext cx="169862" cy="180975"/>
          </a:xfrm>
          <a:custGeom>
            <a:gdLst>
              <a:gd fmla="*/ 2147483646 w 376" name="T0"/>
              <a:gd fmla="*/ 2147483646 h 401" name="T1"/>
              <a:gd fmla="*/ 2147483646 w 376" name="T2"/>
              <a:gd fmla="*/ 2147483646 h 401" name="T3"/>
              <a:gd fmla="*/ 0 w 376" name="T4"/>
              <a:gd fmla="*/ 2147483646 h 401" name="T5"/>
              <a:gd fmla="*/ 2147483646 w 376" name="T6"/>
              <a:gd fmla="*/ 2147483646 h 401" name="T7"/>
              <a:gd fmla="*/ 2147483646 w 376" name="T8"/>
              <a:gd fmla="*/ 2147483646 h 401" name="T9"/>
              <a:gd fmla="*/ 2147483646 w 376" name="T10"/>
              <a:gd fmla="*/ 2147483646 h 401" name="T11"/>
              <a:gd fmla="*/ 2147483646 w 376" name="T12"/>
              <a:gd fmla="*/ 2147483646 h 401" name="T13"/>
              <a:gd fmla="*/ 2147483646 w 376" name="T14"/>
              <a:gd fmla="*/ 2147483646 h 401" name="T15"/>
              <a:gd fmla="*/ 2147483646 w 376" name="T16"/>
              <a:gd fmla="*/ 2147483646 h 401" name="T17"/>
              <a:gd fmla="*/ 2147483646 w 376" name="T18"/>
              <a:gd fmla="*/ 2147483646 h 401" name="T19"/>
              <a:gd fmla="*/ 2147483646 w 376" name="T20"/>
              <a:gd fmla="*/ 2147483646 h 401" name="T21"/>
              <a:gd fmla="*/ 2147483646 w 376" name="T22"/>
              <a:gd fmla="*/ 2147483646 h 401" name="T23"/>
              <a:gd fmla="*/ 2147483646 w 376" name="T24"/>
              <a:gd fmla="*/ 2147483646 h 401" name="T25"/>
              <a:gd fmla="*/ 2147483646 w 376" name="T26"/>
              <a:gd fmla="*/ 2147483646 h 401" name="T27"/>
              <a:gd fmla="*/ 2147483646 w 376" name="T28"/>
              <a:gd fmla="*/ 2147483646 h 401" name="T29"/>
              <a:gd fmla="*/ 2147483646 w 376" name="T30"/>
              <a:gd fmla="*/ 2147483646 h 401" name="T31"/>
              <a:gd fmla="*/ 2147483646 w 376" name="T32"/>
              <a:gd fmla="*/ 2147483646 h 401" name="T33"/>
              <a:gd fmla="*/ 2147483646 w 376" name="T34"/>
              <a:gd fmla="*/ 2147483646 h 40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376" name="T54"/>
              <a:gd fmla="*/ 0 h 401" name="T55"/>
              <a:gd fmla="*/ 376 w 376" name="T56"/>
              <a:gd fmla="*/ 401 h 401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8205" name="Freeform 26"/>
          <p:cNvSpPr>
            <a:spLocks noChangeAspect="1"/>
          </p:cNvSpPr>
          <p:nvPr/>
        </p:nvSpPr>
        <p:spPr bwMode="auto">
          <a:xfrm>
            <a:off x="7169150" y="3614738"/>
            <a:ext cx="182563" cy="188912"/>
          </a:xfrm>
          <a:custGeom>
            <a:gdLst>
              <a:gd fmla="*/ 2147483646 w 274" name="T0"/>
              <a:gd fmla="*/ 2147483646 h 284" name="T1"/>
              <a:gd fmla="*/ 2147483646 w 274" name="T2"/>
              <a:gd fmla="*/ 2147483646 h 284" name="T3"/>
              <a:gd fmla="*/ 2147483646 w 274" name="T4"/>
              <a:gd fmla="*/ 2147483646 h 284" name="T5"/>
              <a:gd fmla="*/ 2147483646 w 274" name="T6"/>
              <a:gd fmla="*/ 2147483646 h 284" name="T7"/>
              <a:gd fmla="*/ 2147483646 w 274" name="T8"/>
              <a:gd fmla="*/ 2147483646 h 284" name="T9"/>
              <a:gd fmla="*/ 2147483646 w 274" name="T10"/>
              <a:gd fmla="*/ 2147483646 h 284" name="T11"/>
              <a:gd fmla="*/ 2147483646 w 274" name="T12"/>
              <a:gd fmla="*/ 2147483646 h 284" name="T13"/>
              <a:gd fmla="*/ 2147483646 w 274" name="T14"/>
              <a:gd fmla="*/ 2147483646 h 284" name="T15"/>
              <a:gd fmla="*/ 2147483646 w 274" name="T16"/>
              <a:gd fmla="*/ 2147483646 h 284" name="T17"/>
              <a:gd fmla="*/ 2147483646 w 274" name="T18"/>
              <a:gd fmla="*/ 2147483646 h 284" name="T19"/>
              <a:gd fmla="*/ 2147483646 w 274" name="T20"/>
              <a:gd fmla="*/ 2147483646 h 284" name="T21"/>
              <a:gd fmla="*/ 2147483646 w 274" name="T22"/>
              <a:gd fmla="*/ 2147483646 h 284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74" name="T36"/>
              <a:gd fmla="*/ 0 h 284" name="T37"/>
              <a:gd fmla="*/ 274 w 274" name="T38"/>
              <a:gd fmla="*/ 284 h 284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8206" name="Freeform 442"/>
          <p:cNvSpPr>
            <a:spLocks noEditPoints="1"/>
          </p:cNvSpPr>
          <p:nvPr/>
        </p:nvSpPr>
        <p:spPr bwMode="auto">
          <a:xfrm>
            <a:off x="5410200" y="3627438"/>
            <a:ext cx="193675" cy="166687"/>
          </a:xfrm>
          <a:custGeom>
            <a:gdLst>
              <a:gd fmla="*/ 2147483646 w 288" name="T0"/>
              <a:gd fmla="*/ 0 h 246" name="T1"/>
              <a:gd fmla="*/ 2147483646 w 288" name="T2"/>
              <a:gd fmla="*/ 0 h 246" name="T3"/>
              <a:gd fmla="*/ 2147483646 w 288" name="T4"/>
              <a:gd fmla="*/ 2147483646 h 246" name="T5"/>
              <a:gd fmla="*/ 2147483646 w 288" name="T6"/>
              <a:gd fmla="*/ 2147483646 h 246" name="T7"/>
              <a:gd fmla="*/ 2147483646 w 288" name="T8"/>
              <a:gd fmla="*/ 2147483646 h 246" name="T9"/>
              <a:gd fmla="*/ 0 w 288" name="T10"/>
              <a:gd fmla="*/ 2147483646 h 246" name="T11"/>
              <a:gd fmla="*/ 0 w 288" name="T12"/>
              <a:gd fmla="*/ 2147483646 h 246" name="T13"/>
              <a:gd fmla="*/ 2147483646 w 288" name="T14"/>
              <a:gd fmla="*/ 2147483646 h 246" name="T15"/>
              <a:gd fmla="*/ 2147483646 w 288" name="T16"/>
              <a:gd fmla="*/ 2147483646 h 246" name="T17"/>
              <a:gd fmla="*/ 2147483646 w 288" name="T18"/>
              <a:gd fmla="*/ 2147483646 h 246" name="T19"/>
              <a:gd fmla="*/ 2147483646 w 288" name="T20"/>
              <a:gd fmla="*/ 2147483646 h 246" name="T21"/>
              <a:gd fmla="*/ 2147483646 w 288" name="T22"/>
              <a:gd fmla="*/ 2147483646 h 246" name="T23"/>
              <a:gd fmla="*/ 2147483646 w 288" name="T24"/>
              <a:gd fmla="*/ 2147483646 h 246" name="T25"/>
              <a:gd fmla="*/ 2147483646 w 288" name="T26"/>
              <a:gd fmla="*/ 0 h 246" name="T27"/>
              <a:gd fmla="*/ 2147483646 w 288" name="T28"/>
              <a:gd fmla="*/ 2147483646 h 246" name="T29"/>
              <a:gd fmla="*/ 2147483646 w 288" name="T30"/>
              <a:gd fmla="*/ 2147483646 h 246" name="T31"/>
              <a:gd fmla="*/ 2147483646 w 288" name="T32"/>
              <a:gd fmla="*/ 2147483646 h 246" name="T33"/>
              <a:gd fmla="*/ 2147483646 w 288" name="T34"/>
              <a:gd fmla="*/ 2147483646 h 246" name="T35"/>
              <a:gd fmla="*/ 2147483646 w 288" name="T36"/>
              <a:gd fmla="*/ 2147483646 h 246" name="T37"/>
              <a:gd fmla="*/ 2147483646 w 288" name="T38"/>
              <a:gd fmla="*/ 2147483646 h 246" name="T39"/>
              <a:gd fmla="*/ 2147483646 w 288" name="T40"/>
              <a:gd fmla="*/ 2147483646 h 246" name="T41"/>
              <a:gd fmla="*/ 2147483646 w 288" name="T42"/>
              <a:gd fmla="*/ 2147483646 h 246" name="T43"/>
              <a:gd fmla="*/ 2147483646 w 288" name="T44"/>
              <a:gd fmla="*/ 2147483646 h 246" name="T45"/>
              <a:gd fmla="*/ 2147483646 w 288" name="T46"/>
              <a:gd fmla="*/ 2147483646 h 246" name="T47"/>
              <a:gd fmla="*/ 2147483646 w 288" name="T48"/>
              <a:gd fmla="*/ 2147483646 h 246" name="T49"/>
              <a:gd fmla="*/ 2147483646 w 288" name="T50"/>
              <a:gd fmla="*/ 2147483646 h 246" name="T51"/>
              <a:gd fmla="*/ 2147483646 w 288" name="T52"/>
              <a:gd fmla="*/ 2147483646 h 246" name="T53"/>
              <a:gd fmla="*/ 2147483646 w 288" name="T54"/>
              <a:gd fmla="*/ 2147483646 h 246" name="T55"/>
              <a:gd fmla="*/ 2147483646 w 288" name="T56"/>
              <a:gd fmla="*/ 2147483646 h 24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288" name="T87"/>
              <a:gd fmla="*/ 0 h 246" name="T88"/>
              <a:gd fmla="*/ 288 w 288" name="T89"/>
              <a:gd fmla="*/ 246 h 246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8207" name="Rectangle 443"/>
          <p:cNvSpPr>
            <a:spLocks noChangeArrowheads="1"/>
          </p:cNvSpPr>
          <p:nvPr/>
        </p:nvSpPr>
        <p:spPr bwMode="auto">
          <a:xfrm>
            <a:off x="5465763" y="3654425"/>
            <a:ext cx="5080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08" name="Rectangle 444"/>
          <p:cNvSpPr>
            <a:spLocks noChangeArrowheads="1"/>
          </p:cNvSpPr>
          <p:nvPr/>
        </p:nvSpPr>
        <p:spPr bwMode="auto">
          <a:xfrm>
            <a:off x="5532438" y="36623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09" name="Rectangle 445"/>
          <p:cNvSpPr>
            <a:spLocks noChangeArrowheads="1"/>
          </p:cNvSpPr>
          <p:nvPr/>
        </p:nvSpPr>
        <p:spPr bwMode="auto">
          <a:xfrm>
            <a:off x="5532438" y="36877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10" name="Rectangle 446"/>
          <p:cNvSpPr>
            <a:spLocks noChangeArrowheads="1"/>
          </p:cNvSpPr>
          <p:nvPr/>
        </p:nvSpPr>
        <p:spPr bwMode="auto">
          <a:xfrm>
            <a:off x="5465763" y="3724275"/>
            <a:ext cx="109537" cy="7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11" name="Rectangle 447"/>
          <p:cNvSpPr>
            <a:spLocks noChangeArrowheads="1"/>
          </p:cNvSpPr>
          <p:nvPr/>
        </p:nvSpPr>
        <p:spPr bwMode="auto">
          <a:xfrm>
            <a:off x="5465763" y="3751263"/>
            <a:ext cx="109537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12" name="Oval 56"/>
          <p:cNvSpPr>
            <a:spLocks noChangeArrowheads="1"/>
          </p:cNvSpPr>
          <p:nvPr/>
        </p:nvSpPr>
        <p:spPr bwMode="auto">
          <a:xfrm>
            <a:off x="6227763" y="3597275"/>
            <a:ext cx="227012" cy="227013"/>
          </a:xfrm>
          <a:prstGeom prst="ellipse">
            <a:avLst/>
          </a:prstGeom>
          <a:noFill/>
          <a:ln cap="rnd" w="30163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0111" lIns="60222" rIns="60222" tIns="3011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213" name="Freeform 57"/>
          <p:cNvSpPr/>
          <p:nvPr/>
        </p:nvSpPr>
        <p:spPr bwMode="auto">
          <a:xfrm>
            <a:off x="6262688" y="3627438"/>
            <a:ext cx="117475" cy="106362"/>
          </a:xfrm>
          <a:custGeom>
            <a:gdLst>
              <a:gd fmla="*/ 2147483646 w 95" name="T0"/>
              <a:gd fmla="*/ 2147483646 h 87" name="T1"/>
              <a:gd fmla="*/ 2147483646 w 95" name="T2"/>
              <a:gd fmla="*/ 2147483646 h 87" name="T3"/>
              <a:gd fmla="*/ 2147483646 w 95" name="T4"/>
              <a:gd fmla="*/ 2147483646 h 87" name="T5"/>
              <a:gd fmla="*/ 2147483646 w 95" name="T6"/>
              <a:gd fmla="*/ 2147483646 h 87" name="T7"/>
              <a:gd fmla="*/ 2147483646 w 95" name="T8"/>
              <a:gd fmla="*/ 2147483646 h 87" name="T9"/>
              <a:gd fmla="*/ 2147483646 w 95" name="T10"/>
              <a:gd fmla="*/ 2147483646 h 87" name="T11"/>
              <a:gd fmla="*/ 2147483646 w 95" name="T12"/>
              <a:gd fmla="*/ 2147483646 h 87" name="T13"/>
              <a:gd fmla="*/ 2147483646 w 95" name="T14"/>
              <a:gd fmla="*/ 2147483646 h 87" name="T15"/>
              <a:gd fmla="*/ 2147483646 w 95" name="T16"/>
              <a:gd fmla="*/ 2147483646 h 87" name="T17"/>
              <a:gd fmla="*/ 2147483646 w 95" name="T18"/>
              <a:gd fmla="*/ 2147483646 h 87" name="T19"/>
              <a:gd fmla="*/ 2147483646 w 95" name="T20"/>
              <a:gd fmla="*/ 2147483646 h 87" name="T21"/>
              <a:gd fmla="*/ 2147483646 w 95" name="T22"/>
              <a:gd fmla="*/ 2147483646 h 8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95" name="T36"/>
              <a:gd fmla="*/ 0 h 87" name="T37"/>
              <a:gd fmla="*/ 95 w 95" name="T38"/>
              <a:gd fmla="*/ 87 h 87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7" w="95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cap="rnd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0111" lIns="60222" rIns="60222" tIns="30111"/>
          <a:lstStyle/>
          <a:p>
            <a:endParaRPr altLang="en-US" lang="zh-CN"/>
          </a:p>
        </p:txBody>
      </p:sp>
      <p:sp>
        <p:nvSpPr>
          <p:cNvPr id="8214" name="Freeform 58"/>
          <p:cNvSpPr/>
          <p:nvPr/>
        </p:nvSpPr>
        <p:spPr bwMode="auto">
          <a:xfrm>
            <a:off x="6324600" y="3709988"/>
            <a:ext cx="90488" cy="103187"/>
          </a:xfrm>
          <a:custGeom>
            <a:gdLst>
              <a:gd fmla="*/ 2147483646 w 73" name="T0"/>
              <a:gd fmla="*/ 2147483646 h 85" name="T1"/>
              <a:gd fmla="*/ 2147483646 w 73" name="T2"/>
              <a:gd fmla="*/ 2147483646 h 85" name="T3"/>
              <a:gd fmla="*/ 2147483646 w 73" name="T4"/>
              <a:gd fmla="*/ 2147483646 h 85" name="T5"/>
              <a:gd fmla="*/ 2147483646 w 73" name="T6"/>
              <a:gd fmla="*/ 2147483646 h 85" name="T7"/>
              <a:gd fmla="*/ 2147483646 w 73" name="T8"/>
              <a:gd fmla="*/ 2147483646 h 85" name="T9"/>
              <a:gd fmla="*/ 2147483646 w 73" name="T10"/>
              <a:gd fmla="*/ 2147483646 h 85" name="T11"/>
              <a:gd fmla="*/ 2147483646 w 73" name="T12"/>
              <a:gd fmla="*/ 2147483646 h 85" name="T13"/>
              <a:gd fmla="*/ 2147483646 w 73" name="T14"/>
              <a:gd fmla="*/ 2147483646 h 85" name="T15"/>
              <a:gd fmla="*/ 2147483646 w 73" name="T16"/>
              <a:gd fmla="*/ 2147483646 h 85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73" name="T27"/>
              <a:gd fmla="*/ 0 h 85" name="T28"/>
              <a:gd fmla="*/ 73 w 73" name="T29"/>
              <a:gd fmla="*/ 85 h 85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85" w="73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cap="rnd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0111" lIns="60222" rIns="60222" tIns="30111"/>
          <a:lstStyle/>
          <a:p>
            <a:endParaRPr altLang="en-US" lang="zh-CN"/>
          </a:p>
        </p:txBody>
      </p:sp>
      <p:sp>
        <p:nvSpPr>
          <p:cNvPr id="8215" name="Freeform 59"/>
          <p:cNvSpPr/>
          <p:nvPr/>
        </p:nvSpPr>
        <p:spPr bwMode="auto">
          <a:xfrm>
            <a:off x="6372225" y="3603625"/>
            <a:ext cx="77788" cy="144463"/>
          </a:xfrm>
          <a:custGeom>
            <a:gdLst>
              <a:gd fmla="*/ 0 w 63" name="T0"/>
              <a:gd fmla="*/ 0 h 119" name="T1"/>
              <a:gd fmla="*/ 2147483646 w 63" name="T2"/>
              <a:gd fmla="*/ 2147483646 h 119" name="T3"/>
              <a:gd fmla="*/ 2147483646 w 63" name="T4"/>
              <a:gd fmla="*/ 2147483646 h 119" name="T5"/>
              <a:gd fmla="*/ 2147483646 w 63" name="T6"/>
              <a:gd fmla="*/ 2147483646 h 119" name="T7"/>
              <a:gd fmla="*/ 2147483646 w 63" name="T8"/>
              <a:gd fmla="*/ 2147483646 h 119" name="T9"/>
              <a:gd fmla="*/ 2147483646 w 63" name="T10"/>
              <a:gd fmla="*/ 2147483646 h 11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63" name="T18"/>
              <a:gd fmla="*/ 0 h 119" name="T19"/>
              <a:gd fmla="*/ 63 w 63" name="T20"/>
              <a:gd fmla="*/ 119 h 11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19" w="62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cap="rnd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0111" lIns="60222" rIns="60222" tIns="30111"/>
          <a:lstStyle/>
          <a:p>
            <a:endParaRPr altLang="en-US" lang="zh-CN"/>
          </a:p>
        </p:txBody>
      </p:sp>
      <p:sp>
        <p:nvSpPr>
          <p:cNvPr id="8216" name="TextBox 13"/>
          <p:cNvSpPr txBox="1">
            <a:spLocks noChangeArrowheads="1"/>
          </p:cNvSpPr>
          <p:nvPr/>
        </p:nvSpPr>
        <p:spPr bwMode="auto">
          <a:xfrm>
            <a:off x="4338638" y="2228850"/>
            <a:ext cx="11033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4341813" y="2443163"/>
            <a:ext cx="1174750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6318250" y="2228850"/>
            <a:ext cx="11049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6321425" y="2443163"/>
            <a:ext cx="1174750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8342313" y="3443288"/>
            <a:ext cx="11049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8345488" y="3657600"/>
            <a:ext cx="117633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2093913" y="3595688"/>
            <a:ext cx="11033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2097088" y="3810000"/>
            <a:ext cx="1174750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8224" name="矩形 33"/>
          <p:cNvSpPr>
            <a:spLocks noChangeArrowheads="1"/>
          </p:cNvSpPr>
          <p:nvPr/>
        </p:nvSpPr>
        <p:spPr bwMode="auto">
          <a:xfrm>
            <a:off x="2511425" y="4937125"/>
            <a:ext cx="71469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58" y="887413"/>
            <a:ext cx="46577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ADD YOUR TITLE HERE</a:t>
            </a:r>
          </a:p>
        </p:txBody>
      </p:sp>
      <p:sp>
        <p:nvSpPr>
          <p:cNvPr id="9221" name="Right Arrow">
            <a:hlinkClick action="ppaction://hlinkshowjump?jump=nextslide"/>
          </p:cNvPr>
          <p:cNvSpPr/>
          <p:nvPr/>
        </p:nvSpPr>
        <p:spPr bwMode="auto">
          <a:xfrm>
            <a:off x="720133" y="5730875"/>
            <a:ext cx="171450" cy="171450"/>
          </a:xfrm>
          <a:custGeom>
            <a:gdLst>
              <a:gd fmla="*/ 29442 w 228600" name="T0"/>
              <a:gd fmla="*/ 16277 h 228600" name="T1"/>
              <a:gd fmla="*/ 30621 w 228600" name="T2"/>
              <a:gd fmla="*/ 16847 h 228600" name="T3"/>
              <a:gd fmla="*/ 40580 w 228600" name="T4"/>
              <a:gd fmla="*/ 27125 h 228600" name="T5"/>
              <a:gd fmla="*/ 30621 w 228600" name="T6"/>
              <a:gd fmla="*/ 37401 h 228600" name="T7"/>
              <a:gd fmla="*/ 29402 w 228600" name="T8"/>
              <a:gd fmla="*/ 37931 h 228600" name="T9"/>
              <a:gd fmla="*/ 28184 w 228600" name="T10"/>
              <a:gd fmla="*/ 37401 h 228600" name="T11"/>
              <a:gd fmla="*/ 28184 w 228600" name="T12"/>
              <a:gd fmla="*/ 35071 h 228600" name="T13"/>
              <a:gd fmla="*/ 34435 w 228600" name="T14"/>
              <a:gd fmla="*/ 28820 h 228600" name="T15"/>
              <a:gd fmla="*/ 15258 w 228600" name="T16"/>
              <a:gd fmla="*/ 28820 h 228600" name="T17"/>
              <a:gd fmla="*/ 14039 w 228600" name="T18"/>
              <a:gd fmla="*/ 28289 h 228600" name="T19"/>
              <a:gd fmla="*/ 13562 w 228600" name="T20"/>
              <a:gd fmla="*/ 27071 h 228600" name="T21"/>
              <a:gd fmla="*/ 14039 w 228600" name="T22"/>
              <a:gd fmla="*/ 25906 h 228600" name="T23"/>
              <a:gd fmla="*/ 15258 w 228600" name="T24"/>
              <a:gd fmla="*/ 25429 h 228600" name="T25"/>
              <a:gd fmla="*/ 34329 w 228600" name="T26"/>
              <a:gd fmla="*/ 25429 h 228600" name="T27"/>
              <a:gd fmla="*/ 28184 w 228600" name="T28"/>
              <a:gd fmla="*/ 19284 h 228600" name="T29"/>
              <a:gd fmla="*/ 28237 w 228600" name="T30"/>
              <a:gd fmla="*/ 16900 h 228600" name="T31"/>
              <a:gd fmla="*/ 29442 w 228600" name="T32"/>
              <a:gd fmla="*/ 16277 h 228600" name="T33"/>
              <a:gd fmla="*/ 27125 w 228600" name="T34"/>
              <a:gd fmla="*/ 3390 h 228600" name="T35"/>
              <a:gd fmla="*/ 10331 w 228600" name="T36"/>
              <a:gd fmla="*/ 10331 h 228600" name="T37"/>
              <a:gd fmla="*/ 3391 w 228600" name="T38"/>
              <a:gd fmla="*/ 27125 h 228600" name="T39"/>
              <a:gd fmla="*/ 10331 w 228600" name="T40"/>
              <a:gd fmla="*/ 43971 h 228600" name="T41"/>
              <a:gd fmla="*/ 27125 w 228600" name="T42"/>
              <a:gd fmla="*/ 50964 h 228600" name="T43"/>
              <a:gd fmla="*/ 43918 w 228600" name="T44"/>
              <a:gd fmla="*/ 43971 h 228600" name="T45"/>
              <a:gd fmla="*/ 50858 w 228600" name="T46"/>
              <a:gd fmla="*/ 27125 h 228600" name="T47"/>
              <a:gd fmla="*/ 43918 w 228600" name="T48"/>
              <a:gd fmla="*/ 10331 h 228600" name="T49"/>
              <a:gd fmla="*/ 27125 w 228600" name="T50"/>
              <a:gd fmla="*/ 3390 h 228600" name="T51"/>
              <a:gd fmla="*/ 27125 w 228600" name="T52"/>
              <a:gd fmla="*/ 0 h 228600" name="T53"/>
              <a:gd fmla="*/ 46302 w 228600" name="T54"/>
              <a:gd fmla="*/ 7946 h 228600" name="T55"/>
              <a:gd fmla="*/ 54248 w 228600" name="T56"/>
              <a:gd fmla="*/ 27125 h 228600" name="T57"/>
              <a:gd fmla="*/ 46302 w 228600" name="T58"/>
              <a:gd fmla="*/ 46301 h 228600" name="T59"/>
              <a:gd fmla="*/ 27125 w 228600" name="T60"/>
              <a:gd fmla="*/ 54248 h 228600" name="T61"/>
              <a:gd fmla="*/ 7946 w 228600" name="T62"/>
              <a:gd fmla="*/ 46301 h 228600" name="T63"/>
              <a:gd fmla="*/ 0 w 228600" name="T64"/>
              <a:gd fmla="*/ 27125 h 228600" name="T65"/>
              <a:gd fmla="*/ 7946 w 228600" name="T66"/>
              <a:gd fmla="*/ 7946 h 228600" name="T67"/>
              <a:gd fmla="*/ 27125 w 228600" name="T68"/>
              <a:gd fmla="*/ 0 h 22860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228600" name="T105"/>
              <a:gd fmla="*/ 0 h 228600" name="T106"/>
              <a:gd fmla="*/ 228600 w 228600" name="T107"/>
              <a:gd fmla="*/ 228600 h 22860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228600" w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1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1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6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6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2" name="Left Arrow">
            <a:hlinkClick action="ppaction://hlinkshowjump?jump=previousslide"/>
          </p:cNvPr>
          <p:cNvSpPr/>
          <p:nvPr/>
        </p:nvSpPr>
        <p:spPr bwMode="auto">
          <a:xfrm>
            <a:off x="462958" y="5730875"/>
            <a:ext cx="171450" cy="171450"/>
          </a:xfrm>
          <a:custGeom>
            <a:gdLst>
              <a:gd fmla="*/ 24806 w 228600" name="T0"/>
              <a:gd fmla="*/ 16277 h 228600" name="T1"/>
              <a:gd fmla="*/ 26012 w 228600" name="T2"/>
              <a:gd fmla="*/ 16900 h 228600" name="T3"/>
              <a:gd fmla="*/ 26065 w 228600" name="T4"/>
              <a:gd fmla="*/ 19284 h 228600" name="T5"/>
              <a:gd fmla="*/ 19919 w 228600" name="T6"/>
              <a:gd fmla="*/ 25429 h 228600" name="T7"/>
              <a:gd fmla="*/ 38991 w 228600" name="T8"/>
              <a:gd fmla="*/ 25429 h 228600" name="T9"/>
              <a:gd fmla="*/ 40209 w 228600" name="T10"/>
              <a:gd fmla="*/ 25906 h 228600" name="T11"/>
              <a:gd fmla="*/ 40686 w 228600" name="T12"/>
              <a:gd fmla="*/ 27071 h 228600" name="T13"/>
              <a:gd fmla="*/ 40209 w 228600" name="T14"/>
              <a:gd fmla="*/ 28289 h 228600" name="T15"/>
              <a:gd fmla="*/ 38991 w 228600" name="T16"/>
              <a:gd fmla="*/ 28820 h 228600" name="T17"/>
              <a:gd fmla="*/ 19814 w 228600" name="T18"/>
              <a:gd fmla="*/ 28820 h 228600" name="T19"/>
              <a:gd fmla="*/ 26065 w 228600" name="T20"/>
              <a:gd fmla="*/ 35071 h 228600" name="T21"/>
              <a:gd fmla="*/ 26065 w 228600" name="T22"/>
              <a:gd fmla="*/ 37401 h 228600" name="T23"/>
              <a:gd fmla="*/ 24846 w 228600" name="T24"/>
              <a:gd fmla="*/ 37931 h 228600" name="T25"/>
              <a:gd fmla="*/ 23628 w 228600" name="T26"/>
              <a:gd fmla="*/ 37401 h 228600" name="T27"/>
              <a:gd fmla="*/ 13668 w 228600" name="T28"/>
              <a:gd fmla="*/ 27125 h 228600" name="T29"/>
              <a:gd fmla="*/ 23628 w 228600" name="T30"/>
              <a:gd fmla="*/ 16847 h 228600" name="T31"/>
              <a:gd fmla="*/ 24806 w 228600" name="T32"/>
              <a:gd fmla="*/ 16277 h 228600" name="T33"/>
              <a:gd fmla="*/ 27125 w 228600" name="T34"/>
              <a:gd fmla="*/ 3390 h 228600" name="T35"/>
              <a:gd fmla="*/ 10331 w 228600" name="T36"/>
              <a:gd fmla="*/ 10331 h 228600" name="T37"/>
              <a:gd fmla="*/ 3391 w 228600" name="T38"/>
              <a:gd fmla="*/ 27125 h 228600" name="T39"/>
              <a:gd fmla="*/ 10331 w 228600" name="T40"/>
              <a:gd fmla="*/ 43971 h 228600" name="T41"/>
              <a:gd fmla="*/ 27125 w 228600" name="T42"/>
              <a:gd fmla="*/ 50964 h 228600" name="T43"/>
              <a:gd fmla="*/ 43918 w 228600" name="T44"/>
              <a:gd fmla="*/ 43971 h 228600" name="T45"/>
              <a:gd fmla="*/ 50858 w 228600" name="T46"/>
              <a:gd fmla="*/ 27125 h 228600" name="T47"/>
              <a:gd fmla="*/ 43918 w 228600" name="T48"/>
              <a:gd fmla="*/ 10331 h 228600" name="T49"/>
              <a:gd fmla="*/ 27125 w 228600" name="T50"/>
              <a:gd fmla="*/ 3390 h 228600" name="T51"/>
              <a:gd fmla="*/ 27125 w 228600" name="T52"/>
              <a:gd fmla="*/ 0 h 228600" name="T53"/>
              <a:gd fmla="*/ 46302 w 228600" name="T54"/>
              <a:gd fmla="*/ 7946 h 228600" name="T55"/>
              <a:gd fmla="*/ 54248 w 228600" name="T56"/>
              <a:gd fmla="*/ 27125 h 228600" name="T57"/>
              <a:gd fmla="*/ 46302 w 228600" name="T58"/>
              <a:gd fmla="*/ 46301 h 228600" name="T59"/>
              <a:gd fmla="*/ 27125 w 228600" name="T60"/>
              <a:gd fmla="*/ 54248 h 228600" name="T61"/>
              <a:gd fmla="*/ 7946 w 228600" name="T62"/>
              <a:gd fmla="*/ 46301 h 228600" name="T63"/>
              <a:gd fmla="*/ 0 w 228600" name="T64"/>
              <a:gd fmla="*/ 27125 h 228600" name="T65"/>
              <a:gd fmla="*/ 7946 w 228600" name="T66"/>
              <a:gd fmla="*/ 7946 h 228600" name="T67"/>
              <a:gd fmla="*/ 27125 w 228600" name="T68"/>
              <a:gd fmla="*/ 0 h 22860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228600" name="T105"/>
              <a:gd fmla="*/ 0 h 228600" name="T106"/>
              <a:gd fmla="*/ 228600 w 228600" name="T107"/>
              <a:gd fmla="*/ 228600 h 22860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228600" w="228600">
                <a:moveTo>
                  <a:pt x="104533" y="68591"/>
                </a:moveTo>
                <a:cubicBezTo>
                  <a:pt x="106208" y="68628"/>
                  <a:pt x="107901" y="69502"/>
                  <a:pt x="109612" y="71214"/>
                </a:cubicBezTo>
                <a:cubicBezTo>
                  <a:pt x="113035" y="74637"/>
                  <a:pt x="113110" y="77986"/>
                  <a:pt x="109835" y="81260"/>
                </a:cubicBezTo>
                <a:lnTo>
                  <a:pt x="83939" y="107156"/>
                </a:lnTo>
                <a:lnTo>
                  <a:pt x="164306" y="107156"/>
                </a:lnTo>
                <a:cubicBezTo>
                  <a:pt x="166390" y="107156"/>
                  <a:pt x="168102" y="107826"/>
                  <a:pt x="169441" y="109165"/>
                </a:cubicBezTo>
                <a:cubicBezTo>
                  <a:pt x="170781" y="110505"/>
                  <a:pt x="171450" y="112142"/>
                  <a:pt x="171450" y="114076"/>
                </a:cubicBezTo>
                <a:cubicBezTo>
                  <a:pt x="171450" y="116011"/>
                  <a:pt x="170781" y="117723"/>
                  <a:pt x="169441" y="119211"/>
                </a:cubicBezTo>
                <a:cubicBezTo>
                  <a:pt x="168102" y="120699"/>
                  <a:pt x="166390" y="121443"/>
                  <a:pt x="164306" y="121443"/>
                </a:cubicBezTo>
                <a:lnTo>
                  <a:pt x="83493" y="121443"/>
                </a:lnTo>
                <a:lnTo>
                  <a:pt x="109835" y="147786"/>
                </a:lnTo>
                <a:cubicBezTo>
                  <a:pt x="113110" y="151060"/>
                  <a:pt x="113110" y="154334"/>
                  <a:pt x="109835" y="157609"/>
                </a:cubicBezTo>
                <a:cubicBezTo>
                  <a:pt x="108347" y="159097"/>
                  <a:pt x="106636" y="159841"/>
                  <a:pt x="104701" y="159841"/>
                </a:cubicBezTo>
                <a:cubicBezTo>
                  <a:pt x="102766" y="159841"/>
                  <a:pt x="101055" y="159097"/>
                  <a:pt x="99566" y="157609"/>
                </a:cubicBezTo>
                <a:lnTo>
                  <a:pt x="57597" y="114300"/>
                </a:lnTo>
                <a:lnTo>
                  <a:pt x="99566" y="70991"/>
                </a:lnTo>
                <a:cubicBezTo>
                  <a:pt x="101203" y="69354"/>
                  <a:pt x="102859" y="68554"/>
                  <a:pt x="104533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3" name="Freeform 15"/>
          <p:cNvSpPr/>
          <p:nvPr/>
        </p:nvSpPr>
        <p:spPr bwMode="auto">
          <a:xfrm>
            <a:off x="6884988" y="3511550"/>
            <a:ext cx="438150" cy="436563"/>
          </a:xfrm>
          <a:custGeom>
            <a:gdLst>
              <a:gd fmla="*/ 2054032 w 195943" name="T0"/>
              <a:gd fmla="*/ 0 h 195943" name="T1"/>
              <a:gd fmla="*/ 8900615 w 195943" name="T2"/>
              <a:gd fmla="*/ 0 h 195943" name="T3"/>
              <a:gd fmla="*/ 10351939 w 195943" name="T4"/>
              <a:gd fmla="*/ 591791 h 195943" name="T5"/>
              <a:gd fmla="*/ 10954557 w 195943" name="T6"/>
              <a:gd fmla="*/ 2017040 h 195943" name="T7"/>
              <a:gd fmla="*/ 10954557 w 195943" name="T8"/>
              <a:gd fmla="*/ 8740524 h 195943" name="T9"/>
              <a:gd fmla="*/ 10351939 w 195943" name="T10"/>
              <a:gd fmla="*/ 10165755 h 195943" name="T11"/>
              <a:gd fmla="*/ 8900615 w 195943" name="T12"/>
              <a:gd fmla="*/ 10757609 h 195943" name="T13"/>
              <a:gd fmla="*/ 7531284 w 195943" name="T14"/>
              <a:gd fmla="*/ 10757609 h 195943" name="T15"/>
              <a:gd fmla="*/ 7531284 w 195943" name="T16"/>
              <a:gd fmla="*/ 6499364 h 195943" name="T17"/>
              <a:gd fmla="*/ 8979037 w 195943" name="T18"/>
              <a:gd fmla="*/ 6499364 h 195943" name="T19"/>
              <a:gd fmla="*/ 9192986 w 195943" name="T20"/>
              <a:gd fmla="*/ 4930562 h 195943" name="T21"/>
              <a:gd fmla="*/ 7531284 w 195943" name="T22"/>
              <a:gd fmla="*/ 4930562 h 195943" name="T23"/>
              <a:gd fmla="*/ 7531284 w 195943" name="T24"/>
              <a:gd fmla="*/ 3929054 h 195943" name="T25"/>
              <a:gd fmla="*/ 7730977 w 195943" name="T26"/>
              <a:gd fmla="*/ 3347737 h 195943" name="T27"/>
              <a:gd fmla="*/ 8415598 w 195943" name="T28"/>
              <a:gd fmla="*/ 3144609 h 195943" name="T29"/>
              <a:gd fmla="*/ 9357022 w 195943" name="T30"/>
              <a:gd fmla="*/ 3137640 h 195943" name="T31"/>
              <a:gd fmla="*/ 9357022 w 195943" name="T32"/>
              <a:gd fmla="*/ 1687854 h 195943" name="T33"/>
              <a:gd fmla="*/ 8073306 w 195943" name="T34"/>
              <a:gd fmla="*/ 1624821 h 195943" name="T35"/>
              <a:gd fmla="*/ 6518512 w 195943" name="T36"/>
              <a:gd fmla="*/ 2188666 h 195943" name="T37"/>
              <a:gd fmla="*/ 5933736 w 195943" name="T38"/>
              <a:gd fmla="*/ 3767966 h 195943" name="T39"/>
              <a:gd fmla="*/ 5933736 w 195943" name="T40"/>
              <a:gd fmla="*/ 4930562 h 195943" name="T41"/>
              <a:gd fmla="*/ 4336201 w 195943" name="T42"/>
              <a:gd fmla="*/ 4930562 h 195943" name="T43"/>
              <a:gd fmla="*/ 4336201 w 195943" name="T44"/>
              <a:gd fmla="*/ 6499364 h 195943" name="T45"/>
              <a:gd fmla="*/ 5933736 w 195943" name="T46"/>
              <a:gd fmla="*/ 6499364 h 195943" name="T47"/>
              <a:gd fmla="*/ 5933736 w 195943" name="T48"/>
              <a:gd fmla="*/ 10757609 h 195943" name="T49"/>
              <a:gd fmla="*/ 2054032 w 195943" name="T50"/>
              <a:gd fmla="*/ 10757609 h 195943" name="T51"/>
              <a:gd fmla="*/ 602667 w 195943" name="T52"/>
              <a:gd fmla="*/ 10165755 h 195943" name="T53"/>
              <a:gd fmla="*/ 0 w 195943" name="T54"/>
              <a:gd fmla="*/ 8740524 h 195943" name="T55"/>
              <a:gd fmla="*/ 0 w 195943" name="T56"/>
              <a:gd fmla="*/ 2017040 h 195943" name="T57"/>
              <a:gd fmla="*/ 602667 w 195943" name="T58"/>
              <a:gd fmla="*/ 591791 h 195943" name="T59"/>
              <a:gd fmla="*/ 2054032 w 195943" name="T60"/>
              <a:gd fmla="*/ 0 h 195943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195943" name="T93"/>
              <a:gd fmla="*/ 0 h 195943" name="T94"/>
              <a:gd fmla="*/ 195943 w 195943" name="T95"/>
              <a:gd fmla="*/ 195943 h 195943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195943" w="195943"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134711" y="195943"/>
                </a:lnTo>
                <a:lnTo>
                  <a:pt x="134711" y="118382"/>
                </a:lnTo>
                <a:lnTo>
                  <a:pt x="160607" y="118382"/>
                </a:lnTo>
                <a:lnTo>
                  <a:pt x="164434" y="89807"/>
                </a:lnTo>
                <a:lnTo>
                  <a:pt x="134711" y="89807"/>
                </a:lnTo>
                <a:lnTo>
                  <a:pt x="134711" y="71565"/>
                </a:lnTo>
                <a:cubicBezTo>
                  <a:pt x="134711" y="66973"/>
                  <a:pt x="135902" y="63443"/>
                  <a:pt x="138283" y="60977"/>
                </a:cubicBezTo>
                <a:cubicBezTo>
                  <a:pt x="140664" y="58511"/>
                  <a:pt x="144746" y="57277"/>
                  <a:pt x="150529" y="57277"/>
                </a:cubicBezTo>
                <a:lnTo>
                  <a:pt x="167368" y="57150"/>
                </a:lnTo>
                <a:lnTo>
                  <a:pt x="167368" y="30743"/>
                </a:lnTo>
                <a:cubicBezTo>
                  <a:pt x="159204" y="29978"/>
                  <a:pt x="151550" y="29595"/>
                  <a:pt x="144406" y="29595"/>
                </a:cubicBezTo>
                <a:cubicBezTo>
                  <a:pt x="132840" y="29595"/>
                  <a:pt x="123570" y="33018"/>
                  <a:pt x="116596" y="39865"/>
                </a:cubicBezTo>
                <a:cubicBezTo>
                  <a:pt x="109623" y="46711"/>
                  <a:pt x="106136" y="56299"/>
                  <a:pt x="106136" y="68631"/>
                </a:cubicBezTo>
                <a:lnTo>
                  <a:pt x="106136" y="89807"/>
                </a:lnTo>
                <a:lnTo>
                  <a:pt x="77561" y="89807"/>
                </a:lnTo>
                <a:lnTo>
                  <a:pt x="77561" y="118382"/>
                </a:lnTo>
                <a:lnTo>
                  <a:pt x="106136" y="118382"/>
                </a:lnTo>
                <a:lnTo>
                  <a:pt x="106136" y="195943"/>
                </a:ln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4" name="Freeform 16"/>
          <p:cNvSpPr/>
          <p:nvPr/>
        </p:nvSpPr>
        <p:spPr bwMode="auto">
          <a:xfrm>
            <a:off x="6884988" y="3633788"/>
            <a:ext cx="438150" cy="314325"/>
          </a:xfrm>
          <a:custGeom>
            <a:gdLst>
              <a:gd fmla="*/ 48168 w 731520" name="T0"/>
              <a:gd fmla="*/ 0 h 580237" name="T1"/>
              <a:gd fmla="*/ 56391 w 731520" name="T2"/>
              <a:gd fmla="*/ 0 h 580237" name="T3"/>
              <a:gd fmla="*/ 56391 w 731520" name="T4"/>
              <a:gd fmla="*/ 20031 h 580237" name="T5"/>
              <a:gd fmla="*/ 53289 w 731520" name="T6"/>
              <a:gd fmla="*/ 25004 h 580237" name="T7"/>
              <a:gd fmla="*/ 45817 w 731520" name="T8"/>
              <a:gd fmla="*/ 27069 h 580237" name="T9"/>
              <a:gd fmla="*/ 38769 w 731520" name="T10"/>
              <a:gd fmla="*/ 27069 h 580237" name="T11"/>
              <a:gd fmla="*/ 38769 w 731520" name="T12"/>
              <a:gd fmla="*/ 12210 h 580237" name="T13"/>
              <a:gd fmla="*/ 46222 w 731520" name="T14"/>
              <a:gd fmla="*/ 12210 h 580237" name="T15"/>
              <a:gd fmla="*/ 47323 w 731520" name="T16"/>
              <a:gd fmla="*/ 6735 h 580237" name="T17"/>
              <a:gd fmla="*/ 38769 w 731520" name="T18"/>
              <a:gd fmla="*/ 6735 h 580237" name="T19"/>
              <a:gd fmla="*/ 38769 w 731520" name="T20"/>
              <a:gd fmla="*/ 3241 h 580237" name="T21"/>
              <a:gd fmla="*/ 39797 w 731520" name="T22"/>
              <a:gd fmla="*/ 1212 h 580237" name="T23"/>
              <a:gd fmla="*/ 43321 w 731520" name="T24"/>
              <a:gd fmla="*/ 503 h 580237" name="T25"/>
              <a:gd fmla="*/ 48168 w 731520" name="T26"/>
              <a:gd fmla="*/ 479 h 580237" name="T27"/>
              <a:gd fmla="*/ 48168 w 731520" name="T28"/>
              <a:gd fmla="*/ 0 h 580237" name="T29"/>
              <a:gd fmla="*/ 0 w 731520" name="T30"/>
              <a:gd fmla="*/ 0 h 580237" name="T31"/>
              <a:gd fmla="*/ 31185 w 731520" name="T32"/>
              <a:gd fmla="*/ 0 h 580237" name="T33"/>
              <a:gd fmla="*/ 30545 w 731520" name="T34"/>
              <a:gd fmla="*/ 2678 h 580237" name="T35"/>
              <a:gd fmla="*/ 30545 w 731520" name="T36"/>
              <a:gd fmla="*/ 6735 h 580237" name="T37"/>
              <a:gd fmla="*/ 22321 w 731520" name="T38"/>
              <a:gd fmla="*/ 6735 h 580237" name="T39"/>
              <a:gd fmla="*/ 22321 w 731520" name="T40"/>
              <a:gd fmla="*/ 12210 h 580237" name="T41"/>
              <a:gd fmla="*/ 30545 w 731520" name="T42"/>
              <a:gd fmla="*/ 12210 h 580237" name="T43"/>
              <a:gd fmla="*/ 30545 w 731520" name="T44"/>
              <a:gd fmla="*/ 27069 h 580237" name="T45"/>
              <a:gd fmla="*/ 10573 w 731520" name="T46"/>
              <a:gd fmla="*/ 27069 h 580237" name="T47"/>
              <a:gd fmla="*/ 3103 w 731520" name="T48"/>
              <a:gd fmla="*/ 25004 h 580237" name="T49"/>
              <a:gd fmla="*/ 0 w 731520" name="T50"/>
              <a:gd fmla="*/ 20031 h 580237" name="T51"/>
              <a:gd fmla="*/ 0 w 731520" name="T52"/>
              <a:gd fmla="*/ 0 h 580237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731520" name="T81"/>
              <a:gd fmla="*/ 0 h 580237" name="T82"/>
              <a:gd fmla="*/ 731520 w 731520" name="T83"/>
              <a:gd fmla="*/ 580237 h 580237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580237" w="731520">
                <a:moveTo>
                  <a:pt x="624840" y="0"/>
                </a:moveTo>
                <a:lnTo>
                  <a:pt x="731520" y="0"/>
                </a:lnTo>
                <a:lnTo>
                  <a:pt x="731520" y="429358"/>
                </a:lnTo>
                <a:cubicBezTo>
                  <a:pt x="731520" y="470922"/>
                  <a:pt x="718106" y="506457"/>
                  <a:pt x="691279" y="535967"/>
                </a:cubicBezTo>
                <a:cubicBezTo>
                  <a:pt x="664447" y="565482"/>
                  <a:pt x="632143" y="580237"/>
                  <a:pt x="594361" y="580237"/>
                </a:cubicBezTo>
                <a:lnTo>
                  <a:pt x="502921" y="580237"/>
                </a:lnTo>
                <a:lnTo>
                  <a:pt x="502921" y="261720"/>
                </a:lnTo>
                <a:lnTo>
                  <a:pt x="599599" y="261720"/>
                </a:lnTo>
                <a:lnTo>
                  <a:pt x="613887" y="144372"/>
                </a:lnTo>
                <a:lnTo>
                  <a:pt x="502921" y="144372"/>
                </a:lnTo>
                <a:lnTo>
                  <a:pt x="502921" y="69459"/>
                </a:lnTo>
                <a:cubicBezTo>
                  <a:pt x="502921" y="50601"/>
                  <a:pt x="507367" y="36104"/>
                  <a:pt x="516256" y="25977"/>
                </a:cubicBezTo>
                <a:cubicBezTo>
                  <a:pt x="525145" y="15850"/>
                  <a:pt x="540385" y="10783"/>
                  <a:pt x="561975" y="10783"/>
                </a:cubicBezTo>
                <a:lnTo>
                  <a:pt x="624840" y="10261"/>
                </a:lnTo>
                <a:lnTo>
                  <a:pt x="624840" y="0"/>
                </a:lnTo>
                <a:close/>
                <a:moveTo>
                  <a:pt x="0" y="0"/>
                </a:moveTo>
                <a:lnTo>
                  <a:pt x="404543" y="0"/>
                </a:lnTo>
                <a:lnTo>
                  <a:pt x="396241" y="57410"/>
                </a:lnTo>
                <a:lnTo>
                  <a:pt x="396241" y="144372"/>
                </a:lnTo>
                <a:lnTo>
                  <a:pt x="289561" y="144372"/>
                </a:lnTo>
                <a:lnTo>
                  <a:pt x="289561" y="261720"/>
                </a:lnTo>
                <a:lnTo>
                  <a:pt x="396241" y="261720"/>
                </a:lnTo>
                <a:lnTo>
                  <a:pt x="396241" y="580237"/>
                </a:lnTo>
                <a:lnTo>
                  <a:pt x="137163" y="580237"/>
                </a:lnTo>
                <a:cubicBezTo>
                  <a:pt x="99378" y="580237"/>
                  <a:pt x="67073" y="565482"/>
                  <a:pt x="40245" y="535967"/>
                </a:cubicBezTo>
                <a:cubicBezTo>
                  <a:pt x="13414" y="506457"/>
                  <a:pt x="0" y="470922"/>
                  <a:pt x="0" y="429358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9225" name="Freeform 21"/>
          <p:cNvSpPr/>
          <p:nvPr/>
        </p:nvSpPr>
        <p:spPr bwMode="auto">
          <a:xfrm>
            <a:off x="6884988" y="4252913"/>
            <a:ext cx="438150" cy="439737"/>
          </a:xfrm>
          <a:custGeom>
            <a:gdLst>
              <a:gd fmla="*/ 6882260 w 195943" name="T0"/>
              <a:gd fmla="*/ 2788613 h 195943" name="T1"/>
              <a:gd fmla="*/ 5823200 w 195943" name="T2"/>
              <a:gd fmla="*/ 3235218 h 195943" name="T3"/>
              <a:gd fmla="*/ 5384549 w 195943" name="T4"/>
              <a:gd fmla="*/ 4313627 h 195943" name="T5"/>
              <a:gd fmla="*/ 5420231 w 195943" name="T6"/>
              <a:gd fmla="*/ 4662187 h 195943" name="T7"/>
              <a:gd fmla="*/ 3694321 w 195943" name="T8"/>
              <a:gd fmla="*/ 4190144 h 195943" name="T9"/>
              <a:gd fmla="*/ 2325002 w 195943" name="T10"/>
              <a:gd fmla="*/ 3064523 h 195943" name="T11"/>
              <a:gd fmla="*/ 2118208 w 195943" name="T12"/>
              <a:gd fmla="*/ 3834303 h 195943" name="T13"/>
              <a:gd fmla="*/ 2767152 w 195943" name="T14"/>
              <a:gd fmla="*/ 5105126 h 195943" name="T15"/>
              <a:gd fmla="*/ 2054032 w 195943" name="T16"/>
              <a:gd fmla="*/ 4916379 h 195943" name="T17"/>
              <a:gd fmla="*/ 2054032 w 195943" name="T18"/>
              <a:gd fmla="*/ 4930888 h 195943" name="T19"/>
              <a:gd fmla="*/ 2410604 w 195943" name="T20"/>
              <a:gd fmla="*/ 5900348 h 195943" name="T21"/>
              <a:gd fmla="*/ 3287817 w 195943" name="T22"/>
              <a:gd fmla="*/ 6426853 h 195943" name="T23"/>
              <a:gd fmla="*/ 2924089 w 195943" name="T24"/>
              <a:gd fmla="*/ 6484937 h 195943" name="T25"/>
              <a:gd fmla="*/ 2645973 w 195943" name="T26"/>
              <a:gd fmla="*/ 6455886 h 195943" name="T27"/>
              <a:gd fmla="*/ 3177239 w 195943" name="T28"/>
              <a:gd fmla="*/ 7211137 h 195943" name="T29"/>
              <a:gd fmla="*/ 4043796 w 195943" name="T30"/>
              <a:gd fmla="*/ 7516145 h 195943" name="T31"/>
              <a:gd fmla="*/ 2182391 w 195943" name="T32"/>
              <a:gd fmla="*/ 8169723 h 195943" name="T33"/>
              <a:gd fmla="*/ 1825763 w 195943" name="T34"/>
              <a:gd fmla="*/ 8147930 h 195943" name="T35"/>
              <a:gd fmla="*/ 4122232 w 195943" name="T36"/>
              <a:gd fmla="*/ 8830533 h 195943" name="T37"/>
              <a:gd fmla="*/ 5619918 w 195943" name="T38"/>
              <a:gd fmla="*/ 8572763 h 195943" name="T39"/>
              <a:gd fmla="*/ 6818063 w 195943" name="T40"/>
              <a:gd fmla="*/ 7882891 h 195943" name="T41"/>
              <a:gd fmla="*/ 7677474 w 195943" name="T42"/>
              <a:gd fmla="*/ 6887977 h 195943" name="T43"/>
              <a:gd fmla="*/ 8212385 w 195943" name="T44"/>
              <a:gd fmla="*/ 5711523 h 195943" name="T45"/>
              <a:gd fmla="*/ 8387097 w 195943" name="T46"/>
              <a:gd fmla="*/ 4487861 h 195943" name="T47"/>
              <a:gd fmla="*/ 8379950 w 195943" name="T48"/>
              <a:gd fmla="*/ 4291811 h 195943" name="T49"/>
              <a:gd fmla="*/ 9128798 w 195943" name="T50"/>
              <a:gd fmla="*/ 3500259 h 195943" name="T51"/>
              <a:gd fmla="*/ 8265841 w 195943" name="T52"/>
              <a:gd fmla="*/ 3747146 h 195943" name="T53"/>
              <a:gd fmla="*/ 8929116 w 195943" name="T54"/>
              <a:gd fmla="*/ 2897509 h 195943" name="T55"/>
              <a:gd fmla="*/ 7973445 w 195943" name="T56"/>
              <a:gd fmla="*/ 3267880 h 195943" name="T57"/>
              <a:gd fmla="*/ 6882260 w 195943" name="T58"/>
              <a:gd fmla="*/ 2788613 h 195943" name="T59"/>
              <a:gd fmla="*/ 2054032 w 195943" name="T60"/>
              <a:gd fmla="*/ 0 h 195943" name="T61"/>
              <a:gd fmla="*/ 8900615 w 195943" name="T62"/>
              <a:gd fmla="*/ 0 h 195943" name="T63"/>
              <a:gd fmla="*/ 10351939 w 195943" name="T64"/>
              <a:gd fmla="*/ 613598 h 195943" name="T65"/>
              <a:gd fmla="*/ 10954557 w 195943" name="T66"/>
              <a:gd fmla="*/ 2091430 h 195943" name="T67"/>
              <a:gd fmla="*/ 10954557 w 195943" name="T68"/>
              <a:gd fmla="*/ 9062912 h 195943" name="T69"/>
              <a:gd fmla="*/ 10351939 w 195943" name="T70"/>
              <a:gd fmla="*/ 10540707 h 195943" name="T71"/>
              <a:gd fmla="*/ 8900615 w 195943" name="T72"/>
              <a:gd fmla="*/ 11154398 h 195943" name="T73"/>
              <a:gd fmla="*/ 2054032 w 195943" name="T74"/>
              <a:gd fmla="*/ 11154398 h 195943" name="T75"/>
              <a:gd fmla="*/ 602667 w 195943" name="T76"/>
              <a:gd fmla="*/ 10540707 h 195943" name="T77"/>
              <a:gd fmla="*/ 0 w 195943" name="T78"/>
              <a:gd fmla="*/ 9062912 h 195943" name="T79"/>
              <a:gd fmla="*/ 0 w 195943" name="T80"/>
              <a:gd fmla="*/ 2091430 h 195943" name="T81"/>
              <a:gd fmla="*/ 602667 w 195943" name="T82"/>
              <a:gd fmla="*/ 613598 h 195943" name="T83"/>
              <a:gd fmla="*/ 2054032 w 195943" name="T84"/>
              <a:gd fmla="*/ 0 h 195943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95943" name="T129"/>
              <a:gd fmla="*/ 0 h 195943" name="T130"/>
              <a:gd fmla="*/ 195943 w 195943" name="T131"/>
              <a:gd fmla="*/ 195943 h 195943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95943" w="195943">
                <a:moveTo>
                  <a:pt x="123102" y="48986"/>
                </a:moveTo>
                <a:cubicBezTo>
                  <a:pt x="115703" y="48986"/>
                  <a:pt x="109389" y="51601"/>
                  <a:pt x="104159" y="56831"/>
                </a:cubicBezTo>
                <a:cubicBezTo>
                  <a:pt x="98928" y="62061"/>
                  <a:pt x="96313" y="68376"/>
                  <a:pt x="96313" y="75775"/>
                </a:cubicBezTo>
                <a:cubicBezTo>
                  <a:pt x="96313" y="78241"/>
                  <a:pt x="96526" y="80282"/>
                  <a:pt x="96951" y="81898"/>
                </a:cubicBezTo>
                <a:cubicBezTo>
                  <a:pt x="85980" y="81303"/>
                  <a:pt x="75690" y="78539"/>
                  <a:pt x="66080" y="73606"/>
                </a:cubicBezTo>
                <a:cubicBezTo>
                  <a:pt x="56470" y="68673"/>
                  <a:pt x="48306" y="62082"/>
                  <a:pt x="41587" y="53833"/>
                </a:cubicBezTo>
                <a:cubicBezTo>
                  <a:pt x="39121" y="58085"/>
                  <a:pt x="37888" y="62593"/>
                  <a:pt x="37888" y="67355"/>
                </a:cubicBezTo>
                <a:cubicBezTo>
                  <a:pt x="37888" y="77050"/>
                  <a:pt x="41757" y="84492"/>
                  <a:pt x="49496" y="89679"/>
                </a:cubicBezTo>
                <a:cubicBezTo>
                  <a:pt x="45499" y="89594"/>
                  <a:pt x="41247" y="88489"/>
                  <a:pt x="36740" y="86363"/>
                </a:cubicBezTo>
                <a:lnTo>
                  <a:pt x="36740" y="86618"/>
                </a:lnTo>
                <a:cubicBezTo>
                  <a:pt x="36740" y="92996"/>
                  <a:pt x="38866" y="98673"/>
                  <a:pt x="43118" y="103648"/>
                </a:cubicBezTo>
                <a:cubicBezTo>
                  <a:pt x="47370" y="108623"/>
                  <a:pt x="52600" y="111706"/>
                  <a:pt x="58809" y="112897"/>
                </a:cubicBezTo>
                <a:cubicBezTo>
                  <a:pt x="56342" y="113577"/>
                  <a:pt x="54174" y="113917"/>
                  <a:pt x="52303" y="113917"/>
                </a:cubicBezTo>
                <a:cubicBezTo>
                  <a:pt x="51197" y="113917"/>
                  <a:pt x="49539" y="113747"/>
                  <a:pt x="47328" y="113407"/>
                </a:cubicBezTo>
                <a:cubicBezTo>
                  <a:pt x="49114" y="118765"/>
                  <a:pt x="52281" y="123187"/>
                  <a:pt x="56831" y="126674"/>
                </a:cubicBezTo>
                <a:cubicBezTo>
                  <a:pt x="61381" y="130161"/>
                  <a:pt x="66548" y="131947"/>
                  <a:pt x="72331" y="132032"/>
                </a:cubicBezTo>
                <a:cubicBezTo>
                  <a:pt x="62466" y="139686"/>
                  <a:pt x="51367" y="143513"/>
                  <a:pt x="39036" y="143513"/>
                </a:cubicBezTo>
                <a:cubicBezTo>
                  <a:pt x="36825" y="143513"/>
                  <a:pt x="34698" y="143385"/>
                  <a:pt x="32657" y="143130"/>
                </a:cubicBezTo>
                <a:cubicBezTo>
                  <a:pt x="45244" y="151124"/>
                  <a:pt x="58936" y="155121"/>
                  <a:pt x="73734" y="155121"/>
                </a:cubicBezTo>
                <a:cubicBezTo>
                  <a:pt x="83259" y="155121"/>
                  <a:pt x="92189" y="153612"/>
                  <a:pt x="100523" y="150593"/>
                </a:cubicBezTo>
                <a:cubicBezTo>
                  <a:pt x="108857" y="147574"/>
                  <a:pt x="116001" y="143534"/>
                  <a:pt x="121954" y="138474"/>
                </a:cubicBezTo>
                <a:cubicBezTo>
                  <a:pt x="127907" y="133414"/>
                  <a:pt x="133031" y="127588"/>
                  <a:pt x="137326" y="120997"/>
                </a:cubicBezTo>
                <a:cubicBezTo>
                  <a:pt x="141621" y="114406"/>
                  <a:pt x="144810" y="107518"/>
                  <a:pt x="146894" y="100331"/>
                </a:cubicBezTo>
                <a:cubicBezTo>
                  <a:pt x="148977" y="93145"/>
                  <a:pt x="150019" y="85980"/>
                  <a:pt x="150019" y="78836"/>
                </a:cubicBezTo>
                <a:cubicBezTo>
                  <a:pt x="150019" y="77305"/>
                  <a:pt x="149976" y="76157"/>
                  <a:pt x="149891" y="75392"/>
                </a:cubicBezTo>
                <a:cubicBezTo>
                  <a:pt x="155249" y="71565"/>
                  <a:pt x="159714" y="66930"/>
                  <a:pt x="163286" y="61487"/>
                </a:cubicBezTo>
                <a:cubicBezTo>
                  <a:pt x="158523" y="63613"/>
                  <a:pt x="153378" y="65059"/>
                  <a:pt x="147850" y="65824"/>
                </a:cubicBezTo>
                <a:cubicBezTo>
                  <a:pt x="153633" y="62423"/>
                  <a:pt x="157588" y="57447"/>
                  <a:pt x="159714" y="50899"/>
                </a:cubicBezTo>
                <a:cubicBezTo>
                  <a:pt x="154186" y="54131"/>
                  <a:pt x="148488" y="56299"/>
                  <a:pt x="142620" y="57405"/>
                </a:cubicBezTo>
                <a:cubicBezTo>
                  <a:pt x="137432" y="51792"/>
                  <a:pt x="130926" y="48986"/>
                  <a:pt x="123102" y="48986"/>
                </a:cubicBez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6" name="Freeform 22"/>
          <p:cNvSpPr/>
          <p:nvPr/>
        </p:nvSpPr>
        <p:spPr bwMode="auto">
          <a:xfrm>
            <a:off x="6884988" y="4498975"/>
            <a:ext cx="438150" cy="193675"/>
          </a:xfrm>
          <a:custGeom>
            <a:gdLst>
              <a:gd fmla="*/ 0 w 804672" name="T0"/>
              <a:gd fmla="*/ 0 h 355801" name="T1"/>
              <a:gd fmla="*/ 9784 w 804672" name="T2"/>
              <a:gd fmla="*/ 0 h 355801" name="T3"/>
              <a:gd fmla="*/ 9874 w 804672" name="T4"/>
              <a:gd fmla="*/ 76 h 355801" name="T5"/>
              <a:gd fmla="*/ 11560 w 804672" name="T6"/>
              <a:gd fmla="*/ 705 h 355801" name="T7"/>
              <a:gd fmla="*/ 10281 w 804672" name="T8"/>
              <a:gd fmla="*/ 905 h 355801" name="T9"/>
              <a:gd fmla="*/ 9303 w 804672" name="T10"/>
              <a:gd fmla="*/ 806 h 355801" name="T11"/>
              <a:gd fmla="*/ 11171 w 804672" name="T12"/>
              <a:gd fmla="*/ 3409 h 355801" name="T13"/>
              <a:gd fmla="*/ 14218 w 804672" name="T14"/>
              <a:gd fmla="*/ 4461 h 355801" name="T15"/>
              <a:gd fmla="*/ 7673 w 804672" name="T16"/>
              <a:gd fmla="*/ 6714 h 355801" name="T17"/>
              <a:gd fmla="*/ 6419 w 804672" name="T18"/>
              <a:gd fmla="*/ 6639 h 355801" name="T19"/>
              <a:gd fmla="*/ 14494 w 804672" name="T20"/>
              <a:gd fmla="*/ 8992 h 355801" name="T21"/>
              <a:gd fmla="*/ 19759 w 804672" name="T22"/>
              <a:gd fmla="*/ 8103 h 355801" name="T23"/>
              <a:gd fmla="*/ 23972 w 804672" name="T24"/>
              <a:gd fmla="*/ 5725 h 355801" name="T25"/>
              <a:gd fmla="*/ 26993 w 804672" name="T26"/>
              <a:gd fmla="*/ 2295 h 355801" name="T27"/>
              <a:gd fmla="*/ 28058 w 804672" name="T28"/>
              <a:gd fmla="*/ 0 h 355801" name="T29"/>
              <a:gd fmla="*/ 38516 w 804672" name="T30"/>
              <a:gd fmla="*/ 0 h 355801" name="T31"/>
              <a:gd fmla="*/ 38516 w 804672" name="T32"/>
              <a:gd fmla="*/ 9793 h 355801" name="T33"/>
              <a:gd fmla="*/ 36397 w 804672" name="T34"/>
              <a:gd fmla="*/ 14888 h 355801" name="T35"/>
              <a:gd fmla="*/ 31294 w 804672" name="T36"/>
              <a:gd fmla="*/ 17003 h 355801" name="T37"/>
              <a:gd fmla="*/ 7222 w 804672" name="T38"/>
              <a:gd fmla="*/ 17003 h 355801" name="T39"/>
              <a:gd fmla="*/ 2119 w 804672" name="T40"/>
              <a:gd fmla="*/ 14888 h 355801" name="T41"/>
              <a:gd fmla="*/ 0 w 804672" name="T42"/>
              <a:gd fmla="*/ 9793 h 355801" name="T43"/>
              <a:gd fmla="*/ 0 w 804672" name="T44"/>
              <a:gd fmla="*/ 0 h 355801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804672" name="T69"/>
              <a:gd fmla="*/ 0 h 355801" name="T70"/>
              <a:gd fmla="*/ 804672 w 804672" name="T71"/>
              <a:gd fmla="*/ 355801 h 355801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355801" w="804672">
                <a:moveTo>
                  <a:pt x="0" y="0"/>
                </a:moveTo>
                <a:lnTo>
                  <a:pt x="204399" y="0"/>
                </a:lnTo>
                <a:lnTo>
                  <a:pt x="206276" y="1595"/>
                </a:lnTo>
                <a:cubicBezTo>
                  <a:pt x="217016" y="7926"/>
                  <a:pt x="228760" y="12314"/>
                  <a:pt x="241509" y="14759"/>
                </a:cubicBezTo>
                <a:cubicBezTo>
                  <a:pt x="231378" y="17552"/>
                  <a:pt x="222475" y="18948"/>
                  <a:pt x="214791" y="18948"/>
                </a:cubicBezTo>
                <a:cubicBezTo>
                  <a:pt x="210249" y="18948"/>
                  <a:pt x="203440" y="18250"/>
                  <a:pt x="194360" y="16854"/>
                </a:cubicBezTo>
                <a:cubicBezTo>
                  <a:pt x="201695" y="38857"/>
                  <a:pt x="214701" y="57017"/>
                  <a:pt x="233386" y="71337"/>
                </a:cubicBezTo>
                <a:cubicBezTo>
                  <a:pt x="252071" y="85657"/>
                  <a:pt x="273290" y="92991"/>
                  <a:pt x="297039" y="93340"/>
                </a:cubicBezTo>
                <a:cubicBezTo>
                  <a:pt x="256527" y="124773"/>
                  <a:pt x="210947" y="140489"/>
                  <a:pt x="160308" y="140489"/>
                </a:cubicBezTo>
                <a:cubicBezTo>
                  <a:pt x="151228" y="140489"/>
                  <a:pt x="142493" y="139963"/>
                  <a:pt x="134112" y="138916"/>
                </a:cubicBezTo>
                <a:cubicBezTo>
                  <a:pt x="185802" y="171745"/>
                  <a:pt x="242031" y="188159"/>
                  <a:pt x="302801" y="188159"/>
                </a:cubicBezTo>
                <a:cubicBezTo>
                  <a:pt x="341917" y="188159"/>
                  <a:pt x="378589" y="181962"/>
                  <a:pt x="412814" y="169564"/>
                </a:cubicBezTo>
                <a:cubicBezTo>
                  <a:pt x="447039" y="157166"/>
                  <a:pt x="476377" y="140575"/>
                  <a:pt x="500824" y="119795"/>
                </a:cubicBezTo>
                <a:cubicBezTo>
                  <a:pt x="525271" y="99016"/>
                  <a:pt x="546314" y="75090"/>
                  <a:pt x="563952" y="48023"/>
                </a:cubicBezTo>
                <a:lnTo>
                  <a:pt x="586186" y="0"/>
                </a:lnTo>
                <a:lnTo>
                  <a:pt x="804672" y="0"/>
                </a:lnTo>
                <a:lnTo>
                  <a:pt x="804672" y="204922"/>
                </a:lnTo>
                <a:cubicBezTo>
                  <a:pt x="804672" y="246486"/>
                  <a:pt x="789917" y="282021"/>
                  <a:pt x="760406" y="311531"/>
                </a:cubicBezTo>
                <a:cubicBezTo>
                  <a:pt x="730892" y="341046"/>
                  <a:pt x="695357" y="355801"/>
                  <a:pt x="653798" y="355801"/>
                </a:cubicBezTo>
                <a:lnTo>
                  <a:pt x="150879" y="355801"/>
                </a:lnTo>
                <a:cubicBezTo>
                  <a:pt x="109316" y="355801"/>
                  <a:pt x="73781" y="341046"/>
                  <a:pt x="44270" y="311531"/>
                </a:cubicBezTo>
                <a:cubicBezTo>
                  <a:pt x="14755" y="282021"/>
                  <a:pt x="0" y="246486"/>
                  <a:pt x="0" y="204922"/>
                </a:cubicBezTo>
                <a:lnTo>
                  <a:pt x="0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7" name="Freeform 23"/>
          <p:cNvSpPr/>
          <p:nvPr/>
        </p:nvSpPr>
        <p:spPr bwMode="auto">
          <a:xfrm>
            <a:off x="6884988" y="4997450"/>
            <a:ext cx="438150" cy="439738"/>
          </a:xfrm>
          <a:custGeom>
            <a:gdLst>
              <a:gd fmla="*/ 4871065 w 195943" name="T0"/>
              <a:gd fmla="*/ 6593963 h 195943" name="T1"/>
              <a:gd fmla="*/ 5220540 w 195943" name="T2"/>
              <a:gd fmla="*/ 6851715 h 195943" name="T3"/>
              <a:gd fmla="*/ 5559306 w 195943" name="T4"/>
              <a:gd fmla="*/ 7142235 h 195943" name="T5"/>
              <a:gd fmla="*/ 5816056 w 195943" name="T6"/>
              <a:gd fmla="*/ 7494447 h 195943" name="T7"/>
              <a:gd fmla="*/ 5912314 w 195943" name="T8"/>
              <a:gd fmla="*/ 7915630 h 195943" name="T9"/>
              <a:gd fmla="*/ 4500237 w 195943" name="T10"/>
              <a:gd fmla="*/ 8997655 h 195943" name="T11"/>
              <a:gd fmla="*/ 3387677 w 195943" name="T12"/>
              <a:gd fmla="*/ 8721745 h 195943" name="T13"/>
              <a:gd fmla="*/ 2817089 w 195943" name="T14"/>
              <a:gd fmla="*/ 7770357 h 195943" name="T15"/>
              <a:gd fmla="*/ 3462533 w 195943" name="T16"/>
              <a:gd fmla="*/ 6815410 h 195943" name="T17"/>
              <a:gd fmla="*/ 4649992 w 195943" name="T18"/>
              <a:gd fmla="*/ 6579427 h 195943" name="T19"/>
              <a:gd fmla="*/ 7759479 w 195943" name="T20"/>
              <a:gd fmla="*/ 4880092 h 195943" name="T21"/>
              <a:gd fmla="*/ 6846630 w 195943" name="T22"/>
              <a:gd fmla="*/ 5344860 h 195943" name="T23"/>
              <a:gd fmla="*/ 7759479 w 195943" name="T24"/>
              <a:gd fmla="*/ 6506804 h 195943" name="T25"/>
              <a:gd fmla="*/ 8215905 w 195943" name="T26"/>
              <a:gd fmla="*/ 5344860 h 195943" name="T27"/>
              <a:gd fmla="*/ 9128798 w 195943" name="T28"/>
              <a:gd fmla="*/ 4880092 h 195943" name="T29"/>
              <a:gd fmla="*/ 8215905 w 195943" name="T30"/>
              <a:gd fmla="*/ 3950526 h 195943" name="T31"/>
              <a:gd fmla="*/ 4179264 w 195943" name="T32"/>
              <a:gd fmla="*/ 2120495 h 195943" name="T33"/>
              <a:gd fmla="*/ 5259770 w 195943" name="T34"/>
              <a:gd fmla="*/ 3180758 h 195943" name="T35"/>
              <a:gd fmla="*/ 5149257 w 195943" name="T36"/>
              <a:gd fmla="*/ 4680416 h 195943" name="T37"/>
              <a:gd fmla="*/ 3829836 w 195943" name="T38"/>
              <a:gd fmla="*/ 4658598 h 195943" name="T39"/>
              <a:gd fmla="*/ 3294916 w 195943" name="T40"/>
              <a:gd fmla="*/ 3188036 h 195943" name="T41"/>
              <a:gd fmla="*/ 4179264 w 195943" name="T42"/>
              <a:gd fmla="*/ 2120495 h 195943" name="T43"/>
              <a:gd fmla="*/ 3730003 w 195943" name="T44"/>
              <a:gd fmla="*/ 1859066 h 195943" name="T45"/>
              <a:gd fmla="*/ 2453361 w 195943" name="T46"/>
              <a:gd fmla="*/ 3681839 h 195943" name="T47"/>
              <a:gd fmla="*/ 4043796 w 195943" name="T48"/>
              <a:gd fmla="*/ 5250466 h 195943" name="T49"/>
              <a:gd fmla="*/ 4257767 w 195943" name="T50"/>
              <a:gd fmla="*/ 5620845 h 195943" name="T51"/>
              <a:gd fmla="*/ 2710156 w 195943" name="T52"/>
              <a:gd fmla="*/ 6760977 h 195943" name="T53"/>
              <a:gd fmla="*/ 1968418 w 195943" name="T54"/>
              <a:gd fmla="*/ 7980997 h 195943" name="T55"/>
              <a:gd fmla="*/ 2446261 w 195943" name="T56"/>
              <a:gd fmla="*/ 8954104 h 195943" name="T57"/>
              <a:gd fmla="*/ 3491054 w 195943" name="T58"/>
              <a:gd fmla="*/ 9375307 h 195943" name="T59"/>
              <a:gd fmla="*/ 4896042 w 195943" name="T60"/>
              <a:gd fmla="*/ 9306302 h 195943" name="T61"/>
              <a:gd fmla="*/ 6318865 w 195943" name="T62"/>
              <a:gd fmla="*/ 8373164 h 195943" name="T63"/>
              <a:gd fmla="*/ 6411579 w 195943" name="T64"/>
              <a:gd fmla="*/ 6873533 h 195943" name="T65"/>
              <a:gd fmla="*/ 5648444 w 195943" name="T66"/>
              <a:gd fmla="*/ 6045623 h 195943" name="T67"/>
              <a:gd fmla="*/ 5156357 w 195943" name="T68"/>
              <a:gd fmla="*/ 5402967 h 195943" name="T69"/>
              <a:gd fmla="*/ 5534331 w 195943" name="T70"/>
              <a:gd fmla="*/ 4807472 h 195943" name="T71"/>
              <a:gd fmla="*/ 6115607 w 195943" name="T72"/>
              <a:gd fmla="*/ 4070380 h 195943" name="T73"/>
              <a:gd fmla="*/ 6065671 w 195943" name="T74"/>
              <a:gd fmla="*/ 2748693 h 195943" name="T75"/>
              <a:gd fmla="*/ 6140529 w 195943" name="T76"/>
              <a:gd fmla="*/ 2091446 h 195943" name="T77"/>
              <a:gd fmla="*/ 4878211 w 195943" name="T78"/>
              <a:gd fmla="*/ 1626691 h 195943" name="T79"/>
              <a:gd fmla="*/ 8900615 w 195943" name="T80"/>
              <a:gd fmla="*/ 0 h 195943" name="T81"/>
              <a:gd fmla="*/ 10954557 w 195943" name="T82"/>
              <a:gd fmla="*/ 2091446 h 195943" name="T83"/>
              <a:gd fmla="*/ 10351939 w 195943" name="T84"/>
              <a:gd fmla="*/ 10540837 h 195943" name="T85"/>
              <a:gd fmla="*/ 2054032 w 195943" name="T86"/>
              <a:gd fmla="*/ 11154519 h 195943" name="T87"/>
              <a:gd fmla="*/ 0 w 195943" name="T88"/>
              <a:gd fmla="*/ 9063018 h 195943" name="T89"/>
              <a:gd fmla="*/ 602667 w 195943" name="T90"/>
              <a:gd fmla="*/ 613617 h 195943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195943" name="T138"/>
              <a:gd fmla="*/ 0 h 195943" name="T139"/>
              <a:gd fmla="*/ 195943 w 195943" name="T140"/>
              <a:gd fmla="*/ 195943 h 195943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195943" w="195943">
                <a:moveTo>
                  <a:pt x="83174" y="115576"/>
                </a:moveTo>
                <a:cubicBezTo>
                  <a:pt x="84875" y="115576"/>
                  <a:pt x="86193" y="115661"/>
                  <a:pt x="87128" y="115831"/>
                </a:cubicBezTo>
                <a:cubicBezTo>
                  <a:pt x="87299" y="115916"/>
                  <a:pt x="88277" y="116617"/>
                  <a:pt x="90063" y="117936"/>
                </a:cubicBezTo>
                <a:cubicBezTo>
                  <a:pt x="91848" y="119254"/>
                  <a:pt x="92954" y="120062"/>
                  <a:pt x="93379" y="120359"/>
                </a:cubicBezTo>
                <a:cubicBezTo>
                  <a:pt x="93804" y="120657"/>
                  <a:pt x="94782" y="121422"/>
                  <a:pt x="96313" y="122655"/>
                </a:cubicBezTo>
                <a:cubicBezTo>
                  <a:pt x="97844" y="123889"/>
                  <a:pt x="98886" y="124824"/>
                  <a:pt x="99439" y="125462"/>
                </a:cubicBezTo>
                <a:cubicBezTo>
                  <a:pt x="99991" y="126100"/>
                  <a:pt x="100799" y="127057"/>
                  <a:pt x="101862" y="128332"/>
                </a:cubicBezTo>
                <a:cubicBezTo>
                  <a:pt x="102926" y="129608"/>
                  <a:pt x="103648" y="130713"/>
                  <a:pt x="104031" y="131649"/>
                </a:cubicBezTo>
                <a:cubicBezTo>
                  <a:pt x="104414" y="132584"/>
                  <a:pt x="104797" y="133711"/>
                  <a:pt x="105179" y="135029"/>
                </a:cubicBezTo>
                <a:cubicBezTo>
                  <a:pt x="105562" y="136348"/>
                  <a:pt x="105753" y="137687"/>
                  <a:pt x="105753" y="139048"/>
                </a:cubicBezTo>
                <a:cubicBezTo>
                  <a:pt x="105753" y="145511"/>
                  <a:pt x="103266" y="150295"/>
                  <a:pt x="98291" y="153399"/>
                </a:cubicBezTo>
                <a:cubicBezTo>
                  <a:pt x="93315" y="156503"/>
                  <a:pt x="87384" y="158055"/>
                  <a:pt x="80495" y="158055"/>
                </a:cubicBezTo>
                <a:cubicBezTo>
                  <a:pt x="77008" y="158055"/>
                  <a:pt x="73585" y="157651"/>
                  <a:pt x="70226" y="156843"/>
                </a:cubicBezTo>
                <a:cubicBezTo>
                  <a:pt x="66867" y="156036"/>
                  <a:pt x="63656" y="154824"/>
                  <a:pt x="60595" y="153208"/>
                </a:cubicBezTo>
                <a:cubicBezTo>
                  <a:pt x="57533" y="151592"/>
                  <a:pt x="55067" y="149338"/>
                  <a:pt x="53196" y="146447"/>
                </a:cubicBezTo>
                <a:cubicBezTo>
                  <a:pt x="51325" y="143555"/>
                  <a:pt x="50389" y="140238"/>
                  <a:pt x="50389" y="136496"/>
                </a:cubicBezTo>
                <a:cubicBezTo>
                  <a:pt x="50389" y="132584"/>
                  <a:pt x="51452" y="129183"/>
                  <a:pt x="53578" y="126291"/>
                </a:cubicBezTo>
                <a:cubicBezTo>
                  <a:pt x="55704" y="123400"/>
                  <a:pt x="58490" y="121210"/>
                  <a:pt x="61934" y="119721"/>
                </a:cubicBezTo>
                <a:cubicBezTo>
                  <a:pt x="65378" y="118233"/>
                  <a:pt x="68865" y="117170"/>
                  <a:pt x="72395" y="116532"/>
                </a:cubicBezTo>
                <a:cubicBezTo>
                  <a:pt x="75924" y="115894"/>
                  <a:pt x="79517" y="115576"/>
                  <a:pt x="83174" y="115576"/>
                </a:cubicBezTo>
                <a:close/>
                <a:moveTo>
                  <a:pt x="138793" y="69396"/>
                </a:moveTo>
                <a:lnTo>
                  <a:pt x="138793" y="85725"/>
                </a:lnTo>
                <a:lnTo>
                  <a:pt x="122465" y="85725"/>
                </a:lnTo>
                <a:lnTo>
                  <a:pt x="122465" y="93889"/>
                </a:lnTo>
                <a:lnTo>
                  <a:pt x="138793" y="93889"/>
                </a:lnTo>
                <a:lnTo>
                  <a:pt x="138793" y="114300"/>
                </a:lnTo>
                <a:lnTo>
                  <a:pt x="146957" y="114300"/>
                </a:lnTo>
                <a:lnTo>
                  <a:pt x="146957" y="93889"/>
                </a:lnTo>
                <a:lnTo>
                  <a:pt x="163286" y="93889"/>
                </a:lnTo>
                <a:lnTo>
                  <a:pt x="163286" y="85725"/>
                </a:lnTo>
                <a:lnTo>
                  <a:pt x="146957" y="85725"/>
                </a:lnTo>
                <a:lnTo>
                  <a:pt x="146957" y="69396"/>
                </a:lnTo>
                <a:lnTo>
                  <a:pt x="138793" y="69396"/>
                </a:lnTo>
                <a:close/>
                <a:moveTo>
                  <a:pt x="74754" y="37249"/>
                </a:moveTo>
                <a:cubicBezTo>
                  <a:pt x="79262" y="37249"/>
                  <a:pt x="83238" y="39163"/>
                  <a:pt x="86682" y="42990"/>
                </a:cubicBezTo>
                <a:cubicBezTo>
                  <a:pt x="90126" y="46817"/>
                  <a:pt x="92593" y="51112"/>
                  <a:pt x="94081" y="55874"/>
                </a:cubicBezTo>
                <a:cubicBezTo>
                  <a:pt x="95569" y="60637"/>
                  <a:pt x="96313" y="65187"/>
                  <a:pt x="96313" y="69524"/>
                </a:cubicBezTo>
                <a:cubicBezTo>
                  <a:pt x="96313" y="74627"/>
                  <a:pt x="94910" y="78857"/>
                  <a:pt x="92104" y="82217"/>
                </a:cubicBezTo>
                <a:cubicBezTo>
                  <a:pt x="89297" y="85576"/>
                  <a:pt x="85385" y="87256"/>
                  <a:pt x="80367" y="87256"/>
                </a:cubicBezTo>
                <a:cubicBezTo>
                  <a:pt x="75860" y="87256"/>
                  <a:pt x="71906" y="85448"/>
                  <a:pt x="68504" y="81834"/>
                </a:cubicBezTo>
                <a:cubicBezTo>
                  <a:pt x="65102" y="78220"/>
                  <a:pt x="62657" y="74116"/>
                  <a:pt x="61169" y="69524"/>
                </a:cubicBezTo>
                <a:cubicBezTo>
                  <a:pt x="59680" y="64931"/>
                  <a:pt x="58936" y="60424"/>
                  <a:pt x="58936" y="56002"/>
                </a:cubicBezTo>
                <a:cubicBezTo>
                  <a:pt x="58936" y="50814"/>
                  <a:pt x="60297" y="46392"/>
                  <a:pt x="63018" y="42735"/>
                </a:cubicBezTo>
                <a:cubicBezTo>
                  <a:pt x="65740" y="39078"/>
                  <a:pt x="69652" y="37249"/>
                  <a:pt x="74754" y="37249"/>
                </a:cubicBezTo>
                <a:close/>
                <a:moveTo>
                  <a:pt x="87256" y="28575"/>
                </a:moveTo>
                <a:cubicBezTo>
                  <a:pt x="80027" y="28575"/>
                  <a:pt x="73181" y="29936"/>
                  <a:pt x="66718" y="32657"/>
                </a:cubicBezTo>
                <a:cubicBezTo>
                  <a:pt x="60254" y="35378"/>
                  <a:pt x="54833" y="39546"/>
                  <a:pt x="50453" y="45159"/>
                </a:cubicBezTo>
                <a:cubicBezTo>
                  <a:pt x="46073" y="50771"/>
                  <a:pt x="43883" y="57277"/>
                  <a:pt x="43883" y="64676"/>
                </a:cubicBezTo>
                <a:cubicBezTo>
                  <a:pt x="43883" y="72585"/>
                  <a:pt x="46626" y="79155"/>
                  <a:pt x="52111" y="84385"/>
                </a:cubicBezTo>
                <a:cubicBezTo>
                  <a:pt x="57597" y="89616"/>
                  <a:pt x="64337" y="92231"/>
                  <a:pt x="72331" y="92231"/>
                </a:cubicBezTo>
                <a:cubicBezTo>
                  <a:pt x="74202" y="92231"/>
                  <a:pt x="76030" y="92103"/>
                  <a:pt x="77816" y="91848"/>
                </a:cubicBezTo>
                <a:cubicBezTo>
                  <a:pt x="76710" y="94314"/>
                  <a:pt x="76158" y="96611"/>
                  <a:pt x="76158" y="98737"/>
                </a:cubicBezTo>
                <a:cubicBezTo>
                  <a:pt x="76158" y="102479"/>
                  <a:pt x="77859" y="106476"/>
                  <a:pt x="81260" y="110728"/>
                </a:cubicBezTo>
                <a:cubicBezTo>
                  <a:pt x="66378" y="111749"/>
                  <a:pt x="55449" y="114427"/>
                  <a:pt x="48476" y="118765"/>
                </a:cubicBezTo>
                <a:cubicBezTo>
                  <a:pt x="44479" y="121231"/>
                  <a:pt x="41268" y="124335"/>
                  <a:pt x="38844" y="128077"/>
                </a:cubicBezTo>
                <a:cubicBezTo>
                  <a:pt x="36421" y="131819"/>
                  <a:pt x="35209" y="135859"/>
                  <a:pt x="35209" y="140196"/>
                </a:cubicBezTo>
                <a:cubicBezTo>
                  <a:pt x="35209" y="143853"/>
                  <a:pt x="35995" y="147148"/>
                  <a:pt x="37569" y="150082"/>
                </a:cubicBezTo>
                <a:cubicBezTo>
                  <a:pt x="39142" y="153016"/>
                  <a:pt x="41204" y="155419"/>
                  <a:pt x="43756" y="157290"/>
                </a:cubicBezTo>
                <a:cubicBezTo>
                  <a:pt x="46307" y="159161"/>
                  <a:pt x="49241" y="160734"/>
                  <a:pt x="52558" y="162010"/>
                </a:cubicBezTo>
                <a:cubicBezTo>
                  <a:pt x="55875" y="163286"/>
                  <a:pt x="59170" y="164179"/>
                  <a:pt x="62444" y="164689"/>
                </a:cubicBezTo>
                <a:cubicBezTo>
                  <a:pt x="65718" y="165199"/>
                  <a:pt x="68971" y="165454"/>
                  <a:pt x="72203" y="165454"/>
                </a:cubicBezTo>
                <a:cubicBezTo>
                  <a:pt x="77306" y="165454"/>
                  <a:pt x="82430" y="164795"/>
                  <a:pt x="87575" y="163477"/>
                </a:cubicBezTo>
                <a:cubicBezTo>
                  <a:pt x="92720" y="162159"/>
                  <a:pt x="97546" y="160203"/>
                  <a:pt x="102054" y="157609"/>
                </a:cubicBezTo>
                <a:cubicBezTo>
                  <a:pt x="106561" y="155015"/>
                  <a:pt x="110218" y="151507"/>
                  <a:pt x="113025" y="147085"/>
                </a:cubicBezTo>
                <a:cubicBezTo>
                  <a:pt x="115831" y="142662"/>
                  <a:pt x="117234" y="137687"/>
                  <a:pt x="117234" y="132159"/>
                </a:cubicBezTo>
                <a:cubicBezTo>
                  <a:pt x="117234" y="127992"/>
                  <a:pt x="116384" y="124186"/>
                  <a:pt x="114683" y="120742"/>
                </a:cubicBezTo>
                <a:cubicBezTo>
                  <a:pt x="112982" y="117298"/>
                  <a:pt x="110898" y="114470"/>
                  <a:pt x="108432" y="112259"/>
                </a:cubicBezTo>
                <a:cubicBezTo>
                  <a:pt x="105966" y="110048"/>
                  <a:pt x="103500" y="108028"/>
                  <a:pt x="101033" y="106199"/>
                </a:cubicBezTo>
                <a:cubicBezTo>
                  <a:pt x="98567" y="104371"/>
                  <a:pt x="96483" y="102500"/>
                  <a:pt x="94782" y="100586"/>
                </a:cubicBezTo>
                <a:cubicBezTo>
                  <a:pt x="93082" y="98673"/>
                  <a:pt x="92231" y="96781"/>
                  <a:pt x="92231" y="94910"/>
                </a:cubicBezTo>
                <a:cubicBezTo>
                  <a:pt x="92231" y="93039"/>
                  <a:pt x="92890" y="91231"/>
                  <a:pt x="94208" y="89488"/>
                </a:cubicBezTo>
                <a:cubicBezTo>
                  <a:pt x="95527" y="87745"/>
                  <a:pt x="97121" y="86065"/>
                  <a:pt x="98992" y="84449"/>
                </a:cubicBezTo>
                <a:cubicBezTo>
                  <a:pt x="100863" y="82833"/>
                  <a:pt x="102734" y="81047"/>
                  <a:pt x="104605" y="79091"/>
                </a:cubicBezTo>
                <a:cubicBezTo>
                  <a:pt x="106476" y="77135"/>
                  <a:pt x="108071" y="74605"/>
                  <a:pt x="109389" y="71501"/>
                </a:cubicBezTo>
                <a:cubicBezTo>
                  <a:pt x="110707" y="68397"/>
                  <a:pt x="111366" y="64889"/>
                  <a:pt x="111366" y="60977"/>
                </a:cubicBezTo>
                <a:cubicBezTo>
                  <a:pt x="111366" y="55874"/>
                  <a:pt x="110409" y="51643"/>
                  <a:pt x="108496" y="48284"/>
                </a:cubicBezTo>
                <a:cubicBezTo>
                  <a:pt x="106582" y="44925"/>
                  <a:pt x="103500" y="41076"/>
                  <a:pt x="99247" y="36739"/>
                </a:cubicBezTo>
                <a:lnTo>
                  <a:pt x="109835" y="36739"/>
                </a:lnTo>
                <a:lnTo>
                  <a:pt x="121061" y="28575"/>
                </a:lnTo>
                <a:lnTo>
                  <a:pt x="87256" y="28575"/>
                </a:ln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9228" name="Freeform 28"/>
          <p:cNvSpPr/>
          <p:nvPr/>
        </p:nvSpPr>
        <p:spPr bwMode="auto">
          <a:xfrm>
            <a:off x="6884988" y="5141913"/>
            <a:ext cx="438150" cy="295275"/>
          </a:xfrm>
          <a:custGeom>
            <a:gdLst>
              <a:gd fmla="*/ 17407 w 801410" name="T0"/>
              <a:gd fmla="*/ 10513 h 537205" name="T1"/>
              <a:gd fmla="*/ 18656 w 801410" name="T2"/>
              <a:gd fmla="*/ 11442 h 537205" name="T3"/>
              <a:gd fmla="*/ 19866 w 801410" name="T4"/>
              <a:gd fmla="*/ 12489 h 537205" name="T5"/>
              <a:gd fmla="*/ 20784 w 801410" name="T6"/>
              <a:gd fmla="*/ 13758 h 537205" name="T7"/>
              <a:gd fmla="*/ 21128 w 801410" name="T8"/>
              <a:gd fmla="*/ 15277 h 537205" name="T9"/>
              <a:gd fmla="*/ 16082 w 801410" name="T10"/>
              <a:gd fmla="*/ 19177 h 537205" name="T11"/>
              <a:gd fmla="*/ 12106 w 801410" name="T12"/>
              <a:gd fmla="*/ 18182 h 537205" name="T13"/>
              <a:gd fmla="*/ 10067 w 801410" name="T14"/>
              <a:gd fmla="*/ 14753 h 537205" name="T15"/>
              <a:gd fmla="*/ 12373 w 801410" name="T16"/>
              <a:gd fmla="*/ 11311 h 537205" name="T17"/>
              <a:gd fmla="*/ 16617 w 801410" name="T18"/>
              <a:gd fmla="*/ 10460 h 537205" name="T19"/>
              <a:gd fmla="*/ 27729 w 801410" name="T20"/>
              <a:gd fmla="*/ 4335 h 537205" name="T21"/>
              <a:gd fmla="*/ 24467 w 801410" name="T22"/>
              <a:gd fmla="*/ 6010 h 537205" name="T23"/>
              <a:gd fmla="*/ 27729 w 801410" name="T24"/>
              <a:gd fmla="*/ 10199 h 537205" name="T25"/>
              <a:gd fmla="*/ 29360 w 801410" name="T26"/>
              <a:gd fmla="*/ 6010 h 537205" name="T27"/>
              <a:gd fmla="*/ 32622 w 801410" name="T28"/>
              <a:gd fmla="*/ 4335 h 537205" name="T29"/>
              <a:gd fmla="*/ 29360 w 801410" name="T30"/>
              <a:gd fmla="*/ 984 h 537205" name="T31"/>
              <a:gd fmla="*/ 12058 w 801410" name="T32"/>
              <a:gd fmla="*/ 0 h 537205" name="T33"/>
              <a:gd fmla="*/ 19242 w 801410" name="T34"/>
              <a:gd fmla="*/ 1011 h 537205" name="T35"/>
              <a:gd fmla="*/ 16056 w 801410" name="T36"/>
              <a:gd fmla="*/ 4649 h 537205" name="T37"/>
              <a:gd fmla="*/ 12221 w 801410" name="T38"/>
              <a:gd fmla="*/ 1011 h 537205" name="T39"/>
              <a:gd fmla="*/ 0 w 801410" name="T40"/>
              <a:gd fmla="*/ 0 h 537205" name="T41"/>
              <a:gd fmla="*/ 8767 w 801410" name="T42"/>
              <a:gd fmla="*/ 16 h 537205" name="T43"/>
              <a:gd fmla="*/ 14450 w 801410" name="T44"/>
              <a:gd fmla="*/ 5670 h 537205" name="T45"/>
              <a:gd fmla="*/ 15215 w 801410" name="T46"/>
              <a:gd fmla="*/ 7005 h 537205" name="T47"/>
              <a:gd fmla="*/ 9685 w 801410" name="T48"/>
              <a:gd fmla="*/ 11115 h 537205" name="T49"/>
              <a:gd fmla="*/ 7034 w 801410" name="T50"/>
              <a:gd fmla="*/ 15512 h 537205" name="T51"/>
              <a:gd fmla="*/ 8742 w 801410" name="T52"/>
              <a:gd fmla="*/ 19020 h 537205" name="T53"/>
              <a:gd fmla="*/ 12476 w 801410" name="T54"/>
              <a:gd fmla="*/ 20538 h 537205" name="T55"/>
              <a:gd fmla="*/ 17496 w 801410" name="T56"/>
              <a:gd fmla="*/ 20289 h 537205" name="T57"/>
              <a:gd fmla="*/ 22581 w 801410" name="T58"/>
              <a:gd fmla="*/ 16926 h 537205" name="T59"/>
              <a:gd fmla="*/ 22912 w 801410" name="T60"/>
              <a:gd fmla="*/ 11521 h 537205" name="T61"/>
              <a:gd fmla="*/ 20185 w 801410" name="T62"/>
              <a:gd fmla="*/ 8536 h 537205" name="T63"/>
              <a:gd fmla="*/ 18426 w 801410" name="T64"/>
              <a:gd fmla="*/ 6220 h 537205" name="T65"/>
              <a:gd fmla="*/ 19777 w 801410" name="T66"/>
              <a:gd fmla="*/ 4073 h 537205" name="T67"/>
              <a:gd fmla="*/ 21854 w 801410" name="T68"/>
              <a:gd fmla="*/ 1416 h 537205" name="T69"/>
              <a:gd fmla="*/ 39147 w 801410" name="T70"/>
              <a:gd fmla="*/ 0 h 537205" name="T71"/>
              <a:gd fmla="*/ 36993 w 801410" name="T72"/>
              <a:gd fmla="*/ 24739 h 537205" name="T73"/>
              <a:gd fmla="*/ 31807 w 801410" name="T74"/>
              <a:gd fmla="*/ 26951 h 537205" name="T75"/>
              <a:gd fmla="*/ 4527 w 801410" name="T76"/>
              <a:gd fmla="*/ 26398 h 537205" name="T77"/>
              <a:gd fmla="*/ 0 w 801410" name="T78"/>
              <a:gd fmla="*/ 19412 h 537205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801410" name="T120"/>
              <a:gd fmla="*/ 0 h 537205" name="T121"/>
              <a:gd fmla="*/ 801410 w 801410" name="T122"/>
              <a:gd fmla="*/ 537205 h 537205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537205" w="801410">
                <a:moveTo>
                  <a:pt x="340183" y="208504"/>
                </a:moveTo>
                <a:cubicBezTo>
                  <a:pt x="347140" y="208504"/>
                  <a:pt x="352531" y="208851"/>
                  <a:pt x="356355" y="209547"/>
                </a:cubicBezTo>
                <a:cubicBezTo>
                  <a:pt x="357054" y="209894"/>
                  <a:pt x="361054" y="212762"/>
                  <a:pt x="368359" y="218156"/>
                </a:cubicBezTo>
                <a:cubicBezTo>
                  <a:pt x="375660" y="223547"/>
                  <a:pt x="380183" y="226852"/>
                  <a:pt x="381922" y="228066"/>
                </a:cubicBezTo>
                <a:cubicBezTo>
                  <a:pt x="383660" y="229285"/>
                  <a:pt x="387660" y="232414"/>
                  <a:pt x="393922" y="237457"/>
                </a:cubicBezTo>
                <a:cubicBezTo>
                  <a:pt x="400184" y="242504"/>
                  <a:pt x="404445" y="246328"/>
                  <a:pt x="406707" y="248938"/>
                </a:cubicBezTo>
                <a:cubicBezTo>
                  <a:pt x="408965" y="251547"/>
                  <a:pt x="412270" y="255461"/>
                  <a:pt x="416617" y="260676"/>
                </a:cubicBezTo>
                <a:cubicBezTo>
                  <a:pt x="420969" y="265895"/>
                  <a:pt x="423922" y="270414"/>
                  <a:pt x="425488" y="274243"/>
                </a:cubicBezTo>
                <a:cubicBezTo>
                  <a:pt x="427055" y="278067"/>
                  <a:pt x="428621" y="282676"/>
                  <a:pt x="430184" y="288067"/>
                </a:cubicBezTo>
                <a:cubicBezTo>
                  <a:pt x="431750" y="293462"/>
                  <a:pt x="432531" y="298938"/>
                  <a:pt x="432531" y="304505"/>
                </a:cubicBezTo>
                <a:cubicBezTo>
                  <a:pt x="432531" y="330938"/>
                  <a:pt x="422360" y="350505"/>
                  <a:pt x="402012" y="363201"/>
                </a:cubicBezTo>
                <a:cubicBezTo>
                  <a:pt x="381660" y="375896"/>
                  <a:pt x="357402" y="382244"/>
                  <a:pt x="329226" y="382244"/>
                </a:cubicBezTo>
                <a:cubicBezTo>
                  <a:pt x="314964" y="382244"/>
                  <a:pt x="300964" y="380591"/>
                  <a:pt x="287225" y="377287"/>
                </a:cubicBezTo>
                <a:cubicBezTo>
                  <a:pt x="273487" y="373986"/>
                  <a:pt x="260354" y="369029"/>
                  <a:pt x="247835" y="362419"/>
                </a:cubicBezTo>
                <a:cubicBezTo>
                  <a:pt x="235311" y="355810"/>
                  <a:pt x="225225" y="346591"/>
                  <a:pt x="217572" y="334767"/>
                </a:cubicBezTo>
                <a:cubicBezTo>
                  <a:pt x="209920" y="322938"/>
                  <a:pt x="206092" y="309372"/>
                  <a:pt x="206092" y="294067"/>
                </a:cubicBezTo>
                <a:cubicBezTo>
                  <a:pt x="206092" y="278067"/>
                  <a:pt x="210440" y="264157"/>
                  <a:pt x="219135" y="252328"/>
                </a:cubicBezTo>
                <a:cubicBezTo>
                  <a:pt x="227830" y="240504"/>
                  <a:pt x="239225" y="231547"/>
                  <a:pt x="253311" y="225457"/>
                </a:cubicBezTo>
                <a:cubicBezTo>
                  <a:pt x="267397" y="219371"/>
                  <a:pt x="281659" y="215023"/>
                  <a:pt x="296097" y="212414"/>
                </a:cubicBezTo>
                <a:cubicBezTo>
                  <a:pt x="310530" y="209804"/>
                  <a:pt x="325226" y="208504"/>
                  <a:pt x="340183" y="208504"/>
                </a:cubicBezTo>
                <a:close/>
                <a:moveTo>
                  <a:pt x="567666" y="19627"/>
                </a:moveTo>
                <a:lnTo>
                  <a:pt x="567666" y="86413"/>
                </a:lnTo>
                <a:lnTo>
                  <a:pt x="500884" y="86413"/>
                </a:lnTo>
                <a:lnTo>
                  <a:pt x="500884" y="119804"/>
                </a:lnTo>
                <a:lnTo>
                  <a:pt x="567666" y="119804"/>
                </a:lnTo>
                <a:lnTo>
                  <a:pt x="567666" y="203285"/>
                </a:lnTo>
                <a:lnTo>
                  <a:pt x="601056" y="203285"/>
                </a:lnTo>
                <a:lnTo>
                  <a:pt x="601056" y="119804"/>
                </a:lnTo>
                <a:lnTo>
                  <a:pt x="667842" y="119804"/>
                </a:lnTo>
                <a:lnTo>
                  <a:pt x="667842" y="86413"/>
                </a:lnTo>
                <a:lnTo>
                  <a:pt x="601056" y="86413"/>
                </a:lnTo>
                <a:lnTo>
                  <a:pt x="601056" y="19627"/>
                </a:lnTo>
                <a:lnTo>
                  <a:pt x="567666" y="19627"/>
                </a:lnTo>
                <a:close/>
                <a:moveTo>
                  <a:pt x="246854" y="0"/>
                </a:moveTo>
                <a:lnTo>
                  <a:pt x="390627" y="0"/>
                </a:lnTo>
                <a:lnTo>
                  <a:pt x="393922" y="20150"/>
                </a:lnTo>
                <a:cubicBezTo>
                  <a:pt x="393922" y="41022"/>
                  <a:pt x="388183" y="58323"/>
                  <a:pt x="376707" y="72065"/>
                </a:cubicBezTo>
                <a:cubicBezTo>
                  <a:pt x="365226" y="85803"/>
                  <a:pt x="349226" y="92675"/>
                  <a:pt x="328702" y="92675"/>
                </a:cubicBezTo>
                <a:cubicBezTo>
                  <a:pt x="310269" y="92675"/>
                  <a:pt x="294097" y="85280"/>
                  <a:pt x="280182" y="70499"/>
                </a:cubicBezTo>
                <a:cubicBezTo>
                  <a:pt x="266268" y="55717"/>
                  <a:pt x="256268" y="38932"/>
                  <a:pt x="250182" y="20150"/>
                </a:cubicBezTo>
                <a:lnTo>
                  <a:pt x="246854" y="0"/>
                </a:lnTo>
                <a:close/>
                <a:moveTo>
                  <a:pt x="0" y="0"/>
                </a:moveTo>
                <a:lnTo>
                  <a:pt x="179590" y="0"/>
                </a:lnTo>
                <a:lnTo>
                  <a:pt x="179482" y="322"/>
                </a:lnTo>
                <a:cubicBezTo>
                  <a:pt x="179482" y="32670"/>
                  <a:pt x="190701" y="59541"/>
                  <a:pt x="213135" y="80932"/>
                </a:cubicBezTo>
                <a:cubicBezTo>
                  <a:pt x="235573" y="102327"/>
                  <a:pt x="263139" y="113022"/>
                  <a:pt x="295835" y="113022"/>
                </a:cubicBezTo>
                <a:cubicBezTo>
                  <a:pt x="303487" y="113022"/>
                  <a:pt x="310964" y="112499"/>
                  <a:pt x="318269" y="111456"/>
                </a:cubicBezTo>
                <a:cubicBezTo>
                  <a:pt x="313745" y="121542"/>
                  <a:pt x="311487" y="130937"/>
                  <a:pt x="311487" y="139632"/>
                </a:cubicBezTo>
                <a:cubicBezTo>
                  <a:pt x="311487" y="154937"/>
                  <a:pt x="318445" y="171285"/>
                  <a:pt x="332355" y="188675"/>
                </a:cubicBezTo>
                <a:cubicBezTo>
                  <a:pt x="271487" y="192851"/>
                  <a:pt x="226787" y="203804"/>
                  <a:pt x="198268" y="221547"/>
                </a:cubicBezTo>
                <a:cubicBezTo>
                  <a:pt x="181920" y="231633"/>
                  <a:pt x="168787" y="244328"/>
                  <a:pt x="158873" y="259633"/>
                </a:cubicBezTo>
                <a:cubicBezTo>
                  <a:pt x="148962" y="274938"/>
                  <a:pt x="144005" y="291462"/>
                  <a:pt x="144005" y="309200"/>
                </a:cubicBezTo>
                <a:cubicBezTo>
                  <a:pt x="144005" y="324157"/>
                  <a:pt x="147220" y="337634"/>
                  <a:pt x="153658" y="349634"/>
                </a:cubicBezTo>
                <a:cubicBezTo>
                  <a:pt x="160091" y="361634"/>
                  <a:pt x="168525" y="371462"/>
                  <a:pt x="178963" y="379115"/>
                </a:cubicBezTo>
                <a:cubicBezTo>
                  <a:pt x="189396" y="386767"/>
                  <a:pt x="201396" y="393201"/>
                  <a:pt x="214963" y="398420"/>
                </a:cubicBezTo>
                <a:cubicBezTo>
                  <a:pt x="228530" y="403639"/>
                  <a:pt x="242006" y="407291"/>
                  <a:pt x="255397" y="409377"/>
                </a:cubicBezTo>
                <a:cubicBezTo>
                  <a:pt x="268788" y="411463"/>
                  <a:pt x="282092" y="412506"/>
                  <a:pt x="295311" y="412506"/>
                </a:cubicBezTo>
                <a:cubicBezTo>
                  <a:pt x="316183" y="412506"/>
                  <a:pt x="337140" y="409810"/>
                  <a:pt x="358183" y="404420"/>
                </a:cubicBezTo>
                <a:cubicBezTo>
                  <a:pt x="379226" y="399029"/>
                  <a:pt x="398965" y="391029"/>
                  <a:pt x="417402" y="380419"/>
                </a:cubicBezTo>
                <a:cubicBezTo>
                  <a:pt x="435836" y="369810"/>
                  <a:pt x="450793" y="355462"/>
                  <a:pt x="462274" y="337376"/>
                </a:cubicBezTo>
                <a:cubicBezTo>
                  <a:pt x="473751" y="319286"/>
                  <a:pt x="479489" y="298938"/>
                  <a:pt x="479489" y="276329"/>
                </a:cubicBezTo>
                <a:cubicBezTo>
                  <a:pt x="479489" y="259285"/>
                  <a:pt x="476012" y="243719"/>
                  <a:pt x="469055" y="229633"/>
                </a:cubicBezTo>
                <a:cubicBezTo>
                  <a:pt x="462098" y="215547"/>
                  <a:pt x="453575" y="203980"/>
                  <a:pt x="443489" y="194937"/>
                </a:cubicBezTo>
                <a:cubicBezTo>
                  <a:pt x="433403" y="185894"/>
                  <a:pt x="423317" y="177632"/>
                  <a:pt x="413227" y="170152"/>
                </a:cubicBezTo>
                <a:cubicBezTo>
                  <a:pt x="403141" y="162675"/>
                  <a:pt x="394617" y="155023"/>
                  <a:pt x="387660" y="147194"/>
                </a:cubicBezTo>
                <a:cubicBezTo>
                  <a:pt x="380707" y="139370"/>
                  <a:pt x="377226" y="131632"/>
                  <a:pt x="377226" y="123980"/>
                </a:cubicBezTo>
                <a:cubicBezTo>
                  <a:pt x="377226" y="116327"/>
                  <a:pt x="379922" y="108932"/>
                  <a:pt x="385312" y="101803"/>
                </a:cubicBezTo>
                <a:cubicBezTo>
                  <a:pt x="390707" y="94675"/>
                  <a:pt x="397226" y="87803"/>
                  <a:pt x="404879" y="81194"/>
                </a:cubicBezTo>
                <a:cubicBezTo>
                  <a:pt x="412531" y="74584"/>
                  <a:pt x="420184" y="67280"/>
                  <a:pt x="427836" y="59280"/>
                </a:cubicBezTo>
                <a:cubicBezTo>
                  <a:pt x="435489" y="51280"/>
                  <a:pt x="442012" y="40932"/>
                  <a:pt x="447403" y="28236"/>
                </a:cubicBezTo>
                <a:lnTo>
                  <a:pt x="452707" y="0"/>
                </a:lnTo>
                <a:lnTo>
                  <a:pt x="801410" y="0"/>
                </a:lnTo>
                <a:lnTo>
                  <a:pt x="801410" y="386939"/>
                </a:lnTo>
                <a:cubicBezTo>
                  <a:pt x="801410" y="428334"/>
                  <a:pt x="786715" y="463725"/>
                  <a:pt x="757324" y="493116"/>
                </a:cubicBezTo>
                <a:cubicBezTo>
                  <a:pt x="742627" y="507813"/>
                  <a:pt x="726430" y="518836"/>
                  <a:pt x="708734" y="526184"/>
                </a:cubicBezTo>
                <a:lnTo>
                  <a:pt x="651152" y="537205"/>
                </a:lnTo>
                <a:lnTo>
                  <a:pt x="150262" y="537205"/>
                </a:lnTo>
                <a:lnTo>
                  <a:pt x="92677" y="526184"/>
                </a:lnTo>
                <a:cubicBezTo>
                  <a:pt x="74981" y="518836"/>
                  <a:pt x="58786" y="507813"/>
                  <a:pt x="44090" y="493116"/>
                </a:cubicBezTo>
                <a:cubicBezTo>
                  <a:pt x="14695" y="463725"/>
                  <a:pt x="0" y="428334"/>
                  <a:pt x="0" y="386939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pic>
        <p:nvPicPr>
          <p:cNvPr id="9229" name="图片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958" y="1847850"/>
            <a:ext cx="17319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13"/>
          <p:cNvSpPr>
            <a:spLocks noChangeArrowheads="1"/>
          </p:cNvSpPr>
          <p:nvPr/>
        </p:nvSpPr>
        <p:spPr bwMode="auto">
          <a:xfrm>
            <a:off x="634408" y="3978275"/>
            <a:ext cx="2436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634408" y="3736975"/>
            <a:ext cx="20637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2" name="矩形 15"/>
          <p:cNvSpPr>
            <a:spLocks noChangeArrowheads="1"/>
          </p:cNvSpPr>
          <p:nvPr/>
        </p:nvSpPr>
        <p:spPr bwMode="auto">
          <a:xfrm>
            <a:off x="6156325" y="2044700"/>
            <a:ext cx="40592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7559675" y="3457575"/>
            <a:ext cx="1465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7562850" y="3671888"/>
            <a:ext cx="19621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7559675" y="4195763"/>
            <a:ext cx="1465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7562850" y="4410075"/>
            <a:ext cx="19621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7559675" y="4945063"/>
            <a:ext cx="1465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7562850" y="5159375"/>
            <a:ext cx="19621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12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12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12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12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12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12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12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12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fmla="val 16667" name="adj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024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4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4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单击此处可编辑内容，根据您的需要自由拉伸文本框大小。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您可以在此处添加关于本章节的简要介绍，模板所有素材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均可自由编辑</a:t>
            </a:r>
          </a:p>
        </p:txBody>
      </p:sp>
      <p:pic>
        <p:nvPicPr>
          <p:cNvPr id="10248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03788" y="3060700"/>
            <a:ext cx="2384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171</Paragraphs>
  <Slides>25</Slides>
  <Notes>0</Notes>
  <TotalTime>202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Calibri Light</vt:lpstr>
      <vt:lpstr>宋体</vt:lpstr>
      <vt:lpstr>Calibri</vt:lpstr>
      <vt:lpstr>方正正中黑简体</vt:lpstr>
      <vt:lpstr>Impact</vt:lpstr>
      <vt:lpstr>微软雅黑</vt:lpstr>
      <vt:lpstr>Bebas Neue</vt:lpstr>
      <vt:lpstr>Roboto Condensed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2015-08-01T03:11:15Z</dcterms:created>
  <cp:lastModifiedBy>Administrator</cp:lastModifiedBy>
  <dcterms:modified xsi:type="dcterms:W3CDTF">2021-08-20T11:24:27Z</dcterms:modified>
  <cp:revision>47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