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0" r:id="rId2"/>
  </p:sldMasterIdLst>
  <p:notesMasterIdLst>
    <p:notesMasterId r:id="rId3"/>
  </p:notesMasterIdLst>
  <p:sldIdLst>
    <p:sldId id="256" r:id="rId4"/>
    <p:sldId id="257" r:id="rId5"/>
    <p:sldId id="258" r:id="rId6"/>
    <p:sldId id="262" r:id="rId7"/>
    <p:sldId id="263" r:id="rId8"/>
    <p:sldId id="264" r:id="rId9"/>
    <p:sldId id="265" r:id="rId10"/>
    <p:sldId id="266" r:id="rId11"/>
    <p:sldId id="280" r:id="rId12"/>
    <p:sldId id="267" r:id="rId13"/>
    <p:sldId id="268" r:id="rId14"/>
    <p:sldId id="269" r:id="rId15"/>
    <p:sldId id="281" r:id="rId16"/>
    <p:sldId id="270" r:id="rId17"/>
    <p:sldId id="276" r:id="rId18"/>
    <p:sldId id="271" r:id="rId19"/>
    <p:sldId id="272" r:id="rId20"/>
    <p:sldId id="282" r:id="rId21"/>
    <p:sldId id="273" r:id="rId22"/>
    <p:sldId id="274" r:id="rId23"/>
    <p:sldId id="275" r:id="rId24"/>
    <p:sldId id="284"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6314" autoAdjust="0"/>
  </p:normalViewPr>
  <p:slideViewPr>
    <p:cSldViewPr snapToGrid="0">
      <p:cViewPr varScale="1">
        <p:scale>
          <a:sx n="106" d="100"/>
          <a:sy n="106" d="100"/>
        </p:scale>
        <p:origin x="1170"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70664-EFFF-4709-8032-4CA2802B614A}" type="datetimeFigureOut">
              <a:rPr lang="zh-CN" altLang="en-US" smtClean="0"/>
              <a:t>2020/11/25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791ED-E8EF-4D57-B31F-5311C97A77CA}" type="slidenum">
              <a:rPr lang="zh-CN" altLang="en-US" smtClean="0"/>
              <a:t>‹#›</a:t>
            </a:fld>
            <a:endParaRPr lang="zh-CN" altLang="en-US"/>
          </a:p>
        </p:txBody>
      </p:sp>
    </p:spTree>
    <p:extLst>
      <p:ext uri="{BB962C8B-B14F-4D97-AF65-F5344CB8AC3E}">
        <p14:creationId val="415748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4192941136"/>
      </p:ext>
    </p:extLst>
  </p:cSld>
  <p:clrMapOvr>
    <a:masterClrMapping/>
  </p:clrMapOvr>
  <p:transition spd="slow">
    <p:comb/>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590709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177642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169057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29449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102208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017170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896414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308746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508631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090888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154771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607462493"/>
      </p:ext>
    </p:extLst>
  </p:cSld>
  <p:clrMap bg1="lt1" tx1="dk1" bg2="lt2" tx2="dk2" accent1="accent1" accent2="accent2" accent3="accent3" accent4="accent4" accent5="accent5" accent6="accent6" hlink="hlink" folHlink="folHlink"/>
  <p:sldLayoutIdLst>
    <p:sldLayoutId id="2147483649" r:id="rId1"/>
  </p:sldLayoutIdLst>
  <p:transition spd="slow">
    <p:comb/>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2020/11/25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813154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菱形 54">
            <a:extLst>
              <a:ext uri="{FF2B5EF4-FFF2-40B4-BE49-F238E27FC236}">
                <a16:creationId xmlns:a16="http://schemas.microsoft.com/office/drawing/2014/main" id="{83B6D0C5-0FA2-45CA-926C-35CCAE5726F3}"/>
              </a:ext>
            </a:extLst>
          </p:cNvPr>
          <p:cNvSpPr/>
          <p:nvPr/>
        </p:nvSpPr>
        <p:spPr>
          <a:xfrm>
            <a:off x="-305276" y="4247647"/>
            <a:ext cx="5490041" cy="5700817"/>
          </a:xfrm>
          <a:prstGeom prst="diamond">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a:extLst>
              <a:ext uri="{FF2B5EF4-FFF2-40B4-BE49-F238E27FC236}">
                <a16:creationId xmlns:a16="http://schemas.microsoft.com/office/drawing/2014/main" id="{F9A2CF7C-970A-453C-9F4E-E5CC931C8D23}"/>
              </a:ext>
            </a:extLst>
          </p:cNvPr>
          <p:cNvSpPr/>
          <p:nvPr/>
        </p:nvSpPr>
        <p:spPr>
          <a:xfrm rot="13423320">
            <a:off x="-5783511" y="-507724"/>
            <a:ext cx="7259895" cy="7783934"/>
          </a:xfrm>
          <a:prstGeom prst="rtTriangle">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a:extLst>
              <a:ext uri="{FF2B5EF4-FFF2-40B4-BE49-F238E27FC236}">
                <a16:creationId xmlns:a16="http://schemas.microsoft.com/office/drawing/2014/main" id="{4382874B-49D2-4B1F-9939-C7E019B5FB73}"/>
              </a:ext>
            </a:extLst>
          </p:cNvPr>
          <p:cNvGrpSpPr/>
          <p:nvPr/>
        </p:nvGrpSpPr>
        <p:grpSpPr>
          <a:xfrm>
            <a:off x="9447360" y="-1630337"/>
            <a:ext cx="3275639" cy="3310898"/>
            <a:chOff x="7981950" y="-2032073"/>
            <a:chExt cx="4931550" cy="4984633"/>
          </a:xfrm>
        </p:grpSpPr>
        <p:sp>
          <p:nvSpPr>
            <p:cNvPr id="7" name="菱形 6">
              <a:extLst>
                <a:ext uri="{FF2B5EF4-FFF2-40B4-BE49-F238E27FC236}">
                  <a16:creationId xmlns:a16="http://schemas.microsoft.com/office/drawing/2014/main" id="{A608B003-9B1C-4050-815E-2894906FEE64}"/>
                </a:ext>
              </a:extLst>
            </p:cNvPr>
            <p:cNvSpPr/>
            <p:nvPr/>
          </p:nvSpPr>
          <p:spPr>
            <a:xfrm>
              <a:off x="7981950" y="-1359046"/>
              <a:ext cx="2762250" cy="2762250"/>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菱形 8">
              <a:extLst>
                <a:ext uri="{FF2B5EF4-FFF2-40B4-BE49-F238E27FC236}">
                  <a16:creationId xmlns:a16="http://schemas.microsoft.com/office/drawing/2014/main" id="{33E8F6A9-1511-476E-AD8F-BA009BE97385}"/>
                </a:ext>
              </a:extLst>
            </p:cNvPr>
            <p:cNvSpPr/>
            <p:nvPr/>
          </p:nvSpPr>
          <p:spPr>
            <a:xfrm>
              <a:off x="8849354" y="-2032073"/>
              <a:ext cx="4064146" cy="4064146"/>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菱形 10">
              <a:extLst>
                <a:ext uri="{FF2B5EF4-FFF2-40B4-BE49-F238E27FC236}">
                  <a16:creationId xmlns:a16="http://schemas.microsoft.com/office/drawing/2014/main" id="{3450D7C3-EE85-445C-AF0B-967805B512FD}"/>
                </a:ext>
              </a:extLst>
            </p:cNvPr>
            <p:cNvSpPr/>
            <p:nvPr/>
          </p:nvSpPr>
          <p:spPr>
            <a:xfrm>
              <a:off x="8444227" y="-1796867"/>
              <a:ext cx="2762250" cy="2762250"/>
            </a:xfrm>
            <a:prstGeom prst="diamond">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菱形 12">
              <a:extLst>
                <a:ext uri="{FF2B5EF4-FFF2-40B4-BE49-F238E27FC236}">
                  <a16:creationId xmlns:a16="http://schemas.microsoft.com/office/drawing/2014/main" id="{7C882D34-0F67-4B1A-861B-36A046C9E2E1}"/>
                </a:ext>
              </a:extLst>
            </p:cNvPr>
            <p:cNvSpPr/>
            <p:nvPr/>
          </p:nvSpPr>
          <p:spPr>
            <a:xfrm>
              <a:off x="10099353" y="1200589"/>
              <a:ext cx="1751971" cy="1751971"/>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矩形 15">
            <a:extLst>
              <a:ext uri="{FF2B5EF4-FFF2-40B4-BE49-F238E27FC236}">
                <a16:creationId xmlns:a16="http://schemas.microsoft.com/office/drawing/2014/main" id="{5995D763-C35C-4090-9E18-DCC584928DA6}"/>
              </a:ext>
            </a:extLst>
          </p:cNvPr>
          <p:cNvSpPr/>
          <p:nvPr/>
        </p:nvSpPr>
        <p:spPr>
          <a:xfrm rot="2534071">
            <a:off x="-2133740" y="4404390"/>
            <a:ext cx="7708356" cy="92349"/>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a:extLst>
              <a:ext uri="{FF2B5EF4-FFF2-40B4-BE49-F238E27FC236}">
                <a16:creationId xmlns:a16="http://schemas.microsoft.com/office/drawing/2014/main" id="{BF7DAD8B-D911-4CE0-B210-7D9F35B3744D}"/>
              </a:ext>
            </a:extLst>
          </p:cNvPr>
          <p:cNvSpPr/>
          <p:nvPr/>
        </p:nvSpPr>
        <p:spPr>
          <a:xfrm rot="2534071">
            <a:off x="-2291886" y="4519398"/>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8B38D699-6C83-4F6B-AB77-6CBB273D156D}"/>
              </a:ext>
            </a:extLst>
          </p:cNvPr>
          <p:cNvSpPr/>
          <p:nvPr/>
        </p:nvSpPr>
        <p:spPr>
          <a:xfrm rot="2534071">
            <a:off x="-2398649" y="4835030"/>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a:extLst>
              <a:ext uri="{FF2B5EF4-FFF2-40B4-BE49-F238E27FC236}">
                <a16:creationId xmlns:a16="http://schemas.microsoft.com/office/drawing/2014/main" id="{A536B7E6-E58D-4AEB-AC73-DE3ED09F97BE}"/>
              </a:ext>
            </a:extLst>
          </p:cNvPr>
          <p:cNvSpPr/>
          <p:nvPr/>
        </p:nvSpPr>
        <p:spPr>
          <a:xfrm rot="2534071">
            <a:off x="-2494450" y="5245213"/>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a:extLst>
              <a:ext uri="{FF2B5EF4-FFF2-40B4-BE49-F238E27FC236}">
                <a16:creationId xmlns:a16="http://schemas.microsoft.com/office/drawing/2014/main" id="{234B5F85-CBDB-4F7A-B798-0CE5AD346CCF}"/>
              </a:ext>
            </a:extLst>
          </p:cNvPr>
          <p:cNvSpPr/>
          <p:nvPr/>
        </p:nvSpPr>
        <p:spPr>
          <a:xfrm rot="2534071">
            <a:off x="-2590251" y="5643682"/>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617C6B78-B1C3-486A-8915-721D3E3E21D6}"/>
              </a:ext>
            </a:extLst>
          </p:cNvPr>
          <p:cNvSpPr/>
          <p:nvPr/>
        </p:nvSpPr>
        <p:spPr>
          <a:xfrm rot="2534071">
            <a:off x="-2725500" y="6006590"/>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a:extLst>
              <a:ext uri="{FF2B5EF4-FFF2-40B4-BE49-F238E27FC236}">
                <a16:creationId xmlns:a16="http://schemas.microsoft.com/office/drawing/2014/main" id="{2F6DB9DB-16E6-46EE-9534-6AA09D7FB9C1}"/>
              </a:ext>
            </a:extLst>
          </p:cNvPr>
          <p:cNvSpPr/>
          <p:nvPr/>
        </p:nvSpPr>
        <p:spPr>
          <a:xfrm rot="2534071">
            <a:off x="-2832263" y="6355104"/>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a:extLst>
              <a:ext uri="{FF2B5EF4-FFF2-40B4-BE49-F238E27FC236}">
                <a16:creationId xmlns:a16="http://schemas.microsoft.com/office/drawing/2014/main" id="{E1205375-CB73-41A9-9493-5E124EAAB172}"/>
              </a:ext>
            </a:extLst>
          </p:cNvPr>
          <p:cNvSpPr/>
          <p:nvPr/>
        </p:nvSpPr>
        <p:spPr>
          <a:xfrm rot="2534071">
            <a:off x="-2967513" y="6684568"/>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a:extLst>
              <a:ext uri="{FF2B5EF4-FFF2-40B4-BE49-F238E27FC236}">
                <a16:creationId xmlns:a16="http://schemas.microsoft.com/office/drawing/2014/main" id="{9876FC36-09B9-4509-8F70-6E240CB1882B}"/>
              </a:ext>
            </a:extLst>
          </p:cNvPr>
          <p:cNvSpPr/>
          <p:nvPr/>
        </p:nvSpPr>
        <p:spPr>
          <a:xfrm rot="2534071">
            <a:off x="-3102764" y="7070161"/>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6" name="图片 35">
            <a:extLst>
              <a:ext uri="{FF2B5EF4-FFF2-40B4-BE49-F238E27FC236}">
                <a16:creationId xmlns:a16="http://schemas.microsoft.com/office/drawing/2014/main" id="{9F92E95B-0851-449D-BD67-B00059F99A97}"/>
              </a:ext>
            </a:extLst>
          </p:cNvPr>
          <p:cNvPicPr>
            <a:picLocks noChangeAspect="1"/>
          </p:cNvPicPr>
          <p:nvPr/>
        </p:nvPicPr>
        <p:blipFill>
          <a:blip r:embed="rId2">
            <a:extLst>
              <a:ext uri="{28A0092B-C50C-407E-A947-70E740481C1C}">
                <a14:useLocalDpi val="0"/>
              </a:ext>
            </a:extLst>
          </a:blip>
          <a:srcRect b="12475" l="19317" r="21655" t="7429"/>
          <a:stretch>
            <a:fillRect/>
          </a:stretch>
        </p:blipFill>
        <p:spPr>
          <a:xfrm>
            <a:off x="8464420" y="1602170"/>
            <a:ext cx="1370705" cy="1239940"/>
          </a:xfrm>
          <a:prstGeom prst="rect">
            <a:avLst/>
          </a:prstGeom>
        </p:spPr>
      </p:pic>
      <p:sp>
        <p:nvSpPr>
          <p:cNvPr id="37" name="文本框 36">
            <a:extLst>
              <a:ext uri="{FF2B5EF4-FFF2-40B4-BE49-F238E27FC236}">
                <a16:creationId xmlns:a16="http://schemas.microsoft.com/office/drawing/2014/main" id="{7305A2AC-495F-49A2-BA38-D970219BEFCD}"/>
              </a:ext>
            </a:extLst>
          </p:cNvPr>
          <p:cNvSpPr txBox="1"/>
          <p:nvPr/>
        </p:nvSpPr>
        <p:spPr>
          <a:xfrm>
            <a:off x="4605108" y="1560421"/>
            <a:ext cx="4072840" cy="1097280"/>
          </a:xfrm>
          <a:prstGeom prst="rect">
            <a:avLst/>
          </a:prstGeom>
          <a:noFill/>
        </p:spPr>
        <p:txBody>
          <a:bodyPr rtlCol="0" wrap="square">
            <a:spAutoFit/>
          </a:bodyPr>
          <a:lstStyle/>
          <a:p>
            <a:pPr algn="dist"/>
            <a:r>
              <a:rPr altLang="en-US" b="1" lang="zh-CN" sz="6600">
                <a:solidFill>
                  <a:srgbClr val="00923F"/>
                </a:solidFill>
                <a:latin charset="-122" panose="020b0503020204020204" pitchFamily="34" typeface="微软雅黑"/>
                <a:ea charset="-122" panose="020b0503020204020204" pitchFamily="34" typeface="微软雅黑"/>
              </a:rPr>
              <a:t>中国人寿</a:t>
            </a:r>
          </a:p>
        </p:txBody>
      </p:sp>
      <p:sp>
        <p:nvSpPr>
          <p:cNvPr id="39" name="文本框 38">
            <a:extLst>
              <a:ext uri="{FF2B5EF4-FFF2-40B4-BE49-F238E27FC236}">
                <a16:creationId xmlns:a16="http://schemas.microsoft.com/office/drawing/2014/main" id="{074A3420-F9BF-4856-B999-10CE677F1BF8}"/>
              </a:ext>
            </a:extLst>
          </p:cNvPr>
          <p:cNvSpPr txBox="1"/>
          <p:nvPr/>
        </p:nvSpPr>
        <p:spPr>
          <a:xfrm>
            <a:off x="3938560" y="4227723"/>
            <a:ext cx="6473358" cy="457200"/>
          </a:xfrm>
          <a:prstGeom prst="rect">
            <a:avLst/>
          </a:prstGeom>
          <a:noFill/>
        </p:spPr>
        <p:txBody>
          <a:bodyPr rtlCol="0" wrap="square">
            <a:spAutoFit/>
          </a:bodyPr>
          <a:lstStyle/>
          <a:p>
            <a:pPr algn="dist"/>
            <a:r>
              <a:rPr altLang="zh-CN" b="1" lang="en-US" sz="2400">
                <a:solidFill>
                  <a:schemeClr val="tx1">
                    <a:lumMod val="85000"/>
                    <a:lumOff val="15000"/>
                  </a:schemeClr>
                </a:solidFill>
                <a:latin charset="-122" panose="020b0503020204020204" pitchFamily="34" typeface="微软雅黑"/>
                <a:ea charset="-122" panose="020b0503020204020204" pitchFamily="34" typeface="微软雅黑"/>
              </a:rPr>
              <a:t>XX省XX市保险区域分公司</a:t>
            </a:r>
          </a:p>
        </p:txBody>
      </p:sp>
      <p:sp>
        <p:nvSpPr>
          <p:cNvPr id="49" name="文本框 48">
            <a:extLst>
              <a:ext uri="{FF2B5EF4-FFF2-40B4-BE49-F238E27FC236}">
                <a16:creationId xmlns:a16="http://schemas.microsoft.com/office/drawing/2014/main" id="{D6CD89E9-F7F2-4449-B6DC-A854B09A8021}"/>
              </a:ext>
            </a:extLst>
          </p:cNvPr>
          <p:cNvSpPr txBox="1"/>
          <p:nvPr/>
        </p:nvSpPr>
        <p:spPr>
          <a:xfrm>
            <a:off x="4701229" y="5016247"/>
            <a:ext cx="2411059" cy="396240"/>
          </a:xfrm>
          <a:prstGeom prst="rect">
            <a:avLst/>
          </a:prstGeom>
          <a:noFill/>
        </p:spPr>
        <p:txBody>
          <a:bodyPr rtlCol="0" wrap="square">
            <a:spAutoFit/>
          </a:bodyPr>
          <a:lstStyle/>
          <a:p>
            <a:pPr algn="dist"/>
            <a:r>
              <a:rPr altLang="en-US" b="1" lang="zh-CN" sz="2000">
                <a:solidFill>
                  <a:schemeClr val="tx1">
                    <a:lumMod val="85000"/>
                    <a:lumOff val="15000"/>
                  </a:schemeClr>
                </a:solidFill>
                <a:latin charset="-122" panose="020b0503020204020204" pitchFamily="34" typeface="微软雅黑"/>
                <a:ea charset="-122" panose="020b0503020204020204" pitchFamily="34" typeface="微软雅黑"/>
              </a:rPr>
              <a:t>汇报人：优页PPT</a:t>
            </a:r>
          </a:p>
        </p:txBody>
      </p:sp>
      <p:sp>
        <p:nvSpPr>
          <p:cNvPr id="51" name="文本框 50">
            <a:extLst>
              <a:ext uri="{FF2B5EF4-FFF2-40B4-BE49-F238E27FC236}">
                <a16:creationId xmlns:a16="http://schemas.microsoft.com/office/drawing/2014/main" id="{B0A37479-2A0B-46CA-AFA6-4A5741569BFC}"/>
              </a:ext>
            </a:extLst>
          </p:cNvPr>
          <p:cNvSpPr txBox="1"/>
          <p:nvPr/>
        </p:nvSpPr>
        <p:spPr>
          <a:xfrm>
            <a:off x="7990872" y="5010486"/>
            <a:ext cx="2411059" cy="396240"/>
          </a:xfrm>
          <a:prstGeom prst="rect">
            <a:avLst/>
          </a:prstGeom>
          <a:noFill/>
        </p:spPr>
        <p:txBody>
          <a:bodyPr rtlCol="0" wrap="square">
            <a:spAutoFit/>
          </a:bodyPr>
          <a:lstStyle/>
          <a:p>
            <a:pPr algn="dist"/>
            <a:r>
              <a:rPr altLang="en-US" b="1" lang="zh-CN" sz="2000">
                <a:solidFill>
                  <a:schemeClr val="tx1">
                    <a:lumMod val="85000"/>
                    <a:lumOff val="15000"/>
                  </a:schemeClr>
                </a:solidFill>
                <a:latin charset="-122" panose="020b0503020204020204" pitchFamily="34" typeface="微软雅黑"/>
                <a:ea charset="-122" panose="020b0503020204020204" pitchFamily="34" typeface="微软雅黑"/>
              </a:rPr>
              <a:t>时间：202X.08</a:t>
            </a:r>
          </a:p>
        </p:txBody>
      </p:sp>
      <p:sp>
        <p:nvSpPr>
          <p:cNvPr id="53" name="文本框 52">
            <a:extLst>
              <a:ext uri="{FF2B5EF4-FFF2-40B4-BE49-F238E27FC236}">
                <a16:creationId xmlns:a16="http://schemas.microsoft.com/office/drawing/2014/main" id="{786A0149-E9B7-4F8D-AF79-8291586CF2FE}"/>
              </a:ext>
            </a:extLst>
          </p:cNvPr>
          <p:cNvSpPr txBox="1"/>
          <p:nvPr/>
        </p:nvSpPr>
        <p:spPr>
          <a:xfrm>
            <a:off x="3842525" y="2883860"/>
            <a:ext cx="6559405" cy="1097280"/>
          </a:xfrm>
          <a:prstGeom prst="rect">
            <a:avLst/>
          </a:prstGeom>
          <a:noFill/>
        </p:spPr>
        <p:txBody>
          <a:bodyPr rtlCol="0" wrap="square">
            <a:spAutoFit/>
          </a:bodyPr>
          <a:lstStyle/>
          <a:p>
            <a:pPr algn="dist"/>
            <a:r>
              <a:rPr altLang="en-US" b="1" lang="zh-CN" sz="6600">
                <a:solidFill>
                  <a:schemeClr val="tx1">
                    <a:lumMod val="85000"/>
                    <a:lumOff val="15000"/>
                  </a:schemeClr>
                </a:solidFill>
                <a:latin charset="-122" panose="020b0503020204020204" pitchFamily="34" typeface="微软雅黑"/>
                <a:ea charset="-122" panose="020b0503020204020204" pitchFamily="34" typeface="微软雅黑"/>
              </a:rPr>
              <a:t>工作总结汇报</a:t>
            </a:r>
          </a:p>
        </p:txBody>
      </p:sp>
    </p:spTree>
    <p:extLst>
      <p:ext uri="{BB962C8B-B14F-4D97-AF65-F5344CB8AC3E}">
        <p14:creationId val="1031447854"/>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1000" id="7"/>
                                        <p:tgtEl>
                                          <p:spTgt spid="6"/>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55"/>
                                        </p:tgtEl>
                                        <p:attrNameLst>
                                          <p:attrName>style.visibility</p:attrName>
                                        </p:attrNameLst>
                                      </p:cBhvr>
                                      <p:to>
                                        <p:strVal val="visible"/>
                                      </p:to>
                                    </p:set>
                                    <p:animEffect filter="wipe(down)" transition="in">
                                      <p:cBhvr>
                                        <p:cTn dur="1000" id="10"/>
                                        <p:tgtEl>
                                          <p:spTgt spid="55"/>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2" presetSubtype="4">
                                  <p:stCondLst>
                                    <p:cond delay="0"/>
                                  </p:stCondLst>
                                  <p:childTnLst>
                                    <p:set>
                                      <p:cBhvr>
                                        <p:cTn dur="1" fill="hold" id="14">
                                          <p:stCondLst>
                                            <p:cond delay="0"/>
                                          </p:stCondLst>
                                        </p:cTn>
                                        <p:tgtEl>
                                          <p:spTgt spid="16"/>
                                        </p:tgtEl>
                                        <p:attrNameLst>
                                          <p:attrName>style.visibility</p:attrName>
                                        </p:attrNameLst>
                                      </p:cBhvr>
                                      <p:to>
                                        <p:strVal val="visible"/>
                                      </p:to>
                                    </p:set>
                                    <p:animEffect filter="wipe(down)" transition="in">
                                      <p:cBhvr>
                                        <p:cTn dur="500" id="15"/>
                                        <p:tgtEl>
                                          <p:spTgt spid="16"/>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18"/>
                                        </p:tgtEl>
                                        <p:attrNameLst>
                                          <p:attrName>style.visibility</p:attrName>
                                        </p:attrNameLst>
                                      </p:cBhvr>
                                      <p:to>
                                        <p:strVal val="visible"/>
                                      </p:to>
                                    </p:set>
                                    <p:animEffect filter="wipe(down)" transition="in">
                                      <p:cBhvr>
                                        <p:cTn dur="500" id="18"/>
                                        <p:tgtEl>
                                          <p:spTgt spid="18"/>
                                        </p:tgtEl>
                                      </p:cBhvr>
                                    </p:animEffect>
                                  </p:childTnLst>
                                </p:cTn>
                              </p:par>
                              <p:par>
                                <p:cTn fill="hold" grpId="0" id="19" nodeType="withEffect" presetClass="entr" presetID="22" presetSubtype="4">
                                  <p:stCondLst>
                                    <p:cond delay="0"/>
                                  </p:stCondLst>
                                  <p:childTnLst>
                                    <p:set>
                                      <p:cBhvr>
                                        <p:cTn dur="1" fill="hold" id="20">
                                          <p:stCondLst>
                                            <p:cond delay="0"/>
                                          </p:stCondLst>
                                        </p:cTn>
                                        <p:tgtEl>
                                          <p:spTgt spid="20"/>
                                        </p:tgtEl>
                                        <p:attrNameLst>
                                          <p:attrName>style.visibility</p:attrName>
                                        </p:attrNameLst>
                                      </p:cBhvr>
                                      <p:to>
                                        <p:strVal val="visible"/>
                                      </p:to>
                                    </p:set>
                                    <p:animEffect filter="wipe(down)" transition="in">
                                      <p:cBhvr>
                                        <p:cTn dur="500" id="21"/>
                                        <p:tgtEl>
                                          <p:spTgt spid="20"/>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22"/>
                                        </p:tgtEl>
                                        <p:attrNameLst>
                                          <p:attrName>style.visibility</p:attrName>
                                        </p:attrNameLst>
                                      </p:cBhvr>
                                      <p:to>
                                        <p:strVal val="visible"/>
                                      </p:to>
                                    </p:set>
                                    <p:animEffect filter="wipe(down)" transition="in">
                                      <p:cBhvr>
                                        <p:cTn dur="500" id="24"/>
                                        <p:tgtEl>
                                          <p:spTgt spid="22"/>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24"/>
                                        </p:tgtEl>
                                        <p:attrNameLst>
                                          <p:attrName>style.visibility</p:attrName>
                                        </p:attrNameLst>
                                      </p:cBhvr>
                                      <p:to>
                                        <p:strVal val="visible"/>
                                      </p:to>
                                    </p:set>
                                    <p:animEffect filter="wipe(down)" transition="in">
                                      <p:cBhvr>
                                        <p:cTn dur="500" id="27"/>
                                        <p:tgtEl>
                                          <p:spTgt spid="24"/>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26"/>
                                        </p:tgtEl>
                                        <p:attrNameLst>
                                          <p:attrName>style.visibility</p:attrName>
                                        </p:attrNameLst>
                                      </p:cBhvr>
                                      <p:to>
                                        <p:strVal val="visible"/>
                                      </p:to>
                                    </p:set>
                                    <p:animEffect filter="wipe(down)" transition="in">
                                      <p:cBhvr>
                                        <p:cTn dur="500" id="30"/>
                                        <p:tgtEl>
                                          <p:spTgt spid="26"/>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28"/>
                                        </p:tgtEl>
                                        <p:attrNameLst>
                                          <p:attrName>style.visibility</p:attrName>
                                        </p:attrNameLst>
                                      </p:cBhvr>
                                      <p:to>
                                        <p:strVal val="visible"/>
                                      </p:to>
                                    </p:set>
                                    <p:animEffect filter="wipe(down)" transition="in">
                                      <p:cBhvr>
                                        <p:cTn dur="500" id="33"/>
                                        <p:tgtEl>
                                          <p:spTgt spid="28"/>
                                        </p:tgtEl>
                                      </p:cBhvr>
                                    </p:animEffect>
                                  </p:childTnLst>
                                </p:cTn>
                              </p:par>
                              <p:par>
                                <p:cTn fill="hold" grpId="0" id="34" nodeType="withEffect" presetClass="entr" presetID="22" presetSubtype="4">
                                  <p:stCondLst>
                                    <p:cond delay="0"/>
                                  </p:stCondLst>
                                  <p:childTnLst>
                                    <p:set>
                                      <p:cBhvr>
                                        <p:cTn dur="1" fill="hold" id="35">
                                          <p:stCondLst>
                                            <p:cond delay="0"/>
                                          </p:stCondLst>
                                        </p:cTn>
                                        <p:tgtEl>
                                          <p:spTgt spid="30"/>
                                        </p:tgtEl>
                                        <p:attrNameLst>
                                          <p:attrName>style.visibility</p:attrName>
                                        </p:attrNameLst>
                                      </p:cBhvr>
                                      <p:to>
                                        <p:strVal val="visible"/>
                                      </p:to>
                                    </p:set>
                                    <p:animEffect filter="wipe(down)" transition="in">
                                      <p:cBhvr>
                                        <p:cTn dur="500" id="36"/>
                                        <p:tgtEl>
                                          <p:spTgt spid="30"/>
                                        </p:tgtEl>
                                      </p:cBhvr>
                                    </p:animEffect>
                                  </p:childTnLst>
                                </p:cTn>
                              </p:par>
                              <p:par>
                                <p:cTn fill="hold" grpId="0" id="37" nodeType="withEffect" presetClass="entr" presetID="22" presetSubtype="4">
                                  <p:stCondLst>
                                    <p:cond delay="0"/>
                                  </p:stCondLst>
                                  <p:childTnLst>
                                    <p:set>
                                      <p:cBhvr>
                                        <p:cTn dur="1" fill="hold" id="38">
                                          <p:stCondLst>
                                            <p:cond delay="0"/>
                                          </p:stCondLst>
                                        </p:cTn>
                                        <p:tgtEl>
                                          <p:spTgt spid="32"/>
                                        </p:tgtEl>
                                        <p:attrNameLst>
                                          <p:attrName>style.visibility</p:attrName>
                                        </p:attrNameLst>
                                      </p:cBhvr>
                                      <p:to>
                                        <p:strVal val="visible"/>
                                      </p:to>
                                    </p:set>
                                    <p:animEffect filter="wipe(down)" transition="in">
                                      <p:cBhvr>
                                        <p:cTn dur="500" id="39"/>
                                        <p:tgtEl>
                                          <p:spTgt spid="32"/>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42" presetSubtype="0">
                                  <p:stCondLst>
                                    <p:cond delay="0"/>
                                  </p:stCondLst>
                                  <p:childTnLst>
                                    <p:set>
                                      <p:cBhvr>
                                        <p:cTn dur="1" fill="hold" id="43">
                                          <p:stCondLst>
                                            <p:cond delay="0"/>
                                          </p:stCondLst>
                                        </p:cTn>
                                        <p:tgtEl>
                                          <p:spTgt spid="37"/>
                                        </p:tgtEl>
                                        <p:attrNameLst>
                                          <p:attrName>style.visibility</p:attrName>
                                        </p:attrNameLst>
                                      </p:cBhvr>
                                      <p:to>
                                        <p:strVal val="visible"/>
                                      </p:to>
                                    </p:set>
                                    <p:animEffect filter="fade" transition="in">
                                      <p:cBhvr>
                                        <p:cTn dur="1000" id="44"/>
                                        <p:tgtEl>
                                          <p:spTgt spid="37"/>
                                        </p:tgtEl>
                                      </p:cBhvr>
                                    </p:animEffect>
                                    <p:anim calcmode="lin" valueType="num">
                                      <p:cBhvr>
                                        <p:cTn dur="1000" fill="hold" id="45"/>
                                        <p:tgtEl>
                                          <p:spTgt spid="37"/>
                                        </p:tgtEl>
                                        <p:attrNameLst>
                                          <p:attrName>ppt_x</p:attrName>
                                        </p:attrNameLst>
                                      </p:cBhvr>
                                      <p:tavLst>
                                        <p:tav tm="0">
                                          <p:val>
                                            <p:strVal val="#ppt_x"/>
                                          </p:val>
                                        </p:tav>
                                        <p:tav tm="100000">
                                          <p:val>
                                            <p:strVal val="#ppt_x"/>
                                          </p:val>
                                        </p:tav>
                                      </p:tavLst>
                                    </p:anim>
                                    <p:anim calcmode="lin" valueType="num">
                                      <p:cBhvr>
                                        <p:cTn dur="1000" fill="hold" id="46"/>
                                        <p:tgtEl>
                                          <p:spTgt spid="37"/>
                                        </p:tgtEl>
                                        <p:attrNameLst>
                                          <p:attrName>ppt_y</p:attrName>
                                        </p:attrNameLst>
                                      </p:cBhvr>
                                      <p:tavLst>
                                        <p:tav tm="0">
                                          <p:val>
                                            <p:strVal val="#ppt_y+.1"/>
                                          </p:val>
                                        </p:tav>
                                        <p:tav tm="100000">
                                          <p:val>
                                            <p:strVal val="#ppt_y"/>
                                          </p:val>
                                        </p:tav>
                                      </p:tavLst>
                                    </p:anim>
                                  </p:childTnLst>
                                </p:cTn>
                              </p:par>
                              <p:par>
                                <p:cTn fill="hold" id="47" nodeType="withEffect" presetClass="entr" presetID="42" presetSubtype="0">
                                  <p:stCondLst>
                                    <p:cond delay="0"/>
                                  </p:stCondLst>
                                  <p:childTnLst>
                                    <p:set>
                                      <p:cBhvr>
                                        <p:cTn dur="1" fill="hold" id="48">
                                          <p:stCondLst>
                                            <p:cond delay="0"/>
                                          </p:stCondLst>
                                        </p:cTn>
                                        <p:tgtEl>
                                          <p:spTgt spid="36"/>
                                        </p:tgtEl>
                                        <p:attrNameLst>
                                          <p:attrName>style.visibility</p:attrName>
                                        </p:attrNameLst>
                                      </p:cBhvr>
                                      <p:to>
                                        <p:strVal val="visible"/>
                                      </p:to>
                                    </p:set>
                                    <p:animEffect filter="fade" transition="in">
                                      <p:cBhvr>
                                        <p:cTn dur="1000" id="49"/>
                                        <p:tgtEl>
                                          <p:spTgt spid="36"/>
                                        </p:tgtEl>
                                      </p:cBhvr>
                                    </p:animEffect>
                                    <p:anim calcmode="lin" valueType="num">
                                      <p:cBhvr>
                                        <p:cTn dur="1000" fill="hold" id="50"/>
                                        <p:tgtEl>
                                          <p:spTgt spid="36"/>
                                        </p:tgtEl>
                                        <p:attrNameLst>
                                          <p:attrName>ppt_x</p:attrName>
                                        </p:attrNameLst>
                                      </p:cBhvr>
                                      <p:tavLst>
                                        <p:tav tm="0">
                                          <p:val>
                                            <p:strVal val="#ppt_x"/>
                                          </p:val>
                                        </p:tav>
                                        <p:tav tm="100000">
                                          <p:val>
                                            <p:strVal val="#ppt_x"/>
                                          </p:val>
                                        </p:tav>
                                      </p:tavLst>
                                    </p:anim>
                                    <p:anim calcmode="lin" valueType="num">
                                      <p:cBhvr>
                                        <p:cTn dur="1000" fill="hold" id="51"/>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decel="100000" fill="hold" grpId="0" id="54" nodeType="clickEffect" presetClass="entr" presetID="50" presetSubtype="0">
                                  <p:stCondLst>
                                    <p:cond delay="0"/>
                                  </p:stCondLst>
                                  <p:childTnLst>
                                    <p:set>
                                      <p:cBhvr>
                                        <p:cTn dur="1" fill="hold" id="55">
                                          <p:stCondLst>
                                            <p:cond delay="0"/>
                                          </p:stCondLst>
                                        </p:cTn>
                                        <p:tgtEl>
                                          <p:spTgt spid="53"/>
                                        </p:tgtEl>
                                        <p:attrNameLst>
                                          <p:attrName>style.visibility</p:attrName>
                                        </p:attrNameLst>
                                      </p:cBhvr>
                                      <p:to>
                                        <p:strVal val="visible"/>
                                      </p:to>
                                    </p:set>
                                    <p:anim calcmode="lin" valueType="num">
                                      <p:cBhvr>
                                        <p:cTn dur="1000" fill="hold" id="56"/>
                                        <p:tgtEl>
                                          <p:spTgt spid="53"/>
                                        </p:tgtEl>
                                        <p:attrNameLst>
                                          <p:attrName>ppt_w</p:attrName>
                                        </p:attrNameLst>
                                      </p:cBhvr>
                                      <p:tavLst>
                                        <p:tav tm="0">
                                          <p:val>
                                            <p:strVal val="#ppt_w+.3"/>
                                          </p:val>
                                        </p:tav>
                                        <p:tav tm="100000">
                                          <p:val>
                                            <p:strVal val="#ppt_w"/>
                                          </p:val>
                                        </p:tav>
                                      </p:tavLst>
                                    </p:anim>
                                    <p:anim calcmode="lin" valueType="num">
                                      <p:cBhvr>
                                        <p:cTn dur="1000" fill="hold" id="57"/>
                                        <p:tgtEl>
                                          <p:spTgt spid="53"/>
                                        </p:tgtEl>
                                        <p:attrNameLst>
                                          <p:attrName>ppt_h</p:attrName>
                                        </p:attrNameLst>
                                      </p:cBhvr>
                                      <p:tavLst>
                                        <p:tav tm="0">
                                          <p:val>
                                            <p:strVal val="#ppt_h"/>
                                          </p:val>
                                        </p:tav>
                                        <p:tav tm="100000">
                                          <p:val>
                                            <p:strVal val="#ppt_h"/>
                                          </p:val>
                                        </p:tav>
                                      </p:tavLst>
                                    </p:anim>
                                    <p:animEffect filter="fade" transition="in">
                                      <p:cBhvr>
                                        <p:cTn dur="1000" id="58"/>
                                        <p:tgtEl>
                                          <p:spTgt spid="53"/>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16" presetSubtype="21">
                                  <p:stCondLst>
                                    <p:cond delay="0"/>
                                  </p:stCondLst>
                                  <p:childTnLst>
                                    <p:set>
                                      <p:cBhvr>
                                        <p:cTn dur="1" fill="hold" id="62">
                                          <p:stCondLst>
                                            <p:cond delay="0"/>
                                          </p:stCondLst>
                                        </p:cTn>
                                        <p:tgtEl>
                                          <p:spTgt spid="39"/>
                                        </p:tgtEl>
                                        <p:attrNameLst>
                                          <p:attrName>style.visibility</p:attrName>
                                        </p:attrNameLst>
                                      </p:cBhvr>
                                      <p:to>
                                        <p:strVal val="visible"/>
                                      </p:to>
                                    </p:set>
                                    <p:animEffect filter="barn(inVertical)" transition="in">
                                      <p:cBhvr>
                                        <p:cTn dur="500" id="63"/>
                                        <p:tgtEl>
                                          <p:spTgt spid="39"/>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42" presetSubtype="0">
                                  <p:stCondLst>
                                    <p:cond delay="0"/>
                                  </p:stCondLst>
                                  <p:childTnLst>
                                    <p:set>
                                      <p:cBhvr>
                                        <p:cTn dur="1" fill="hold" id="67">
                                          <p:stCondLst>
                                            <p:cond delay="0"/>
                                          </p:stCondLst>
                                        </p:cTn>
                                        <p:tgtEl>
                                          <p:spTgt spid="49"/>
                                        </p:tgtEl>
                                        <p:attrNameLst>
                                          <p:attrName>style.visibility</p:attrName>
                                        </p:attrNameLst>
                                      </p:cBhvr>
                                      <p:to>
                                        <p:strVal val="visible"/>
                                      </p:to>
                                    </p:set>
                                    <p:animEffect filter="fade" transition="in">
                                      <p:cBhvr>
                                        <p:cTn dur="1000" id="68"/>
                                        <p:tgtEl>
                                          <p:spTgt spid="49"/>
                                        </p:tgtEl>
                                      </p:cBhvr>
                                    </p:animEffect>
                                    <p:anim calcmode="lin" valueType="num">
                                      <p:cBhvr>
                                        <p:cTn dur="1000" fill="hold" id="69"/>
                                        <p:tgtEl>
                                          <p:spTgt spid="49"/>
                                        </p:tgtEl>
                                        <p:attrNameLst>
                                          <p:attrName>ppt_x</p:attrName>
                                        </p:attrNameLst>
                                      </p:cBhvr>
                                      <p:tavLst>
                                        <p:tav tm="0">
                                          <p:val>
                                            <p:strVal val="#ppt_x"/>
                                          </p:val>
                                        </p:tav>
                                        <p:tav tm="100000">
                                          <p:val>
                                            <p:strVal val="#ppt_x"/>
                                          </p:val>
                                        </p:tav>
                                      </p:tavLst>
                                    </p:anim>
                                    <p:anim calcmode="lin" valueType="num">
                                      <p:cBhvr>
                                        <p:cTn dur="1000" fill="hold" id="70"/>
                                        <p:tgtEl>
                                          <p:spTgt spid="49"/>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51"/>
                                        </p:tgtEl>
                                        <p:attrNameLst>
                                          <p:attrName>style.visibility</p:attrName>
                                        </p:attrNameLst>
                                      </p:cBhvr>
                                      <p:to>
                                        <p:strVal val="visible"/>
                                      </p:to>
                                    </p:set>
                                    <p:animEffect filter="fade" transition="in">
                                      <p:cBhvr>
                                        <p:cTn dur="1000" id="73"/>
                                        <p:tgtEl>
                                          <p:spTgt spid="51"/>
                                        </p:tgtEl>
                                      </p:cBhvr>
                                    </p:animEffect>
                                    <p:anim calcmode="lin" valueType="num">
                                      <p:cBhvr>
                                        <p:cTn dur="1000" fill="hold" id="74"/>
                                        <p:tgtEl>
                                          <p:spTgt spid="51"/>
                                        </p:tgtEl>
                                        <p:attrNameLst>
                                          <p:attrName>ppt_x</p:attrName>
                                        </p:attrNameLst>
                                      </p:cBhvr>
                                      <p:tavLst>
                                        <p:tav tm="0">
                                          <p:val>
                                            <p:strVal val="#ppt_x"/>
                                          </p:val>
                                        </p:tav>
                                        <p:tav tm="100000">
                                          <p:val>
                                            <p:strVal val="#ppt_x"/>
                                          </p:val>
                                        </p:tav>
                                      </p:tavLst>
                                    </p:anim>
                                    <p:anim calcmode="lin" valueType="num">
                                      <p:cBhvr>
                                        <p:cTn dur="1000" fill="hold" id="75"/>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6"/>
      <p:bldP grpId="0" spid="16"/>
      <p:bldP grpId="0" spid="18"/>
      <p:bldP grpId="0" spid="20"/>
      <p:bldP grpId="0" spid="22"/>
      <p:bldP grpId="0" spid="24"/>
      <p:bldP grpId="0" spid="26"/>
      <p:bldP grpId="0" spid="28"/>
      <p:bldP grpId="0" spid="30"/>
      <p:bldP grpId="0" spid="32"/>
      <p:bldP grpId="0" spid="37"/>
      <p:bldP grpId="0" spid="39"/>
      <p:bldP grpId="0" spid="49"/>
      <p:bldP grpId="0" spid="51"/>
      <p:bldP grpId="0" spid="5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pic>
        <p:nvPicPr>
          <p:cNvPr id="8" name="图片 7">
            <a:extLst>
              <a:ext uri="{FF2B5EF4-FFF2-40B4-BE49-F238E27FC236}">
                <a16:creationId xmlns:a16="http://schemas.microsoft.com/office/drawing/2014/main" id="{245A5C33-3224-47A6-96B7-E3BD219C221A}"/>
              </a:ext>
            </a:extLst>
          </p:cNvPr>
          <p:cNvPicPr>
            <a:picLocks noChangeAspect="1"/>
          </p:cNvPicPr>
          <p:nvPr/>
        </p:nvPicPr>
        <p:blipFill>
          <a:blip r:embed="rId2">
            <a:extLst>
              <a:ext uri="{28A0092B-C50C-407E-A947-70E740481C1C}">
                <a14:useLocalDpi val="0"/>
              </a:ext>
            </a:extLst>
          </a:blip>
          <a:stretch>
            <a:fillRect/>
          </a:stretch>
        </p:blipFill>
        <p:spPr>
          <a:xfrm>
            <a:off x="1346528" y="1711250"/>
            <a:ext cx="2947331" cy="1967023"/>
          </a:xfrm>
          <a:prstGeom prst="rect">
            <a:avLst/>
          </a:prstGeom>
        </p:spPr>
      </p:pic>
      <p:pic>
        <p:nvPicPr>
          <p:cNvPr id="9" name="图片 8">
            <a:extLst>
              <a:ext uri="{FF2B5EF4-FFF2-40B4-BE49-F238E27FC236}">
                <a16:creationId xmlns:a16="http://schemas.microsoft.com/office/drawing/2014/main" id="{9D4CE1E2-2CEE-45FE-A569-2B6DD62FBC8E}"/>
              </a:ext>
            </a:extLst>
          </p:cNvPr>
          <p:cNvPicPr>
            <a:picLocks noChangeAspect="1"/>
          </p:cNvPicPr>
          <p:nvPr/>
        </p:nvPicPr>
        <p:blipFill>
          <a:blip r:embed="rId3">
            <a:extLst>
              <a:ext uri="{28A0092B-C50C-407E-A947-70E740481C1C}">
                <a14:useLocalDpi val="0"/>
              </a:ext>
            </a:extLst>
          </a:blip>
          <a:stretch>
            <a:fillRect/>
          </a:stretch>
        </p:blipFill>
        <p:spPr>
          <a:xfrm>
            <a:off x="1342707" y="4030292"/>
            <a:ext cx="2950535" cy="1967023"/>
          </a:xfrm>
          <a:prstGeom prst="rect">
            <a:avLst/>
          </a:prstGeom>
        </p:spPr>
      </p:pic>
      <p:sp>
        <p:nvSpPr>
          <p:cNvPr id="10" name="矩形 9">
            <a:extLst>
              <a:ext uri="{FF2B5EF4-FFF2-40B4-BE49-F238E27FC236}">
                <a16:creationId xmlns:a16="http://schemas.microsoft.com/office/drawing/2014/main" id="{D5B0988E-002B-4A9F-A23C-DF39FE32B7C3}"/>
              </a:ext>
            </a:extLst>
          </p:cNvPr>
          <p:cNvSpPr/>
          <p:nvPr/>
        </p:nvSpPr>
        <p:spPr>
          <a:xfrm>
            <a:off x="4472493" y="1711250"/>
            <a:ext cx="6131172" cy="1967023"/>
          </a:xfrm>
          <a:prstGeom prst="rect">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1" name="矩形 10">
            <a:extLst>
              <a:ext uri="{FF2B5EF4-FFF2-40B4-BE49-F238E27FC236}">
                <a16:creationId xmlns:a16="http://schemas.microsoft.com/office/drawing/2014/main" id="{55C0577D-D344-448B-B38C-CC8410ABFDF6}"/>
              </a:ext>
            </a:extLst>
          </p:cNvPr>
          <p:cNvSpPr/>
          <p:nvPr/>
        </p:nvSpPr>
        <p:spPr>
          <a:xfrm>
            <a:off x="4472493" y="4030291"/>
            <a:ext cx="6131172" cy="1967023"/>
          </a:xfrm>
          <a:prstGeom prst="rect">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2" name="CustomText1">
            <a:extLst>
              <a:ext uri="{FF2B5EF4-FFF2-40B4-BE49-F238E27FC236}">
                <a16:creationId xmlns:a16="http://schemas.microsoft.com/office/drawing/2014/main" id="{3647D84F-4436-46E8-AFAD-AF4E97C1C2F0}"/>
              </a:ext>
            </a:extLst>
          </p:cNvPr>
          <p:cNvSpPr/>
          <p:nvPr/>
        </p:nvSpPr>
        <p:spPr bwMode="auto">
          <a:xfrm>
            <a:off x="4882053" y="2556384"/>
            <a:ext cx="5381370" cy="11049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p>
            <a:pPr>
              <a:lnSpc>
                <a:spcPct val="200000"/>
              </a:lnSpc>
            </a:pPr>
            <a:r>
              <a:rPr altLang="en-US" lang="zh-CN" sz="1200">
                <a:solidFill>
                  <a:schemeClr val="bg1"/>
                </a:solidFill>
                <a:latin charset="-122" panose="020b0503020204020204" pitchFamily="34" typeface="微软雅黑"/>
                <a:ea charset="-122" panose="020b0503020204020204" pitchFamily="34" typeface="微软雅黑"/>
              </a:rPr>
              <a:t>输入你需要的文本内容输入你需要的文本内容输入你需要的文本内容输入你需要的文本内容</a:t>
            </a:r>
          </a:p>
        </p:txBody>
      </p:sp>
      <p:grpSp>
        <p:nvGrpSpPr>
          <p:cNvPr id="13" name="组合 12">
            <a:extLst>
              <a:ext uri="{FF2B5EF4-FFF2-40B4-BE49-F238E27FC236}">
                <a16:creationId xmlns:a16="http://schemas.microsoft.com/office/drawing/2014/main" id="{657CE9B0-1656-486B-A04D-E9E14295704A}"/>
              </a:ext>
            </a:extLst>
          </p:cNvPr>
          <p:cNvGrpSpPr/>
          <p:nvPr/>
        </p:nvGrpSpPr>
        <p:grpSpPr>
          <a:xfrm>
            <a:off x="4798287" y="1945738"/>
            <a:ext cx="3219880" cy="510363"/>
            <a:chOff x="5029199" y="1818738"/>
            <a:chExt cx="3219880" cy="510363"/>
          </a:xfrm>
        </p:grpSpPr>
        <p:sp>
          <p:nvSpPr>
            <p:cNvPr id="14" name="椭圆 13">
              <a:extLst>
                <a:ext uri="{FF2B5EF4-FFF2-40B4-BE49-F238E27FC236}">
                  <a16:creationId xmlns:a16="http://schemas.microsoft.com/office/drawing/2014/main" id="{DF8C917B-1BF3-4E8E-96C0-8E03D40674FF}"/>
                </a:ext>
              </a:extLst>
            </p:cNvPr>
            <p:cNvSpPr/>
            <p:nvPr/>
          </p:nvSpPr>
          <p:spPr>
            <a:xfrm>
              <a:off x="5029199" y="1818738"/>
              <a:ext cx="510363" cy="510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5" name="outbox-arrow-up_15092">
              <a:extLst>
                <a:ext uri="{FF2B5EF4-FFF2-40B4-BE49-F238E27FC236}">
                  <a16:creationId xmlns:a16="http://schemas.microsoft.com/office/drawing/2014/main" id="{2FC44A05-3A74-4D7A-BE69-59633D21A89B}"/>
                </a:ext>
              </a:extLst>
            </p:cNvPr>
            <p:cNvSpPr>
              <a:spLocks noChangeAspect="1"/>
            </p:cNvSpPr>
            <p:nvPr/>
          </p:nvSpPr>
          <p:spPr bwMode="auto">
            <a:xfrm>
              <a:off x="5139421" y="1935712"/>
              <a:ext cx="289918" cy="276415"/>
            </a:xfrm>
            <a:custGeom>
              <a:gdLst>
                <a:gd fmla="*/ 83936 w 573021" name="connsiteX0"/>
                <a:gd fmla="*/ 280412 h 546333" name="connsiteY0"/>
                <a:gd fmla="*/ 180784 w 573021" name="connsiteX1"/>
                <a:gd fmla="*/ 280412 h 546333" name="connsiteY1"/>
                <a:gd fmla="*/ 264720 w 573021" name="connsiteX2"/>
                <a:gd fmla="*/ 352936 h 546333" name="connsiteY2"/>
                <a:gd fmla="*/ 308302 w 573021" name="connsiteX3"/>
                <a:gd fmla="*/ 352936 h 546333" name="connsiteY3"/>
                <a:gd fmla="*/ 392237 w 573021" name="connsiteX4"/>
                <a:gd fmla="*/ 280412 h 546333" name="connsiteY4"/>
                <a:gd fmla="*/ 489086 w 573021" name="connsiteX5"/>
                <a:gd fmla="*/ 280412 h 546333" name="connsiteY5"/>
                <a:gd fmla="*/ 516526 w 573021" name="connsiteX6"/>
                <a:gd fmla="*/ 291693 h 546333" name="connsiteY6"/>
                <a:gd fmla="*/ 517289 w 573021" name="connsiteX7"/>
                <a:gd fmla="*/ 292455 h 546333" name="connsiteY7"/>
                <a:gd fmla="*/ 528583 w 573021" name="connsiteX8"/>
                <a:gd fmla="*/ 319854 h 546333" name="connsiteY8"/>
                <a:gd fmla="*/ 528583 w 573021" name="connsiteX9"/>
                <a:gd fmla="*/ 462528 h 546333" name="connsiteY9"/>
                <a:gd fmla="*/ 516984 w 573021" name="connsiteX10"/>
                <a:gd fmla="*/ 490438 h 546333" name="connsiteY10"/>
                <a:gd fmla="*/ 489074 w 573021" name="connsiteX11"/>
                <a:gd fmla="*/ 502013 h 546333" name="connsiteY11"/>
                <a:gd fmla="*/ 83947 w 573021" name="connsiteX12"/>
                <a:gd fmla="*/ 502013 h 546333" name="connsiteY12"/>
                <a:gd fmla="*/ 56037 w 573021" name="connsiteX13"/>
                <a:gd fmla="*/ 490438 h 546333" name="connsiteY13"/>
                <a:gd fmla="*/ 44437 w 573021" name="connsiteX14"/>
                <a:gd fmla="*/ 462528 h 546333" name="connsiteY14"/>
                <a:gd fmla="*/ 44437 w 573021" name="connsiteX15"/>
                <a:gd fmla="*/ 319854 h 546333" name="connsiteY15"/>
                <a:gd fmla="*/ 56020 w 573021" name="connsiteX16"/>
                <a:gd fmla="*/ 291983 h 546333" name="connsiteY16"/>
                <a:gd fmla="*/ 83976 w 573021" name="connsiteX17"/>
                <a:gd fmla="*/ 280357 h 546333" name="connsiteY17"/>
                <a:gd fmla="*/ 56037 w 573021" name="connsiteX18"/>
                <a:gd fmla="*/ 291944 h 546333" name="connsiteY18"/>
                <a:gd fmla="*/ 56020 w 573021" name="connsiteX19"/>
                <a:gd fmla="*/ 291983 h 546333" name="connsiteY19"/>
                <a:gd fmla="*/ 55991 w 573021" name="connsiteX20"/>
                <a:gd fmla="*/ 291996 h 546333" name="connsiteY20"/>
                <a:gd fmla="*/ 44389 w 573021" name="connsiteX21"/>
                <a:gd fmla="*/ 319897 h 546333" name="connsiteY21"/>
                <a:gd fmla="*/ 44389 w 573021" name="connsiteX22"/>
                <a:gd fmla="*/ 462528 h 546333" name="connsiteY22"/>
                <a:gd fmla="*/ 83936 w 573021" name="connsiteX23"/>
                <a:gd fmla="*/ 502013 h 546333" name="connsiteY23"/>
                <a:gd fmla="*/ 83947 w 573021" name="connsiteX24"/>
                <a:gd fmla="*/ 502013 h 546333" name="connsiteY24"/>
                <a:gd fmla="*/ 83976 w 573021" name="connsiteX25"/>
                <a:gd fmla="*/ 502025 h 546333" name="connsiteY25"/>
                <a:gd fmla="*/ 489045 w 573021" name="connsiteX26"/>
                <a:gd fmla="*/ 502025 h 546333" name="connsiteY26"/>
                <a:gd fmla="*/ 489074 w 573021" name="connsiteX27"/>
                <a:gd fmla="*/ 502013 h 546333" name="connsiteY27"/>
                <a:gd fmla="*/ 489086 w 573021" name="connsiteX28"/>
                <a:gd fmla="*/ 502013 h 546333" name="connsiteY28"/>
                <a:gd fmla="*/ 528632 w 573021" name="connsiteX29"/>
                <a:gd fmla="*/ 462528 h 546333" name="connsiteY29"/>
                <a:gd fmla="*/ 528632 w 573021" name="connsiteX30"/>
                <a:gd fmla="*/ 319897 h 546333" name="connsiteY30"/>
                <a:gd fmla="*/ 517333 w 573021" name="connsiteX31"/>
                <a:gd fmla="*/ 292499 h 546333" name="connsiteY31"/>
                <a:gd fmla="*/ 517289 w 573021" name="connsiteX32"/>
                <a:gd fmla="*/ 292455 h 546333" name="connsiteY32"/>
                <a:gd fmla="*/ 517286 w 573021" name="connsiteX33"/>
                <a:gd fmla="*/ 292448 h 546333" name="connsiteY33"/>
                <a:gd fmla="*/ 516480 w 573021" name="connsiteX34"/>
                <a:gd fmla="*/ 291642 h 546333" name="connsiteY34"/>
                <a:gd fmla="*/ 489045 w 573021" name="connsiteX35"/>
                <a:gd fmla="*/ 280357 h 546333" name="connsiteY35"/>
                <a:gd fmla="*/ 392215 w 573021" name="connsiteX36"/>
                <a:gd fmla="*/ 280357 h 546333" name="connsiteY36"/>
                <a:gd fmla="*/ 308297 w 573021" name="connsiteX37"/>
                <a:gd fmla="*/ 352903 h 546333" name="connsiteY37"/>
                <a:gd fmla="*/ 264724 w 573021" name="connsiteX38"/>
                <a:gd fmla="*/ 352903 h 546333" name="connsiteY38"/>
                <a:gd fmla="*/ 180805 w 573021" name="connsiteX39"/>
                <a:gd fmla="*/ 280357 h 546333" name="connsiteY39"/>
                <a:gd fmla="*/ 453575 w 573021" name="connsiteX40"/>
                <a:gd fmla="*/ 157927 h 546333" name="connsiteY40"/>
                <a:gd fmla="*/ 556880 w 573021" name="connsiteX41"/>
                <a:gd fmla="*/ 269130 h 546333" name="connsiteY41"/>
                <a:gd fmla="*/ 556073 w 573021" name="connsiteX42"/>
                <a:gd fmla="*/ 269936 h 546333" name="connsiteY42"/>
                <a:gd fmla="*/ 573021 w 573021" name="connsiteX43"/>
                <a:gd fmla="*/ 319897 h 546333" name="connsiteY43"/>
                <a:gd fmla="*/ 573021 w 573021" name="connsiteX44"/>
                <a:gd fmla="*/ 462528 h 546333" name="connsiteY44"/>
                <a:gd fmla="*/ 489086 w 573021" name="connsiteX45"/>
                <a:gd fmla="*/ 546333 h 546333" name="connsiteY45"/>
                <a:gd fmla="*/ 83936 w 573021" name="connsiteX46"/>
                <a:gd fmla="*/ 546333 h 546333" name="connsiteY46"/>
                <a:gd fmla="*/ 0 w 573021" name="connsiteX47"/>
                <a:gd fmla="*/ 462528 h 546333" name="connsiteY47"/>
                <a:gd fmla="*/ 0 w 573021" name="connsiteX48"/>
                <a:gd fmla="*/ 319897 h 546333" name="connsiteY48"/>
                <a:gd fmla="*/ 13720 w 573021" name="connsiteX49"/>
                <a:gd fmla="*/ 274771 h 546333" name="connsiteY49"/>
                <a:gd fmla="*/ 12913 w 573021" name="connsiteX50"/>
                <a:gd fmla="*/ 273965 h 546333" name="connsiteY50"/>
                <a:gd fmla="*/ 20177 w 573021" name="connsiteX51"/>
                <a:gd fmla="*/ 265907 h 546333" name="connsiteY51"/>
                <a:gd fmla="*/ 108955 w 573021" name="connsiteX52"/>
                <a:gd fmla="*/ 164374 h 546333" name="connsiteY52"/>
                <a:gd fmla="*/ 140431 w 573021" name="connsiteX53"/>
                <a:gd fmla="*/ 195801 h 546333" name="connsiteY53"/>
                <a:gd fmla="*/ 105727 w 573021" name="connsiteX54"/>
                <a:gd fmla="*/ 236092 h 546333" name="connsiteY54"/>
                <a:gd fmla="*/ 225980 w 573021" name="connsiteX55"/>
                <a:gd fmla="*/ 236092 h 546333" name="connsiteY55"/>
                <a:gd fmla="*/ 225980 w 573021" name="connsiteX56"/>
                <a:gd fmla="*/ 280412 h 546333" name="connsiteY56"/>
                <a:gd fmla="*/ 264720 w 573021" name="connsiteX57"/>
                <a:gd fmla="*/ 308616 h 546333" name="connsiteY57"/>
                <a:gd fmla="*/ 308302 w 573021" name="connsiteX58"/>
                <a:gd fmla="*/ 308616 h 546333" name="connsiteY58"/>
                <a:gd fmla="*/ 347848 w 573021" name="connsiteX59"/>
                <a:gd fmla="*/ 280412 h 546333" name="connsiteY59"/>
                <a:gd fmla="*/ 347848 w 573021" name="connsiteX60"/>
                <a:gd fmla="*/ 236092 h 546333" name="connsiteY60"/>
                <a:gd fmla="*/ 464874 w 573021" name="connsiteX61"/>
                <a:gd fmla="*/ 236092 h 546333" name="connsiteY61"/>
                <a:gd fmla="*/ 422099 w 573021" name="connsiteX62"/>
                <a:gd fmla="*/ 189354 h 546333" name="connsiteY62"/>
                <a:gd fmla="*/ 286495 w 573021" name="connsiteX63"/>
                <a:gd fmla="*/ 0 h 546333" name="connsiteY63"/>
                <a:gd fmla="*/ 296179 w 573021" name="connsiteX64"/>
                <a:gd fmla="*/ 2417 h 546333" name="connsiteY64"/>
                <a:gd fmla="*/ 304248 w 573021" name="connsiteX65"/>
                <a:gd fmla="*/ 7250 h 546333" name="connsiteY65"/>
                <a:gd fmla="*/ 423677 w 573021" name="connsiteX66"/>
                <a:gd fmla="*/ 126479 h 546333" name="connsiteY66"/>
                <a:gd fmla="*/ 423677 w 573021" name="connsiteX67"/>
                <a:gd fmla="*/ 161925 h 546333" name="connsiteY67"/>
                <a:gd fmla="*/ 405924 w 573021" name="connsiteX68"/>
                <a:gd fmla="*/ 169175 h 546333" name="connsiteY68"/>
                <a:gd fmla="*/ 388171 w 573021" name="connsiteX69"/>
                <a:gd fmla="*/ 161925 h 546333" name="connsiteY69"/>
                <a:gd fmla="*/ 311511 w 573021" name="connsiteX70"/>
                <a:gd fmla="*/ 85393 h 546333" name="connsiteY70"/>
                <a:gd fmla="*/ 311511 w 573021" name="connsiteX71"/>
                <a:gd fmla="*/ 240874 h 546333" name="connsiteY71"/>
                <a:gd fmla="*/ 286495 w 573021" name="connsiteX72"/>
                <a:gd fmla="*/ 265847 h 546333" name="connsiteY72"/>
                <a:gd fmla="*/ 261480 w 573021" name="connsiteX73"/>
                <a:gd fmla="*/ 240874 h 546333" name="connsiteY73"/>
                <a:gd fmla="*/ 261480 w 573021" name="connsiteX74"/>
                <a:gd fmla="*/ 85393 h 546333" name="connsiteY74"/>
                <a:gd fmla="*/ 184820 w 573021" name="connsiteX75"/>
                <a:gd fmla="*/ 161925 h 546333" name="connsiteY75"/>
                <a:gd fmla="*/ 167067 w 573021" name="connsiteX76"/>
                <a:gd fmla="*/ 169175 h 546333" name="connsiteY76"/>
                <a:gd fmla="*/ 150121 w 573021" name="connsiteX77"/>
                <a:gd fmla="*/ 161925 h 546333" name="connsiteY77"/>
                <a:gd fmla="*/ 150121 w 573021" name="connsiteX78"/>
                <a:gd fmla="*/ 126479 h 546333" name="connsiteY78"/>
                <a:gd fmla="*/ 268742 w 573021" name="connsiteX79"/>
                <a:gd fmla="*/ 7250 h 546333" name="connsiteY79"/>
                <a:gd fmla="*/ 276812 w 573021" name="connsiteX80"/>
                <a:gd fmla="*/ 2417 h 546333" name="connsiteY80"/>
                <a:gd fmla="*/ 286495 w 573021" name="connsiteX81"/>
                <a:gd fmla="*/ 0 h 546333" name="connsiteY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b="b" l="l" r="r" t="t"/>
              <a:pathLst>
                <a:path h="546333" w="573021">
                  <a:moveTo>
                    <a:pt x="83936" y="280412"/>
                  </a:moveTo>
                  <a:lnTo>
                    <a:pt x="180784" y="280412"/>
                  </a:lnTo>
                  <a:cubicBezTo>
                    <a:pt x="181591" y="323926"/>
                    <a:pt x="214681" y="352936"/>
                    <a:pt x="264720" y="352936"/>
                  </a:cubicBezTo>
                  <a:lnTo>
                    <a:pt x="308302" y="352936"/>
                  </a:lnTo>
                  <a:cubicBezTo>
                    <a:pt x="358340" y="352936"/>
                    <a:pt x="392237" y="323926"/>
                    <a:pt x="392237" y="280412"/>
                  </a:cubicBezTo>
                  <a:lnTo>
                    <a:pt x="489086" y="280412"/>
                  </a:lnTo>
                  <a:cubicBezTo>
                    <a:pt x="499578" y="280412"/>
                    <a:pt x="509263" y="284441"/>
                    <a:pt x="516526" y="291693"/>
                  </a:cubicBezTo>
                  <a:lnTo>
                    <a:pt x="517289" y="292455"/>
                  </a:lnTo>
                  <a:lnTo>
                    <a:pt x="528583" y="319854"/>
                  </a:lnTo>
                  <a:lnTo>
                    <a:pt x="528583" y="462528"/>
                  </a:lnTo>
                  <a:cubicBezTo>
                    <a:pt x="528583" y="473410"/>
                    <a:pt x="524145" y="483284"/>
                    <a:pt x="516984" y="490438"/>
                  </a:cubicBezTo>
                  <a:lnTo>
                    <a:pt x="489074" y="502013"/>
                  </a:lnTo>
                  <a:lnTo>
                    <a:pt x="83947" y="502013"/>
                  </a:lnTo>
                  <a:lnTo>
                    <a:pt x="56037" y="490438"/>
                  </a:lnTo>
                  <a:cubicBezTo>
                    <a:pt x="48875" y="483284"/>
                    <a:pt x="44437" y="473410"/>
                    <a:pt x="44437" y="462528"/>
                  </a:cubicBezTo>
                  <a:lnTo>
                    <a:pt x="44437" y="319854"/>
                  </a:lnTo>
                  <a:lnTo>
                    <a:pt x="56020" y="291983"/>
                  </a:lnTo>
                  <a:close/>
                  <a:moveTo>
                    <a:pt x="83976" y="280357"/>
                  </a:moveTo>
                  <a:cubicBezTo>
                    <a:pt x="73083" y="280357"/>
                    <a:pt x="63198" y="284790"/>
                    <a:pt x="56037" y="291944"/>
                  </a:cubicBezTo>
                  <a:lnTo>
                    <a:pt x="56020" y="291983"/>
                  </a:lnTo>
                  <a:lnTo>
                    <a:pt x="55991" y="291996"/>
                  </a:lnTo>
                  <a:cubicBezTo>
                    <a:pt x="48828" y="299147"/>
                    <a:pt x="44389" y="309019"/>
                    <a:pt x="44389" y="319897"/>
                  </a:cubicBezTo>
                  <a:lnTo>
                    <a:pt x="44389" y="462528"/>
                  </a:lnTo>
                  <a:cubicBezTo>
                    <a:pt x="44389" y="484285"/>
                    <a:pt x="62145" y="502013"/>
                    <a:pt x="83936" y="502013"/>
                  </a:cubicBezTo>
                  <a:lnTo>
                    <a:pt x="83947" y="502013"/>
                  </a:lnTo>
                  <a:lnTo>
                    <a:pt x="83976" y="502025"/>
                  </a:lnTo>
                  <a:lnTo>
                    <a:pt x="489045" y="502025"/>
                  </a:lnTo>
                  <a:lnTo>
                    <a:pt x="489074" y="502013"/>
                  </a:lnTo>
                  <a:lnTo>
                    <a:pt x="489086" y="502013"/>
                  </a:lnTo>
                  <a:cubicBezTo>
                    <a:pt x="510877" y="502013"/>
                    <a:pt x="528632" y="484285"/>
                    <a:pt x="528632" y="462528"/>
                  </a:cubicBezTo>
                  <a:lnTo>
                    <a:pt x="528632" y="319897"/>
                  </a:lnTo>
                  <a:cubicBezTo>
                    <a:pt x="528632" y="309421"/>
                    <a:pt x="524597" y="299752"/>
                    <a:pt x="517333" y="292499"/>
                  </a:cubicBezTo>
                  <a:lnTo>
                    <a:pt x="517289" y="292455"/>
                  </a:lnTo>
                  <a:lnTo>
                    <a:pt x="517286" y="292448"/>
                  </a:lnTo>
                  <a:lnTo>
                    <a:pt x="516480" y="291642"/>
                  </a:lnTo>
                  <a:cubicBezTo>
                    <a:pt x="509217" y="284387"/>
                    <a:pt x="499534" y="280357"/>
                    <a:pt x="489045" y="280357"/>
                  </a:cubicBezTo>
                  <a:lnTo>
                    <a:pt x="392215" y="280357"/>
                  </a:lnTo>
                  <a:cubicBezTo>
                    <a:pt x="392215" y="323885"/>
                    <a:pt x="358325" y="352903"/>
                    <a:pt x="308297" y="352903"/>
                  </a:cubicBezTo>
                  <a:lnTo>
                    <a:pt x="264724" y="352903"/>
                  </a:lnTo>
                  <a:cubicBezTo>
                    <a:pt x="214695" y="352903"/>
                    <a:pt x="181612" y="323885"/>
                    <a:pt x="180805" y="280357"/>
                  </a:cubicBezTo>
                  <a:close/>
                  <a:moveTo>
                    <a:pt x="453575" y="157927"/>
                  </a:moveTo>
                  <a:lnTo>
                    <a:pt x="556880" y="269130"/>
                  </a:lnTo>
                  <a:lnTo>
                    <a:pt x="556073" y="269936"/>
                  </a:lnTo>
                  <a:cubicBezTo>
                    <a:pt x="567372" y="284441"/>
                    <a:pt x="573021" y="301363"/>
                    <a:pt x="573021" y="319897"/>
                  </a:cubicBezTo>
                  <a:lnTo>
                    <a:pt x="573021" y="462528"/>
                  </a:lnTo>
                  <a:cubicBezTo>
                    <a:pt x="573021" y="509265"/>
                    <a:pt x="535896" y="546333"/>
                    <a:pt x="489086" y="546333"/>
                  </a:cubicBezTo>
                  <a:lnTo>
                    <a:pt x="83936" y="546333"/>
                  </a:lnTo>
                  <a:cubicBezTo>
                    <a:pt x="37933" y="546333"/>
                    <a:pt x="0" y="509265"/>
                    <a:pt x="0" y="462528"/>
                  </a:cubicBezTo>
                  <a:lnTo>
                    <a:pt x="0" y="319897"/>
                  </a:lnTo>
                  <a:cubicBezTo>
                    <a:pt x="0" y="303781"/>
                    <a:pt x="4843" y="287664"/>
                    <a:pt x="13720" y="274771"/>
                  </a:cubicBezTo>
                  <a:lnTo>
                    <a:pt x="12913" y="273965"/>
                  </a:lnTo>
                  <a:lnTo>
                    <a:pt x="20177" y="265907"/>
                  </a:lnTo>
                  <a:lnTo>
                    <a:pt x="108955" y="164374"/>
                  </a:lnTo>
                  <a:lnTo>
                    <a:pt x="140431" y="195801"/>
                  </a:lnTo>
                  <a:lnTo>
                    <a:pt x="105727" y="236092"/>
                  </a:lnTo>
                  <a:lnTo>
                    <a:pt x="225980" y="236092"/>
                  </a:lnTo>
                  <a:lnTo>
                    <a:pt x="225980" y="280412"/>
                  </a:lnTo>
                  <a:cubicBezTo>
                    <a:pt x="225980" y="304587"/>
                    <a:pt x="250193" y="308616"/>
                    <a:pt x="264720" y="308616"/>
                  </a:cubicBezTo>
                  <a:lnTo>
                    <a:pt x="308302" y="308616"/>
                  </a:lnTo>
                  <a:cubicBezTo>
                    <a:pt x="322829" y="308616"/>
                    <a:pt x="347848" y="304587"/>
                    <a:pt x="347848" y="280412"/>
                  </a:cubicBezTo>
                  <a:lnTo>
                    <a:pt x="347848" y="236092"/>
                  </a:lnTo>
                  <a:lnTo>
                    <a:pt x="464874" y="236092"/>
                  </a:lnTo>
                  <a:lnTo>
                    <a:pt x="422099" y="189354"/>
                  </a:lnTo>
                  <a:close/>
                  <a:moveTo>
                    <a:pt x="286495" y="0"/>
                  </a:moveTo>
                  <a:cubicBezTo>
                    <a:pt x="289723" y="0"/>
                    <a:pt x="292951" y="806"/>
                    <a:pt x="296179" y="2417"/>
                  </a:cubicBezTo>
                  <a:cubicBezTo>
                    <a:pt x="299406" y="3222"/>
                    <a:pt x="301827" y="4834"/>
                    <a:pt x="304248" y="7250"/>
                  </a:cubicBezTo>
                  <a:lnTo>
                    <a:pt x="423677" y="126479"/>
                  </a:lnTo>
                  <a:cubicBezTo>
                    <a:pt x="433360" y="136146"/>
                    <a:pt x="433360" y="152258"/>
                    <a:pt x="423677" y="161925"/>
                  </a:cubicBezTo>
                  <a:cubicBezTo>
                    <a:pt x="418835" y="166759"/>
                    <a:pt x="412380" y="169175"/>
                    <a:pt x="405924" y="169175"/>
                  </a:cubicBezTo>
                  <a:cubicBezTo>
                    <a:pt x="399468" y="169175"/>
                    <a:pt x="393013" y="166759"/>
                    <a:pt x="388171" y="161925"/>
                  </a:cubicBezTo>
                  <a:lnTo>
                    <a:pt x="311511" y="85393"/>
                  </a:lnTo>
                  <a:lnTo>
                    <a:pt x="311511" y="240874"/>
                  </a:lnTo>
                  <a:cubicBezTo>
                    <a:pt x="311511" y="254569"/>
                    <a:pt x="300213" y="265847"/>
                    <a:pt x="286495" y="265847"/>
                  </a:cubicBezTo>
                  <a:cubicBezTo>
                    <a:pt x="272777" y="265847"/>
                    <a:pt x="261480" y="254569"/>
                    <a:pt x="261480" y="240874"/>
                  </a:cubicBezTo>
                  <a:lnTo>
                    <a:pt x="261480" y="85393"/>
                  </a:lnTo>
                  <a:lnTo>
                    <a:pt x="184820" y="161925"/>
                  </a:lnTo>
                  <a:cubicBezTo>
                    <a:pt x="180785" y="166759"/>
                    <a:pt x="174329" y="169175"/>
                    <a:pt x="167067" y="169175"/>
                  </a:cubicBezTo>
                  <a:cubicBezTo>
                    <a:pt x="160611" y="169175"/>
                    <a:pt x="154155" y="166759"/>
                    <a:pt x="150121" y="161925"/>
                  </a:cubicBezTo>
                  <a:cubicBezTo>
                    <a:pt x="140437" y="152258"/>
                    <a:pt x="140437" y="136146"/>
                    <a:pt x="150121" y="126479"/>
                  </a:cubicBezTo>
                  <a:lnTo>
                    <a:pt x="268742" y="7250"/>
                  </a:lnTo>
                  <a:cubicBezTo>
                    <a:pt x="271163" y="4834"/>
                    <a:pt x="273584" y="3222"/>
                    <a:pt x="276812" y="2417"/>
                  </a:cubicBezTo>
                  <a:cubicBezTo>
                    <a:pt x="280040" y="806"/>
                    <a:pt x="283267" y="0"/>
                    <a:pt x="286495" y="0"/>
                  </a:cubicBezTo>
                  <a:close/>
                </a:path>
              </a:pathLst>
            </a:custGeom>
            <a:solidFill>
              <a:srgbClr val="8CB734"/>
            </a:solidFill>
            <a:ln>
              <a:noFill/>
            </a:ln>
          </p:spPr>
          <p:txBody>
            <a:bodyPr/>
            <a:lstStyle/>
            <a:p/>
          </p:txBody>
        </p:sp>
        <p:sp>
          <p:nvSpPr>
            <p:cNvPr id="16" name="CustomText2">
              <a:extLst>
                <a:ext uri="{FF2B5EF4-FFF2-40B4-BE49-F238E27FC236}">
                  <a16:creationId xmlns:a16="http://schemas.microsoft.com/office/drawing/2014/main" id="{D481EE93-21A4-4223-BA39-EBC3726B2B26}"/>
                </a:ext>
              </a:extLst>
            </p:cNvPr>
            <p:cNvSpPr txBox="1"/>
            <p:nvPr/>
          </p:nvSpPr>
          <p:spPr bwMode="auto">
            <a:xfrm>
              <a:off x="5718196" y="1841446"/>
              <a:ext cx="2530883" cy="4876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p>
              <a:pPr>
                <a:spcBef>
                  <a:spcPct val="0"/>
                </a:spcBef>
              </a:pPr>
              <a:r>
                <a:rPr altLang="en-US" b="1" lang="zh-CN" sz="2400">
                  <a:solidFill>
                    <a:schemeClr val="bg1"/>
                  </a:solidFill>
                  <a:latin charset="-122" panose="020b0503020204020204" pitchFamily="34" typeface="微软雅黑"/>
                  <a:ea charset="-122" panose="020b0503020204020204" pitchFamily="34" typeface="微软雅黑"/>
                </a:rPr>
                <a:t>输入标题</a:t>
              </a:r>
            </a:p>
          </p:txBody>
        </p:sp>
      </p:grpSp>
      <p:sp>
        <p:nvSpPr>
          <p:cNvPr id="17" name="CustomText1">
            <a:extLst>
              <a:ext uri="{FF2B5EF4-FFF2-40B4-BE49-F238E27FC236}">
                <a16:creationId xmlns:a16="http://schemas.microsoft.com/office/drawing/2014/main" id="{58BB0F64-16EC-4CC0-B2C9-266522F0F27A}"/>
              </a:ext>
            </a:extLst>
          </p:cNvPr>
          <p:cNvSpPr/>
          <p:nvPr/>
        </p:nvSpPr>
        <p:spPr bwMode="auto">
          <a:xfrm>
            <a:off x="5006099" y="4850596"/>
            <a:ext cx="5381370" cy="11049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Autofit/>
          </a:bodyPr>
          <a:lstStyle/>
          <a:p>
            <a:pPr>
              <a:lnSpc>
                <a:spcPct val="200000"/>
              </a:lnSpc>
            </a:pPr>
            <a:r>
              <a:rPr altLang="en-US" lang="zh-CN" sz="1200">
                <a:solidFill>
                  <a:schemeClr val="bg1"/>
                </a:solidFill>
                <a:latin charset="-122" panose="020b0503020204020204" pitchFamily="34" typeface="微软雅黑"/>
                <a:ea charset="-122" panose="020b0503020204020204" pitchFamily="34" typeface="微软雅黑"/>
              </a:rPr>
              <a:t>输入你需要的文本内容输入你需要的文本内容输入你需要的文本内容输入你需要的文本内容</a:t>
            </a:r>
          </a:p>
        </p:txBody>
      </p:sp>
      <p:grpSp>
        <p:nvGrpSpPr>
          <p:cNvPr id="18" name="组合 17">
            <a:extLst>
              <a:ext uri="{FF2B5EF4-FFF2-40B4-BE49-F238E27FC236}">
                <a16:creationId xmlns:a16="http://schemas.microsoft.com/office/drawing/2014/main" id="{1EF2F5F7-FF32-4326-B6F9-5869F67E7CE7}"/>
              </a:ext>
            </a:extLst>
          </p:cNvPr>
          <p:cNvGrpSpPr/>
          <p:nvPr/>
        </p:nvGrpSpPr>
        <p:grpSpPr>
          <a:xfrm>
            <a:off x="4882053" y="4239950"/>
            <a:ext cx="3136114" cy="510363"/>
            <a:chOff x="5153245" y="4112950"/>
            <a:chExt cx="3136114" cy="510363"/>
          </a:xfrm>
        </p:grpSpPr>
        <p:sp>
          <p:nvSpPr>
            <p:cNvPr id="19" name="椭圆 18">
              <a:extLst>
                <a:ext uri="{FF2B5EF4-FFF2-40B4-BE49-F238E27FC236}">
                  <a16:creationId xmlns:a16="http://schemas.microsoft.com/office/drawing/2014/main" id="{8CE36659-84B9-4C73-83C3-9B59B3222D77}"/>
                </a:ext>
              </a:extLst>
            </p:cNvPr>
            <p:cNvSpPr/>
            <p:nvPr/>
          </p:nvSpPr>
          <p:spPr>
            <a:xfrm>
              <a:off x="5153245" y="4112950"/>
              <a:ext cx="510363" cy="510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0" name="outbox-arrow-up_15092">
              <a:extLst>
                <a:ext uri="{FF2B5EF4-FFF2-40B4-BE49-F238E27FC236}">
                  <a16:creationId xmlns:a16="http://schemas.microsoft.com/office/drawing/2014/main" id="{EE30DFC7-F26F-41AF-9226-07DD93FE3AF1}"/>
                </a:ext>
              </a:extLst>
            </p:cNvPr>
            <p:cNvSpPr>
              <a:spLocks noChangeAspect="1"/>
            </p:cNvSpPr>
            <p:nvPr/>
          </p:nvSpPr>
          <p:spPr bwMode="auto">
            <a:xfrm>
              <a:off x="5276694" y="4223172"/>
              <a:ext cx="263464" cy="289918"/>
            </a:xfrm>
            <a:custGeom>
              <a:gdLst>
                <a:gd fmla="*/ 462 w 473" name="T0"/>
                <a:gd fmla="*/ 99 h 521" name="T1"/>
                <a:gd fmla="*/ 442 w 473" name="T2"/>
                <a:gd fmla="*/ 82 h 521" name="T3"/>
                <a:gd fmla="*/ 345 w 473" name="T4"/>
                <a:gd fmla="*/ 130 h 521" name="T5"/>
                <a:gd fmla="*/ 379 w 473" name="T6"/>
                <a:gd fmla="*/ 27 h 521" name="T7"/>
                <a:gd fmla="*/ 359 w 473" name="T8"/>
                <a:gd fmla="*/ 10 h 521" name="T9"/>
                <a:gd fmla="*/ 290 w 473" name="T10"/>
                <a:gd fmla="*/ 49 h 521" name="T11"/>
                <a:gd fmla="*/ 242 w 473" name="T12"/>
                <a:gd fmla="*/ 105 h 521" name="T13"/>
                <a:gd fmla="*/ 249 w 473" name="T14"/>
                <a:gd fmla="*/ 209 h 521" name="T15"/>
                <a:gd fmla="*/ 234 w 473" name="T16"/>
                <a:gd fmla="*/ 225 h 521" name="T17"/>
                <a:gd fmla="*/ 132 w 473" name="T18"/>
                <a:gd fmla="*/ 91 h 521" name="T19"/>
                <a:gd fmla="*/ 138 w 473" name="T20"/>
                <a:gd fmla="*/ 58 h 521" name="T21"/>
                <a:gd fmla="*/ 73 w 473" name="T22"/>
                <a:gd fmla="*/ 31 h 521" name="T23"/>
                <a:gd fmla="*/ 50 w 473" name="T24"/>
                <a:gd fmla="*/ 51 h 521" name="T25"/>
                <a:gd fmla="*/ 57 w 473" name="T26"/>
                <a:gd fmla="*/ 115 h 521" name="T27"/>
                <a:gd fmla="*/ 96 w 473" name="T28"/>
                <a:gd fmla="*/ 120 h 521" name="T29"/>
                <a:gd fmla="*/ 194 w 473" name="T30"/>
                <a:gd fmla="*/ 249 h 521" name="T31"/>
                <a:gd fmla="*/ 153 w 473" name="T32"/>
                <a:gd fmla="*/ 262 h 521" name="T33"/>
                <a:gd fmla="*/ 0 w 473" name="T34"/>
                <a:gd fmla="*/ 440 h 521" name="T35"/>
                <a:gd fmla="*/ 58 w 473" name="T36"/>
                <a:gd fmla="*/ 490 h 521" name="T37"/>
                <a:gd fmla="*/ 117 w 473" name="T38"/>
                <a:gd fmla="*/ 486 h 521" name="T39"/>
                <a:gd fmla="*/ 253 w 473" name="T40"/>
                <a:gd fmla="*/ 327 h 521" name="T41"/>
                <a:gd fmla="*/ 287 w 473" name="T42"/>
                <a:gd fmla="*/ 372 h 521" name="T43"/>
                <a:gd fmla="*/ 288 w 473" name="T44"/>
                <a:gd fmla="*/ 423 h 521" name="T45"/>
                <a:gd fmla="*/ 362 w 473" name="T46"/>
                <a:gd fmla="*/ 521 h 521" name="T47"/>
                <a:gd fmla="*/ 417 w 473" name="T48"/>
                <a:gd fmla="*/ 480 h 521" name="T49"/>
                <a:gd fmla="*/ 416 w 473" name="T50"/>
                <a:gd fmla="*/ 429 h 521" name="T51"/>
                <a:gd fmla="*/ 342 w 473" name="T52"/>
                <a:gd fmla="*/ 330 h 521" name="T53"/>
                <a:gd fmla="*/ 324 w 473" name="T54"/>
                <a:gd fmla="*/ 343 h 521" name="T55"/>
                <a:gd fmla="*/ 261 w 473" name="T56"/>
                <a:gd fmla="*/ 261 h 521" name="T57"/>
                <a:gd fmla="*/ 281 w 473" name="T58"/>
                <a:gd fmla="*/ 237 h 521" name="T59"/>
                <a:gd fmla="*/ 385 w 473" name="T60"/>
                <a:gd fmla="*/ 229 h 521" name="T61"/>
                <a:gd fmla="*/ 434 w 473" name="T62"/>
                <a:gd fmla="*/ 172 h 521" name="T63"/>
                <a:gd fmla="*/ 462 w 473" name="T64"/>
                <a:gd fmla="*/ 99 h 521" name="T65"/>
                <a:gd fmla="*/ 109 w 473" name="T66"/>
                <a:gd fmla="*/ 443 h 521" name="T67"/>
                <a:gd fmla="*/ 73 w 473" name="T68"/>
                <a:gd fmla="*/ 446 h 521" name="T69"/>
                <a:gd fmla="*/ 70 w 473" name="T70"/>
                <a:gd fmla="*/ 410 h 521" name="T71"/>
                <a:gd fmla="*/ 106 w 473" name="T72"/>
                <a:gd fmla="*/ 407 h 521" name="T73"/>
                <a:gd fmla="*/ 109 w 473" name="T74"/>
                <a:gd fmla="*/ 443 h 52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21" w="472">
                  <a:moveTo>
                    <a:pt x="462" y="99"/>
                  </a:moveTo>
                  <a:lnTo>
                    <a:pt x="442" y="82"/>
                  </a:lnTo>
                  <a:cubicBezTo>
                    <a:pt x="400" y="121"/>
                    <a:pt x="382" y="162"/>
                    <a:pt x="345" y="130"/>
                  </a:cubicBezTo>
                  <a:cubicBezTo>
                    <a:pt x="308" y="98"/>
                    <a:pt x="346" y="75"/>
                    <a:pt x="379" y="27"/>
                  </a:cubicBezTo>
                  <a:cubicBezTo>
                    <a:pt x="379" y="27"/>
                    <a:pt x="370" y="19"/>
                    <a:pt x="359" y="10"/>
                  </a:cubicBezTo>
                  <a:cubicBezTo>
                    <a:pt x="348" y="0"/>
                    <a:pt x="317" y="18"/>
                    <a:pt x="290" y="49"/>
                  </a:cubicBezTo>
                  <a:lnTo>
                    <a:pt x="242" y="105"/>
                  </a:lnTo>
                  <a:cubicBezTo>
                    <a:pt x="215" y="136"/>
                    <a:pt x="218" y="182"/>
                    <a:pt x="249" y="209"/>
                  </a:cubicBezTo>
                  <a:lnTo>
                    <a:pt x="234" y="225"/>
                  </a:lnTo>
                  <a:lnTo>
                    <a:pt x="132" y="91"/>
                  </a:lnTo>
                  <a:cubicBezTo>
                    <a:pt x="137" y="79"/>
                    <a:pt x="150" y="67"/>
                    <a:pt x="138" y="58"/>
                  </a:cubicBezTo>
                  <a:lnTo>
                    <a:pt x="73" y="31"/>
                  </a:lnTo>
                  <a:lnTo>
                    <a:pt x="50" y="51"/>
                  </a:lnTo>
                  <a:cubicBezTo>
                    <a:pt x="50" y="51"/>
                    <a:pt x="57" y="115"/>
                    <a:pt x="57" y="115"/>
                  </a:cubicBezTo>
                  <a:cubicBezTo>
                    <a:pt x="63" y="131"/>
                    <a:pt x="82" y="125"/>
                    <a:pt x="96" y="120"/>
                  </a:cubicBezTo>
                  <a:lnTo>
                    <a:pt x="194" y="249"/>
                  </a:lnTo>
                  <a:cubicBezTo>
                    <a:pt x="179" y="246"/>
                    <a:pt x="164" y="250"/>
                    <a:pt x="153" y="262"/>
                  </a:cubicBezTo>
                  <a:lnTo>
                    <a:pt x="0" y="440"/>
                  </a:lnTo>
                  <a:lnTo>
                    <a:pt x="58" y="490"/>
                  </a:lnTo>
                  <a:cubicBezTo>
                    <a:pt x="75" y="505"/>
                    <a:pt x="102" y="503"/>
                    <a:pt x="117" y="486"/>
                  </a:cubicBezTo>
                  <a:lnTo>
                    <a:pt x="253" y="327"/>
                  </a:lnTo>
                  <a:lnTo>
                    <a:pt x="287" y="372"/>
                  </a:lnTo>
                  <a:cubicBezTo>
                    <a:pt x="271" y="386"/>
                    <a:pt x="274" y="405"/>
                    <a:pt x="288" y="423"/>
                  </a:cubicBezTo>
                  <a:lnTo>
                    <a:pt x="362" y="521"/>
                  </a:lnTo>
                  <a:lnTo>
                    <a:pt x="417" y="480"/>
                  </a:lnTo>
                  <a:cubicBezTo>
                    <a:pt x="435" y="466"/>
                    <a:pt x="430" y="447"/>
                    <a:pt x="416" y="429"/>
                  </a:cubicBezTo>
                  <a:lnTo>
                    <a:pt x="342" y="330"/>
                  </a:lnTo>
                  <a:lnTo>
                    <a:pt x="324" y="343"/>
                  </a:lnTo>
                  <a:lnTo>
                    <a:pt x="261" y="261"/>
                  </a:lnTo>
                  <a:lnTo>
                    <a:pt x="281" y="237"/>
                  </a:lnTo>
                  <a:cubicBezTo>
                    <a:pt x="313" y="263"/>
                    <a:pt x="359" y="259"/>
                    <a:pt x="385" y="229"/>
                  </a:cubicBezTo>
                  <a:lnTo>
                    <a:pt x="434" y="172"/>
                  </a:lnTo>
                  <a:cubicBezTo>
                    <a:pt x="461" y="141"/>
                    <a:pt x="473" y="108"/>
                    <a:pt x="462" y="99"/>
                  </a:cubicBezTo>
                  <a:close/>
                  <a:moveTo>
                    <a:pt x="109" y="443"/>
                  </a:moveTo>
                  <a:cubicBezTo>
                    <a:pt x="100" y="454"/>
                    <a:pt x="84" y="455"/>
                    <a:pt x="73" y="446"/>
                  </a:cubicBezTo>
                  <a:cubicBezTo>
                    <a:pt x="62" y="437"/>
                    <a:pt x="61" y="420"/>
                    <a:pt x="70" y="410"/>
                  </a:cubicBezTo>
                  <a:cubicBezTo>
                    <a:pt x="80" y="399"/>
                    <a:pt x="96" y="398"/>
                    <a:pt x="106" y="407"/>
                  </a:cubicBezTo>
                  <a:cubicBezTo>
                    <a:pt x="117" y="416"/>
                    <a:pt x="118" y="432"/>
                    <a:pt x="109" y="443"/>
                  </a:cubicBezTo>
                  <a:close/>
                </a:path>
              </a:pathLst>
            </a:custGeom>
            <a:solidFill>
              <a:srgbClr val="8CB734"/>
            </a:solidFill>
            <a:ln>
              <a:noFill/>
            </a:ln>
          </p:spPr>
          <p:txBody>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1" name="CustomText2">
              <a:extLst>
                <a:ext uri="{FF2B5EF4-FFF2-40B4-BE49-F238E27FC236}">
                  <a16:creationId xmlns:a16="http://schemas.microsoft.com/office/drawing/2014/main" id="{16C73DCA-DDD7-4955-B94D-7063B8DDC97B}"/>
                </a:ext>
              </a:extLst>
            </p:cNvPr>
            <p:cNvSpPr txBox="1"/>
            <p:nvPr/>
          </p:nvSpPr>
          <p:spPr bwMode="auto">
            <a:xfrm>
              <a:off x="5758476" y="4135658"/>
              <a:ext cx="2530883" cy="4876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p>
              <a:pPr>
                <a:spcBef>
                  <a:spcPct val="0"/>
                </a:spcBef>
              </a:pPr>
              <a:r>
                <a:rPr altLang="en-US" b="1" lang="zh-CN" sz="2400">
                  <a:solidFill>
                    <a:schemeClr val="bg1"/>
                  </a:solidFill>
                  <a:latin charset="-122" panose="020b0503020204020204" pitchFamily="34" typeface="微软雅黑"/>
                  <a:ea charset="-122" panose="020b0503020204020204" pitchFamily="34" typeface="微软雅黑"/>
                </a:rPr>
                <a:t>输入标题</a:t>
              </a:r>
            </a:p>
          </p:txBody>
        </p:sp>
      </p:grpSp>
    </p:spTree>
    <p:extLst>
      <p:ext uri="{BB962C8B-B14F-4D97-AF65-F5344CB8AC3E}">
        <p14:creationId val="382767284"/>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0"/>
                                        </p:tgtEl>
                                        <p:attrNameLst>
                                          <p:attrName>style.visibility</p:attrName>
                                        </p:attrNameLst>
                                      </p:cBhvr>
                                      <p:to>
                                        <p:strVal val="visible"/>
                                      </p:to>
                                    </p:set>
                                    <p:animEffect filter="wipe(left)" transition="in">
                                      <p:cBhvr>
                                        <p:cTn dur="500" id="15"/>
                                        <p:tgtEl>
                                          <p:spTgt spid="10"/>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3"/>
                                        </p:tgtEl>
                                        <p:attrNameLst>
                                          <p:attrName>style.visibility</p:attrName>
                                        </p:attrNameLst>
                                      </p:cBhvr>
                                      <p:to>
                                        <p:strVal val="visible"/>
                                      </p:to>
                                    </p:set>
                                    <p:animEffect filter="wipe(left)" transition="in">
                                      <p:cBhvr>
                                        <p:cTn dur="500" id="19"/>
                                        <p:tgtEl>
                                          <p:spTgt spid="13"/>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2"/>
                                        </p:tgtEl>
                                        <p:attrNameLst>
                                          <p:attrName>style.visibility</p:attrName>
                                        </p:attrNameLst>
                                      </p:cBhvr>
                                      <p:to>
                                        <p:strVal val="visible"/>
                                      </p:to>
                                    </p:set>
                                    <p:animEffect filter="wipe(left)" transition="in">
                                      <p:cBhvr>
                                        <p:cTn dur="500" id="23"/>
                                        <p:tgtEl>
                                          <p:spTgt spid="12"/>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1"/>
                                        </p:tgtEl>
                                        <p:attrNameLst>
                                          <p:attrName>style.visibility</p:attrName>
                                        </p:attrNameLst>
                                      </p:cBhvr>
                                      <p:to>
                                        <p:strVal val="visible"/>
                                      </p:to>
                                    </p:set>
                                    <p:animEffect filter="wipe(left)" transition="in">
                                      <p:cBhvr>
                                        <p:cTn dur="500" id="31"/>
                                        <p:tgtEl>
                                          <p:spTgt spid="11"/>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18"/>
                                        </p:tgtEl>
                                        <p:attrNameLst>
                                          <p:attrName>style.visibility</p:attrName>
                                        </p:attrNameLst>
                                      </p:cBhvr>
                                      <p:to>
                                        <p:strVal val="visible"/>
                                      </p:to>
                                    </p:set>
                                    <p:animEffect filter="wipe(left)" transition="in">
                                      <p:cBhvr>
                                        <p:cTn dur="500" id="35"/>
                                        <p:tgtEl>
                                          <p:spTgt spid="18"/>
                                        </p:tgtEl>
                                      </p:cBhvr>
                                    </p:animEffect>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17"/>
                                        </p:tgtEl>
                                        <p:attrNameLst>
                                          <p:attrName>style.visibility</p:attrName>
                                        </p:attrNameLst>
                                      </p:cBhvr>
                                      <p:to>
                                        <p:strVal val="visible"/>
                                      </p:to>
                                    </p:set>
                                    <p:animEffect filter="wipe(left)" transition="in">
                                      <p:cBhvr>
                                        <p:cTn dur="500" id="3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nvGrpSpPr>
          <p:cNvPr id="8" name="组合 7">
            <a:extLst>
              <a:ext uri="{FF2B5EF4-FFF2-40B4-BE49-F238E27FC236}">
                <a16:creationId xmlns:a16="http://schemas.microsoft.com/office/drawing/2014/main" id="{8555F661-11A2-486B-8049-B2164A2BA7C9}"/>
              </a:ext>
            </a:extLst>
          </p:cNvPr>
          <p:cNvGrpSpPr/>
          <p:nvPr/>
        </p:nvGrpSpPr>
        <p:grpSpPr>
          <a:xfrm>
            <a:off x="996909" y="1725258"/>
            <a:ext cx="39436" cy="2590172"/>
            <a:chOff x="996909" y="1725258"/>
            <a:chExt cx="39436" cy="2590172"/>
          </a:xfrm>
          <a:solidFill>
            <a:srgbClr val="3B9938"/>
          </a:solidFill>
        </p:grpSpPr>
        <p:cxnSp>
          <p:nvCxnSpPr>
            <p:cNvPr id="9" name="直接连接符 8">
              <a:extLst>
                <a:ext uri="{FF2B5EF4-FFF2-40B4-BE49-F238E27FC236}">
                  <a16:creationId xmlns:a16="http://schemas.microsoft.com/office/drawing/2014/main" id="{1693264B-B4F0-4630-8C23-C19F1D42FB16}"/>
                </a:ext>
              </a:extLst>
            </p:cNvPr>
            <p:cNvCxnSpPr/>
            <p:nvPr/>
          </p:nvCxnSpPr>
          <p:spPr>
            <a:xfrm flipH="1">
              <a:off x="996909" y="1725258"/>
              <a:ext cx="0" cy="2590172"/>
            </a:xfrm>
            <a:prstGeom prst="line">
              <a:avLst/>
            </a:prstGeom>
            <a:grpFill/>
            <a:ln>
              <a:solidFill>
                <a:srgbClr val="3B9938"/>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7CA56DB6-B107-4250-AA22-2CB2660B4703}"/>
                </a:ext>
              </a:extLst>
            </p:cNvPr>
            <p:cNvSpPr/>
            <p:nvPr/>
          </p:nvSpPr>
          <p:spPr>
            <a:xfrm>
              <a:off x="996909" y="1725258"/>
              <a:ext cx="39436" cy="1183087"/>
            </a:xfrm>
            <a:prstGeom prst="rect">
              <a:avLst/>
            </a:prstGeom>
            <a:grpFill/>
            <a:ln>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080808"/>
                </a:solidFill>
                <a:effectLst/>
                <a:uLnTx/>
                <a:uFillTx/>
                <a:latin panose="020f0502020204030204" typeface="Calibri"/>
                <a:ea charset="-122" panose="02010600030101010101" pitchFamily="2" typeface="宋体"/>
                <a:cs typeface="+mn-cs"/>
              </a:endParaRPr>
            </a:p>
          </p:txBody>
        </p:sp>
      </p:grpSp>
      <p:grpSp>
        <p:nvGrpSpPr>
          <p:cNvPr id="11" name="组合 10">
            <a:extLst>
              <a:ext uri="{FF2B5EF4-FFF2-40B4-BE49-F238E27FC236}">
                <a16:creationId xmlns:a16="http://schemas.microsoft.com/office/drawing/2014/main" id="{CD640F31-D547-4224-A88F-5A526E14148B}"/>
              </a:ext>
            </a:extLst>
          </p:cNvPr>
          <p:cNvGrpSpPr/>
          <p:nvPr/>
        </p:nvGrpSpPr>
        <p:grpSpPr>
          <a:xfrm>
            <a:off x="3637664" y="3211470"/>
            <a:ext cx="39436" cy="2618485"/>
            <a:chOff x="3637664" y="3211470"/>
            <a:chExt cx="39436" cy="2618485"/>
          </a:xfrm>
          <a:solidFill>
            <a:srgbClr val="8CB734"/>
          </a:solidFill>
        </p:grpSpPr>
        <p:cxnSp>
          <p:nvCxnSpPr>
            <p:cNvPr id="12" name="直接连接符 11">
              <a:extLst>
                <a:ext uri="{FF2B5EF4-FFF2-40B4-BE49-F238E27FC236}">
                  <a16:creationId xmlns:a16="http://schemas.microsoft.com/office/drawing/2014/main" id="{1B83CDC4-1B4D-4CC0-A3DF-BC016095B9C6}"/>
                </a:ext>
              </a:extLst>
            </p:cNvPr>
            <p:cNvCxnSpPr/>
            <p:nvPr/>
          </p:nvCxnSpPr>
          <p:spPr>
            <a:xfrm flipH="1" flipV="1">
              <a:off x="3637664" y="3211470"/>
              <a:ext cx="0" cy="2614239"/>
            </a:xfrm>
            <a:prstGeom prst="line">
              <a:avLst/>
            </a:prstGeom>
            <a:grpFill/>
            <a:ln>
              <a:solidFill>
                <a:srgbClr val="8CB734"/>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8E845714-F181-4633-9E92-63D624FA43B3}"/>
                </a:ext>
              </a:extLst>
            </p:cNvPr>
            <p:cNvSpPr/>
            <p:nvPr/>
          </p:nvSpPr>
          <p:spPr>
            <a:xfrm flipV="1">
              <a:off x="3637664" y="4646868"/>
              <a:ext cx="39436" cy="1183087"/>
            </a:xfrm>
            <a:prstGeom prst="rect">
              <a:avLst/>
            </a:prstGeom>
            <a:grpFill/>
            <a:ln>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080808"/>
                </a:solidFill>
                <a:effectLst/>
                <a:uLnTx/>
                <a:uFillTx/>
                <a:latin panose="020f0502020204030204" typeface="Calibri"/>
                <a:ea charset="-122" panose="02010600030101010101" pitchFamily="2" typeface="宋体"/>
                <a:cs typeface="+mn-cs"/>
              </a:endParaRPr>
            </a:p>
          </p:txBody>
        </p:sp>
      </p:grpSp>
      <p:grpSp>
        <p:nvGrpSpPr>
          <p:cNvPr id="14" name="组合 13">
            <a:extLst>
              <a:ext uri="{FF2B5EF4-FFF2-40B4-BE49-F238E27FC236}">
                <a16:creationId xmlns:a16="http://schemas.microsoft.com/office/drawing/2014/main" id="{F750E03D-86CE-4CA4-816D-76E066F3C7BD}"/>
              </a:ext>
            </a:extLst>
          </p:cNvPr>
          <p:cNvGrpSpPr/>
          <p:nvPr/>
        </p:nvGrpSpPr>
        <p:grpSpPr>
          <a:xfrm>
            <a:off x="6278418" y="1725258"/>
            <a:ext cx="39436" cy="2590172"/>
            <a:chOff x="6278418" y="1725258"/>
            <a:chExt cx="39436" cy="2590172"/>
          </a:xfrm>
          <a:solidFill>
            <a:srgbClr val="3B9938"/>
          </a:solidFill>
        </p:grpSpPr>
        <p:cxnSp>
          <p:nvCxnSpPr>
            <p:cNvPr id="15" name="直接连接符 14">
              <a:extLst>
                <a:ext uri="{FF2B5EF4-FFF2-40B4-BE49-F238E27FC236}">
                  <a16:creationId xmlns:a16="http://schemas.microsoft.com/office/drawing/2014/main" id="{444968D4-7A6D-4A22-BAD5-33074DC7B4E2}"/>
                </a:ext>
              </a:extLst>
            </p:cNvPr>
            <p:cNvCxnSpPr/>
            <p:nvPr/>
          </p:nvCxnSpPr>
          <p:spPr>
            <a:xfrm flipH="1">
              <a:off x="6278418" y="1725258"/>
              <a:ext cx="0" cy="2590172"/>
            </a:xfrm>
            <a:prstGeom prst="line">
              <a:avLst/>
            </a:prstGeom>
            <a:grpFill/>
            <a:ln>
              <a:solidFill>
                <a:srgbClr val="3B9938"/>
              </a:solidFill>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3CF8EA29-7B4B-452C-91D3-AABFD8540648}"/>
                </a:ext>
              </a:extLst>
            </p:cNvPr>
            <p:cNvSpPr/>
            <p:nvPr/>
          </p:nvSpPr>
          <p:spPr>
            <a:xfrm>
              <a:off x="6278418" y="1725258"/>
              <a:ext cx="39436" cy="1183087"/>
            </a:xfrm>
            <a:prstGeom prst="rect">
              <a:avLst/>
            </a:prstGeom>
            <a:grpFill/>
            <a:ln>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080808"/>
                </a:solidFill>
                <a:effectLst/>
                <a:uLnTx/>
                <a:uFillTx/>
                <a:latin panose="020f0502020204030204" typeface="Calibri"/>
                <a:ea charset="-122" panose="02010600030101010101" pitchFamily="2" typeface="宋体"/>
                <a:cs typeface="+mn-cs"/>
              </a:endParaRPr>
            </a:p>
          </p:txBody>
        </p:sp>
      </p:grpSp>
      <p:grpSp>
        <p:nvGrpSpPr>
          <p:cNvPr id="17" name="组合 16">
            <a:extLst>
              <a:ext uri="{FF2B5EF4-FFF2-40B4-BE49-F238E27FC236}">
                <a16:creationId xmlns:a16="http://schemas.microsoft.com/office/drawing/2014/main" id="{629B0204-0236-43CD-A14F-F82AD5FF02C4}"/>
              </a:ext>
            </a:extLst>
          </p:cNvPr>
          <p:cNvGrpSpPr/>
          <p:nvPr/>
        </p:nvGrpSpPr>
        <p:grpSpPr>
          <a:xfrm>
            <a:off x="8919170" y="3211465"/>
            <a:ext cx="39436" cy="2618486"/>
            <a:chOff x="8919170" y="3211465"/>
            <a:chExt cx="39436" cy="2618486"/>
          </a:xfrm>
          <a:solidFill>
            <a:srgbClr val="8CB734"/>
          </a:solidFill>
        </p:grpSpPr>
        <p:cxnSp>
          <p:nvCxnSpPr>
            <p:cNvPr id="18" name="直接连接符 17">
              <a:extLst>
                <a:ext uri="{FF2B5EF4-FFF2-40B4-BE49-F238E27FC236}">
                  <a16:creationId xmlns:a16="http://schemas.microsoft.com/office/drawing/2014/main" id="{BD642A52-BBF9-4DE1-AE9D-D6C44688F4FF}"/>
                </a:ext>
              </a:extLst>
            </p:cNvPr>
            <p:cNvCxnSpPr/>
            <p:nvPr/>
          </p:nvCxnSpPr>
          <p:spPr>
            <a:xfrm flipH="1" flipV="1">
              <a:off x="8919170" y="3211465"/>
              <a:ext cx="0" cy="2614240"/>
            </a:xfrm>
            <a:prstGeom prst="line">
              <a:avLst/>
            </a:prstGeom>
            <a:grpFill/>
            <a:ln>
              <a:solidFill>
                <a:srgbClr val="8CB734"/>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7027F3BF-87EC-4620-A5C8-245A2DA00615}"/>
                </a:ext>
              </a:extLst>
            </p:cNvPr>
            <p:cNvSpPr/>
            <p:nvPr/>
          </p:nvSpPr>
          <p:spPr>
            <a:xfrm flipV="1">
              <a:off x="8919170" y="4646864"/>
              <a:ext cx="39436" cy="1183087"/>
            </a:xfrm>
            <a:prstGeom prst="rect">
              <a:avLst/>
            </a:prstGeom>
            <a:grpFill/>
            <a:ln>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080808"/>
                </a:solidFill>
                <a:effectLst/>
                <a:uLnTx/>
                <a:uFillTx/>
                <a:latin panose="020f0502020204030204" typeface="Calibri"/>
                <a:ea charset="-122" panose="02010600030101010101" pitchFamily="2" typeface="宋体"/>
                <a:cs typeface="+mn-cs"/>
              </a:endParaRPr>
            </a:p>
          </p:txBody>
        </p:sp>
      </p:grpSp>
      <p:grpSp>
        <p:nvGrpSpPr>
          <p:cNvPr id="20" name="组合 19">
            <a:extLst>
              <a:ext uri="{FF2B5EF4-FFF2-40B4-BE49-F238E27FC236}">
                <a16:creationId xmlns:a16="http://schemas.microsoft.com/office/drawing/2014/main" id="{AF7511C9-36AA-4A90-AF2D-657C1DE6EFFE}"/>
              </a:ext>
            </a:extLst>
          </p:cNvPr>
          <p:cNvGrpSpPr/>
          <p:nvPr/>
        </p:nvGrpSpPr>
        <p:grpSpPr>
          <a:xfrm>
            <a:off x="6278419" y="3211465"/>
            <a:ext cx="2300360" cy="1114395"/>
            <a:chOff x="6278419" y="3211465"/>
            <a:chExt cx="2300360" cy="1114395"/>
          </a:xfrm>
        </p:grpSpPr>
        <p:sp>
          <p:nvSpPr>
            <p:cNvPr id="21" name="矩形 20">
              <a:extLst>
                <a:ext uri="{FF2B5EF4-FFF2-40B4-BE49-F238E27FC236}">
                  <a16:creationId xmlns:a16="http://schemas.microsoft.com/office/drawing/2014/main" id="{25FA73B3-1422-46FC-969A-7E82E250AAC5}"/>
                </a:ext>
              </a:extLst>
            </p:cNvPr>
            <p:cNvSpPr/>
            <p:nvPr/>
          </p:nvSpPr>
          <p:spPr>
            <a:xfrm>
              <a:off x="6278419" y="3211465"/>
              <a:ext cx="2300360" cy="1114395"/>
            </a:xfrm>
            <a:prstGeom prst="rect">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FFFFF"/>
                </a:solidFill>
                <a:effectLst/>
                <a:uLnTx/>
                <a:uFillTx/>
                <a:latin panose="020f0502020204030204" typeface="Calibri"/>
                <a:ea charset="-122" panose="02010600030101010101" pitchFamily="2" typeface="宋体"/>
                <a:cs typeface="+mn-cs"/>
              </a:endParaRPr>
            </a:p>
          </p:txBody>
        </p:sp>
        <p:sp>
          <p:nvSpPr>
            <p:cNvPr id="22" name="Freeform 1120">
              <a:extLst>
                <a:ext uri="{FF2B5EF4-FFF2-40B4-BE49-F238E27FC236}">
                  <a16:creationId xmlns:a16="http://schemas.microsoft.com/office/drawing/2014/main" id="{3E4A04B3-CD6D-4A90-BFFE-1E321757EEB6}"/>
                </a:ext>
              </a:extLst>
            </p:cNvPr>
            <p:cNvSpPr>
              <a:spLocks noEditPoints="1"/>
            </p:cNvSpPr>
            <p:nvPr/>
          </p:nvSpPr>
          <p:spPr bwMode="auto">
            <a:xfrm>
              <a:off x="7107392" y="3520508"/>
              <a:ext cx="626969" cy="496308"/>
            </a:xfrm>
            <a:custGeom>
              <a:gdLst>
                <a:gd fmla="*/ 2455 w 3573" name="T0"/>
                <a:gd fmla="*/ 579 h 2827" name="T1"/>
                <a:gd fmla="*/ 2600 w 3573" name="T2"/>
                <a:gd fmla="*/ 760 h 2827" name="T3"/>
                <a:gd fmla="*/ 2739 w 3573" name="T4"/>
                <a:gd fmla="*/ 1081 h 2827" name="T5"/>
                <a:gd fmla="*/ 2787 w 3573" name="T6"/>
                <a:gd fmla="*/ 1432 h 2827" name="T7"/>
                <a:gd fmla="*/ 2745 w 3573" name="T8"/>
                <a:gd fmla="*/ 1761 h 2827" name="T9"/>
                <a:gd fmla="*/ 2621 w 3573" name="T10"/>
                <a:gd fmla="*/ 2067 h 2827" name="T11"/>
                <a:gd fmla="*/ 2489 w 3573" name="T12"/>
                <a:gd fmla="*/ 2244 h 2827" name="T13"/>
                <a:gd fmla="*/ 2399 w 3573" name="T14"/>
                <a:gd fmla="*/ 2271 h 2827" name="T15"/>
                <a:gd fmla="*/ 2304 w 3573" name="T16"/>
                <a:gd fmla="*/ 2241 h 2827" name="T17"/>
                <a:gd fmla="*/ 2230 w 3573" name="T18"/>
                <a:gd fmla="*/ 2155 h 2827" name="T19"/>
                <a:gd fmla="*/ 2221 w 3573" name="T20"/>
                <a:gd fmla="*/ 2044 h 2827" name="T21"/>
                <a:gd fmla="*/ 2327 w 3573" name="T22"/>
                <a:gd fmla="*/ 1864 h 2827" name="T23"/>
                <a:gd fmla="*/ 2421 w 3573" name="T24"/>
                <a:gd fmla="*/ 1582 h 2827" name="T25"/>
                <a:gd fmla="*/ 2422 w 3573" name="T26"/>
                <a:gd fmla="*/ 1289 h 2827" name="T27"/>
                <a:gd fmla="*/ 2338 w 3573" name="T28"/>
                <a:gd fmla="*/ 1020 h 2827" name="T29"/>
                <a:gd fmla="*/ 2205 w 3573" name="T30"/>
                <a:gd fmla="*/ 815 h 2827" name="T31"/>
                <a:gd fmla="*/ 2191 w 3573" name="T32"/>
                <a:gd fmla="*/ 701 h 2827" name="T33"/>
                <a:gd fmla="*/ 2255 w 3573" name="T34"/>
                <a:gd fmla="*/ 602 h 2827" name="T35"/>
                <a:gd fmla="*/ 2350 w 3573" name="T36"/>
                <a:gd fmla="*/ 557 h 2827" name="T37"/>
                <a:gd fmla="*/ 1694 w 3573" name="T38"/>
                <a:gd fmla="*/ 195 h 2827" name="T39"/>
                <a:gd fmla="*/ 1776 w 3573" name="T40"/>
                <a:gd fmla="*/ 282 h 2827" name="T41"/>
                <a:gd fmla="*/ 1785 w 3573" name="T42"/>
                <a:gd fmla="*/ 2553 h 2827" name="T43"/>
                <a:gd fmla="*/ 1720 w 3573" name="T44"/>
                <a:gd fmla="*/ 2653 h 2827" name="T45"/>
                <a:gd fmla="*/ 1625 w 3573" name="T46"/>
                <a:gd fmla="*/ 2685 h 2827" name="T47"/>
                <a:gd fmla="*/ 1522 w 3573" name="T48"/>
                <a:gd fmla="*/ 2647 h 2827" name="T49"/>
                <a:gd fmla="*/ 99 w 3573" name="T50"/>
                <a:gd fmla="*/ 1903 h 2827" name="T51"/>
                <a:gd fmla="*/ 13 w 3573" name="T52"/>
                <a:gd fmla="*/ 1817 h 2827" name="T53"/>
                <a:gd fmla="*/ 3 w 3573" name="T54"/>
                <a:gd fmla="*/ 1078 h 2827" name="T55"/>
                <a:gd fmla="*/ 72 w 3573" name="T56"/>
                <a:gd fmla="*/ 976 h 2827" name="T57"/>
                <a:gd fmla="*/ 635 w 3573" name="T58"/>
                <a:gd fmla="*/ 949 h 2827" name="T59"/>
                <a:gd fmla="*/ 1605 w 3573" name="T60"/>
                <a:gd fmla="*/ 181 h 2827" name="T61"/>
                <a:gd fmla="*/ 2983 w 3573" name="T62"/>
                <a:gd fmla="*/ 11 h 2827" name="T63"/>
                <a:gd fmla="*/ 3118 w 3573" name="T64"/>
                <a:gd fmla="*/ 138 h 2827" name="T65"/>
                <a:gd fmla="*/ 3350 w 3573" name="T66"/>
                <a:gd fmla="*/ 499 h 2827" name="T67"/>
                <a:gd fmla="*/ 3503 w 3573" name="T68"/>
                <a:gd fmla="*/ 899 h 2827" name="T69"/>
                <a:gd fmla="*/ 3569 w 3573" name="T70"/>
                <a:gd fmla="*/ 1324 h 2827" name="T71"/>
                <a:gd fmla="*/ 3545 w 3573" name="T72"/>
                <a:gd fmla="*/ 1768 h 2827" name="T73"/>
                <a:gd fmla="*/ 3427 w 3573" name="T74"/>
                <a:gd fmla="*/ 2196 h 2827" name="T75"/>
                <a:gd fmla="*/ 3218 w 3573" name="T76"/>
                <a:gd fmla="*/ 2590 h 2827" name="T77"/>
                <a:gd fmla="*/ 3040 w 3573" name="T78"/>
                <a:gd fmla="*/ 2804 h 2827" name="T79"/>
                <a:gd fmla="*/ 2957 w 3573" name="T80"/>
                <a:gd fmla="*/ 2827 h 2827" name="T81"/>
                <a:gd fmla="*/ 2863 w 3573" name="T82"/>
                <a:gd fmla="*/ 2797 h 2827" name="T83"/>
                <a:gd fmla="*/ 2787 w 3573" name="T84"/>
                <a:gd fmla="*/ 2709 h 2827" name="T85"/>
                <a:gd fmla="*/ 2783 w 3573" name="T86"/>
                <a:gd fmla="*/ 2594 h 2827" name="T87"/>
                <a:gd fmla="*/ 2933 w 3573" name="T88"/>
                <a:gd fmla="*/ 2378 h 2827" name="T89"/>
                <a:gd fmla="*/ 3113 w 3573" name="T90"/>
                <a:gd fmla="*/ 2022 h 2827" name="T91"/>
                <a:gd fmla="*/ 3206 w 3573" name="T92"/>
                <a:gd fmla="*/ 1633 h 2827" name="T93"/>
                <a:gd fmla="*/ 3207 w 3573" name="T94"/>
                <a:gd fmla="*/ 1239 h 2827" name="T95"/>
                <a:gd fmla="*/ 3122 w 3573" name="T96"/>
                <a:gd fmla="*/ 866 h 2827" name="T97"/>
                <a:gd fmla="*/ 2957 w 3573" name="T98"/>
                <a:gd fmla="*/ 522 h 2827" name="T99"/>
                <a:gd fmla="*/ 2767 w 3573" name="T100"/>
                <a:gd fmla="*/ 269 h 2827" name="T101"/>
                <a:gd fmla="*/ 2744 w 3573" name="T102"/>
                <a:gd fmla="*/ 165 h 2827" name="T103"/>
                <a:gd fmla="*/ 2791 w 3573" name="T104"/>
                <a:gd fmla="*/ 70 h 2827" name="T105"/>
                <a:gd fmla="*/ 2878 w 3573" name="T106"/>
                <a:gd fmla="*/ 8 h 282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27" w="3572">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grpSp>
      <p:grpSp>
        <p:nvGrpSpPr>
          <p:cNvPr id="23" name="组合 22">
            <a:extLst>
              <a:ext uri="{FF2B5EF4-FFF2-40B4-BE49-F238E27FC236}">
                <a16:creationId xmlns:a16="http://schemas.microsoft.com/office/drawing/2014/main" id="{1138D204-BCD3-4D08-8FD3-0FCB0754F110}"/>
              </a:ext>
            </a:extLst>
          </p:cNvPr>
          <p:cNvGrpSpPr/>
          <p:nvPr/>
        </p:nvGrpSpPr>
        <p:grpSpPr>
          <a:xfrm>
            <a:off x="996912" y="3211465"/>
            <a:ext cx="2300360" cy="1114395"/>
            <a:chOff x="996912" y="3211465"/>
            <a:chExt cx="2300360" cy="1114395"/>
          </a:xfrm>
        </p:grpSpPr>
        <p:sp>
          <p:nvSpPr>
            <p:cNvPr id="24" name="矩形 23">
              <a:extLst>
                <a:ext uri="{FF2B5EF4-FFF2-40B4-BE49-F238E27FC236}">
                  <a16:creationId xmlns:a16="http://schemas.microsoft.com/office/drawing/2014/main" id="{DA7658F7-C63E-4767-8F1D-0E15C38B452A}"/>
                </a:ext>
              </a:extLst>
            </p:cNvPr>
            <p:cNvSpPr/>
            <p:nvPr/>
          </p:nvSpPr>
          <p:spPr>
            <a:xfrm>
              <a:off x="996912" y="3211465"/>
              <a:ext cx="2300360" cy="1114395"/>
            </a:xfrm>
            <a:prstGeom prst="rect">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FFFFF"/>
                </a:solidFill>
                <a:effectLst/>
                <a:uLnTx/>
                <a:uFillTx/>
                <a:latin panose="020f0502020204030204" typeface="Calibri"/>
                <a:ea charset="-122" panose="02010600030101010101" pitchFamily="2" typeface="宋体"/>
                <a:cs typeface="+mn-cs"/>
              </a:endParaRPr>
            </a:p>
          </p:txBody>
        </p:sp>
        <p:grpSp>
          <p:nvGrpSpPr>
            <p:cNvPr id="25" name="Group 1271">
              <a:extLst>
                <a:ext uri="{FF2B5EF4-FFF2-40B4-BE49-F238E27FC236}">
                  <a16:creationId xmlns:a16="http://schemas.microsoft.com/office/drawing/2014/main" id="{822BE96A-5E86-4379-8B78-69C64E200659}"/>
                </a:ext>
              </a:extLst>
            </p:cNvPr>
            <p:cNvGrpSpPr>
              <a:grpSpLocks noChangeAspect="1"/>
            </p:cNvGrpSpPr>
            <p:nvPr/>
          </p:nvGrpSpPr>
          <p:grpSpPr>
            <a:xfrm>
              <a:off x="1900093" y="3543650"/>
              <a:ext cx="493993" cy="493493"/>
              <a:chOff x="5516" y="3626"/>
              <a:chExt cx="1981" cy="1979"/>
            </a:xfrm>
            <a:solidFill>
              <a:schemeClr val="bg1"/>
            </a:solidFill>
          </p:grpSpPr>
          <p:sp>
            <p:nvSpPr>
              <p:cNvPr id="26" name="Freeform 1273">
                <a:extLst>
                  <a:ext uri="{FF2B5EF4-FFF2-40B4-BE49-F238E27FC236}">
                    <a16:creationId xmlns:a16="http://schemas.microsoft.com/office/drawing/2014/main" id="{9D018218-4970-44EF-AE0C-0E1186D58DC4}"/>
                  </a:ext>
                </a:extLst>
              </p:cNvPr>
              <p:cNvSpPr/>
              <p:nvPr/>
            </p:nvSpPr>
            <p:spPr bwMode="auto">
              <a:xfrm>
                <a:off x="5524" y="4270"/>
                <a:ext cx="491" cy="498"/>
              </a:xfrm>
              <a:custGeom>
                <a:gdLst>
                  <a:gd fmla="*/ 980 w 980" name="T0"/>
                  <a:gd fmla="*/ 0 h 996" name="T1"/>
                  <a:gd fmla="*/ 952 w 980" name="T2"/>
                  <a:gd fmla="*/ 46 h 996" name="T3"/>
                  <a:gd fmla="*/ 921 w 980" name="T4"/>
                  <a:gd fmla="*/ 94 h 996" name="T5"/>
                  <a:gd fmla="*/ 890 w 980" name="T6"/>
                  <a:gd fmla="*/ 145 h 996" name="T7"/>
                  <a:gd fmla="*/ 856 w 980" name="T8"/>
                  <a:gd fmla="*/ 198 h 996" name="T9"/>
                  <a:gd fmla="*/ 819 w 980" name="T10"/>
                  <a:gd fmla="*/ 255 h 996" name="T11"/>
                  <a:gd fmla="*/ 781 w 980" name="T12"/>
                  <a:gd fmla="*/ 314 h 996" name="T13"/>
                  <a:gd fmla="*/ 740 w 980" name="T14"/>
                  <a:gd fmla="*/ 376 h 996" name="T15"/>
                  <a:gd fmla="*/ 696 w 980" name="T16"/>
                  <a:gd fmla="*/ 444 h 996" name="T17"/>
                  <a:gd fmla="*/ 649 w 980" name="T18"/>
                  <a:gd fmla="*/ 514 h 996" name="T19"/>
                  <a:gd fmla="*/ 599 w 980" name="T20"/>
                  <a:gd fmla="*/ 588 h 996" name="T21"/>
                  <a:gd fmla="*/ 546 w 980" name="T22"/>
                  <a:gd fmla="*/ 665 h 996" name="T23"/>
                  <a:gd fmla="*/ 491 w 980" name="T24"/>
                  <a:gd fmla="*/ 748 h 996" name="T25"/>
                  <a:gd fmla="*/ 431 w 980" name="T26"/>
                  <a:gd fmla="*/ 834 h 996" name="T27"/>
                  <a:gd fmla="*/ 369 w 980" name="T28"/>
                  <a:gd fmla="*/ 926 h 996" name="T29"/>
                  <a:gd fmla="*/ 347 w 980" name="T30"/>
                  <a:gd fmla="*/ 960 h 996" name="T31"/>
                  <a:gd fmla="*/ 331 w 980" name="T32"/>
                  <a:gd fmla="*/ 996 h 996" name="T33"/>
                  <a:gd fmla="*/ 0 w 980" name="T34"/>
                  <a:gd fmla="*/ 666 h 996" name="T35"/>
                  <a:gd fmla="*/ 2 w 980" name="T36"/>
                  <a:gd fmla="*/ 664 h 996" name="T37"/>
                  <a:gd fmla="*/ 8 w 980" name="T38"/>
                  <a:gd fmla="*/ 657 h 996" name="T39"/>
                  <a:gd fmla="*/ 18 w 980" name="T40"/>
                  <a:gd fmla="*/ 645 h 996" name="T41"/>
                  <a:gd fmla="*/ 30 w 980" name="T42"/>
                  <a:gd fmla="*/ 629 h 996" name="T43"/>
                  <a:gd fmla="*/ 47 w 980" name="T44"/>
                  <a:gd fmla="*/ 609 h 996" name="T45"/>
                  <a:gd fmla="*/ 66 w 980" name="T46"/>
                  <a:gd fmla="*/ 588 h 996" name="T47"/>
                  <a:gd fmla="*/ 89 w 980" name="T48"/>
                  <a:gd fmla="*/ 561 h 996" name="T49"/>
                  <a:gd fmla="*/ 115 w 980" name="T50"/>
                  <a:gd fmla="*/ 533 h 996" name="T51"/>
                  <a:gd fmla="*/ 144 w 980" name="T52"/>
                  <a:gd fmla="*/ 503 h 996" name="T53"/>
                  <a:gd fmla="*/ 174 w 980" name="T54"/>
                  <a:gd fmla="*/ 471 h 996" name="T55"/>
                  <a:gd fmla="*/ 208 w 980" name="T56"/>
                  <a:gd fmla="*/ 438 h 996" name="T57"/>
                  <a:gd fmla="*/ 244 w 980" name="T58"/>
                  <a:gd fmla="*/ 403 h 996" name="T59"/>
                  <a:gd fmla="*/ 283 w 980" name="T60"/>
                  <a:gd fmla="*/ 368 h 996" name="T61"/>
                  <a:gd fmla="*/ 324 w 980" name="T62"/>
                  <a:gd fmla="*/ 332 h 996" name="T63"/>
                  <a:gd fmla="*/ 366 w 980" name="T64"/>
                  <a:gd fmla="*/ 296 h 996" name="T65"/>
                  <a:gd fmla="*/ 410 w 980" name="T66"/>
                  <a:gd fmla="*/ 261 h 996" name="T67"/>
                  <a:gd fmla="*/ 457 w 980" name="T68"/>
                  <a:gd fmla="*/ 226 h 996" name="T69"/>
                  <a:gd fmla="*/ 504 w 980" name="T70"/>
                  <a:gd fmla="*/ 192 h 996" name="T71"/>
                  <a:gd fmla="*/ 554 w 980" name="T72"/>
                  <a:gd fmla="*/ 160 h 996" name="T73"/>
                  <a:gd fmla="*/ 603 w 980" name="T74"/>
                  <a:gd fmla="*/ 130 h 996" name="T75"/>
                  <a:gd fmla="*/ 655 w 980" name="T76"/>
                  <a:gd fmla="*/ 102 h 996" name="T77"/>
                  <a:gd fmla="*/ 707 w 980" name="T78"/>
                  <a:gd fmla="*/ 76 h 996" name="T79"/>
                  <a:gd fmla="*/ 761 w 980" name="T80"/>
                  <a:gd fmla="*/ 54 h 996" name="T81"/>
                  <a:gd fmla="*/ 815 w 980" name="T82"/>
                  <a:gd fmla="*/ 35 h 996" name="T83"/>
                  <a:gd fmla="*/ 870 w 980" name="T84"/>
                  <a:gd fmla="*/ 19 h 996" name="T85"/>
                  <a:gd fmla="*/ 925 w 980" name="T86"/>
                  <a:gd fmla="*/ 7 h 996" name="T87"/>
                  <a:gd fmla="*/ 980 w 980" name="T88"/>
                  <a:gd fmla="*/ 0 h 99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96" w="980">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sp>
            <p:nvSpPr>
              <p:cNvPr id="27" name="Freeform 1274">
                <a:extLst>
                  <a:ext uri="{FF2B5EF4-FFF2-40B4-BE49-F238E27FC236}">
                    <a16:creationId xmlns:a16="http://schemas.microsoft.com/office/drawing/2014/main" id="{418EF815-E837-40E2-AECF-2AFC51520007}"/>
                  </a:ext>
                </a:extLst>
              </p:cNvPr>
              <p:cNvSpPr/>
              <p:nvPr/>
            </p:nvSpPr>
            <p:spPr bwMode="auto">
              <a:xfrm>
                <a:off x="6354" y="5106"/>
                <a:ext cx="498" cy="489"/>
              </a:xfrm>
              <a:custGeom>
                <a:gdLst>
                  <a:gd fmla="*/ 998 w 998" name="T0"/>
                  <a:gd fmla="*/ 0 h 979" name="T1"/>
                  <a:gd fmla="*/ 990 w 998" name="T2"/>
                  <a:gd fmla="*/ 55 h 979" name="T3"/>
                  <a:gd fmla="*/ 978 w 998" name="T4"/>
                  <a:gd fmla="*/ 111 h 979" name="T5"/>
                  <a:gd fmla="*/ 963 w 998" name="T6"/>
                  <a:gd fmla="*/ 165 h 979" name="T7"/>
                  <a:gd fmla="*/ 943 w 998" name="T8"/>
                  <a:gd fmla="*/ 220 h 979" name="T9"/>
                  <a:gd fmla="*/ 920 w 998" name="T10"/>
                  <a:gd fmla="*/ 273 h 979" name="T11"/>
                  <a:gd fmla="*/ 895 w 998" name="T12"/>
                  <a:gd fmla="*/ 326 h 979" name="T13"/>
                  <a:gd fmla="*/ 867 w 998" name="T14"/>
                  <a:gd fmla="*/ 377 h 979" name="T15"/>
                  <a:gd fmla="*/ 837 w 998" name="T16"/>
                  <a:gd fmla="*/ 427 h 979" name="T17"/>
                  <a:gd fmla="*/ 804 w 998" name="T18"/>
                  <a:gd fmla="*/ 477 h 979" name="T19"/>
                  <a:gd fmla="*/ 770 w 998" name="T20"/>
                  <a:gd fmla="*/ 524 h 979" name="T21"/>
                  <a:gd fmla="*/ 736 w 998" name="T22"/>
                  <a:gd fmla="*/ 570 h 979" name="T23"/>
                  <a:gd fmla="*/ 700 w 998" name="T24"/>
                  <a:gd fmla="*/ 614 h 979" name="T25"/>
                  <a:gd fmla="*/ 665 w 998" name="T26"/>
                  <a:gd fmla="*/ 657 h 979" name="T27"/>
                  <a:gd fmla="*/ 629 w 998" name="T28"/>
                  <a:gd fmla="*/ 698 h 979" name="T29"/>
                  <a:gd fmla="*/ 594 w 998" name="T30"/>
                  <a:gd fmla="*/ 736 h 979" name="T31"/>
                  <a:gd fmla="*/ 559 w 998" name="T32"/>
                  <a:gd fmla="*/ 771 h 979" name="T33"/>
                  <a:gd fmla="*/ 525 w 998" name="T34"/>
                  <a:gd fmla="*/ 805 h 979" name="T35"/>
                  <a:gd fmla="*/ 494 w 998" name="T36"/>
                  <a:gd fmla="*/ 837 h 979" name="T37"/>
                  <a:gd fmla="*/ 463 w 998" name="T38"/>
                  <a:gd fmla="*/ 866 h 979" name="T39"/>
                  <a:gd fmla="*/ 434 w 998" name="T40"/>
                  <a:gd fmla="*/ 891 h 979" name="T41"/>
                  <a:gd fmla="*/ 409 w 998" name="T42"/>
                  <a:gd fmla="*/ 914 h 979" name="T43"/>
                  <a:gd fmla="*/ 386 w 998" name="T44"/>
                  <a:gd fmla="*/ 933 h 979" name="T45"/>
                  <a:gd fmla="*/ 367 w 998" name="T46"/>
                  <a:gd fmla="*/ 949 h 979" name="T47"/>
                  <a:gd fmla="*/ 351 w 998" name="T48"/>
                  <a:gd fmla="*/ 962 h 979" name="T49"/>
                  <a:gd fmla="*/ 340 w 998" name="T50"/>
                  <a:gd fmla="*/ 972 h 979" name="T51"/>
                  <a:gd fmla="*/ 333 w 998" name="T52"/>
                  <a:gd fmla="*/ 978 h 979" name="T53"/>
                  <a:gd fmla="*/ 330 w 998" name="T54"/>
                  <a:gd fmla="*/ 979 h 979" name="T55"/>
                  <a:gd fmla="*/ 0 w 998" name="T56"/>
                  <a:gd fmla="*/ 649 h 979" name="T57"/>
                  <a:gd fmla="*/ 35 w 998" name="T58"/>
                  <a:gd fmla="*/ 633 h 979" name="T59"/>
                  <a:gd fmla="*/ 70 w 998" name="T60"/>
                  <a:gd fmla="*/ 612 h 979" name="T61"/>
                  <a:gd fmla="*/ 161 w 998" name="T62"/>
                  <a:gd fmla="*/ 549 h 979" name="T63"/>
                  <a:gd fmla="*/ 248 w 998" name="T64"/>
                  <a:gd fmla="*/ 490 h 979" name="T65"/>
                  <a:gd fmla="*/ 330 w 998" name="T66"/>
                  <a:gd fmla="*/ 433 h 979" name="T67"/>
                  <a:gd fmla="*/ 409 w 998" name="T68"/>
                  <a:gd fmla="*/ 381 h 979" name="T69"/>
                  <a:gd fmla="*/ 483 w 998" name="T70"/>
                  <a:gd fmla="*/ 332 h 979" name="T71"/>
                  <a:gd fmla="*/ 553 w 998" name="T72"/>
                  <a:gd fmla="*/ 285 h 979" name="T73"/>
                  <a:gd fmla="*/ 619 w 998" name="T74"/>
                  <a:gd fmla="*/ 241 h 979" name="T75"/>
                  <a:gd fmla="*/ 682 w 998" name="T76"/>
                  <a:gd fmla="*/ 200 h 979" name="T77"/>
                  <a:gd fmla="*/ 743 w 998" name="T78"/>
                  <a:gd fmla="*/ 162 h 979" name="T79"/>
                  <a:gd fmla="*/ 799 w 998" name="T80"/>
                  <a:gd fmla="*/ 125 h 979" name="T81"/>
                  <a:gd fmla="*/ 853 w 998" name="T82"/>
                  <a:gd fmla="*/ 92 h 979" name="T83"/>
                  <a:gd fmla="*/ 903 w 998" name="T84"/>
                  <a:gd fmla="*/ 59 h 979" name="T85"/>
                  <a:gd fmla="*/ 952 w 998" name="T86"/>
                  <a:gd fmla="*/ 29 h 979" name="T87"/>
                  <a:gd fmla="*/ 998 w 998" name="T88"/>
                  <a:gd fmla="*/ 0 h 97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79" w="998">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sp>
            <p:nvSpPr>
              <p:cNvPr id="28" name="Freeform 1275">
                <a:extLst>
                  <a:ext uri="{FF2B5EF4-FFF2-40B4-BE49-F238E27FC236}">
                    <a16:creationId xmlns:a16="http://schemas.microsoft.com/office/drawing/2014/main" id="{C52BCADA-20A8-46CE-81B1-E5FFF5E062AE}"/>
                  </a:ext>
                </a:extLst>
              </p:cNvPr>
              <p:cNvSpPr/>
              <p:nvPr/>
            </p:nvSpPr>
            <p:spPr bwMode="auto">
              <a:xfrm>
                <a:off x="5516" y="4987"/>
                <a:ext cx="618" cy="618"/>
              </a:xfrm>
              <a:custGeom>
                <a:gdLst>
                  <a:gd fmla="*/ 496 w 1237" name="T0"/>
                  <a:gd fmla="*/ 0 h 1235" name="T1"/>
                  <a:gd fmla="*/ 532 w 1237" name="T2"/>
                  <a:gd fmla="*/ 36 h 1235" name="T3"/>
                  <a:gd fmla="*/ 502 w 1237" name="T4"/>
                  <a:gd fmla="*/ 104 h 1235" name="T5"/>
                  <a:gd fmla="*/ 474 w 1237" name="T6"/>
                  <a:gd fmla="*/ 173 h 1235" name="T7"/>
                  <a:gd fmla="*/ 447 w 1237" name="T8"/>
                  <a:gd fmla="*/ 248 h 1235" name="T9"/>
                  <a:gd fmla="*/ 423 w 1237" name="T10"/>
                  <a:gd fmla="*/ 324 h 1235" name="T11"/>
                  <a:gd fmla="*/ 403 w 1237" name="T12"/>
                  <a:gd fmla="*/ 401 h 1235" name="T13"/>
                  <a:gd fmla="*/ 375 w 1237" name="T14"/>
                  <a:gd fmla="*/ 522 h 1235" name="T15"/>
                  <a:gd fmla="*/ 353 w 1237" name="T16"/>
                  <a:gd fmla="*/ 644 h 1235" name="T17"/>
                  <a:gd fmla="*/ 335 w 1237" name="T18"/>
                  <a:gd fmla="*/ 767 h 1235" name="T19"/>
                  <a:gd fmla="*/ 323 w 1237" name="T20"/>
                  <a:gd fmla="*/ 890 h 1235" name="T21"/>
                  <a:gd fmla="*/ 320 w 1237" name="T22"/>
                  <a:gd fmla="*/ 915 h 1235" name="T23"/>
                  <a:gd fmla="*/ 423 w 1237" name="T24"/>
                  <a:gd fmla="*/ 906 h 1235" name="T25"/>
                  <a:gd fmla="*/ 526 w 1237" name="T26"/>
                  <a:gd fmla="*/ 893 h 1235" name="T27"/>
                  <a:gd fmla="*/ 647 w 1237" name="T28"/>
                  <a:gd fmla="*/ 874 h 1235" name="T29"/>
                  <a:gd fmla="*/ 766 w 1237" name="T30"/>
                  <a:gd fmla="*/ 849 h 1235" name="T31"/>
                  <a:gd fmla="*/ 885 w 1237" name="T32"/>
                  <a:gd fmla="*/ 820 h 1235" name="T33"/>
                  <a:gd fmla="*/ 1002 w 1237" name="T34"/>
                  <a:gd fmla="*/ 784 h 1235" name="T35"/>
                  <a:gd fmla="*/ 1060 w 1237" name="T36"/>
                  <a:gd fmla="*/ 763 h 1235" name="T37"/>
                  <a:gd fmla="*/ 1117 w 1237" name="T38"/>
                  <a:gd fmla="*/ 740 h 1235" name="T39"/>
                  <a:gd fmla="*/ 1173 w 1237" name="T40"/>
                  <a:gd fmla="*/ 717 h 1235" name="T41"/>
                  <a:gd fmla="*/ 1200 w 1237" name="T42"/>
                  <a:gd fmla="*/ 704 h 1235" name="T43"/>
                  <a:gd fmla="*/ 1237 w 1237" name="T44"/>
                  <a:gd fmla="*/ 740 h 1235" name="T45"/>
                  <a:gd fmla="*/ 1194 w 1237" name="T46"/>
                  <a:gd fmla="*/ 797 h 1235" name="T47"/>
                  <a:gd fmla="*/ 1147 w 1237" name="T48"/>
                  <a:gd fmla="*/ 851 h 1235" name="T49"/>
                  <a:gd fmla="*/ 1095 w 1237" name="T50"/>
                  <a:gd fmla="*/ 901 h 1235" name="T51"/>
                  <a:gd fmla="*/ 1041 w 1237" name="T52"/>
                  <a:gd fmla="*/ 947 h 1235" name="T53"/>
                  <a:gd fmla="*/ 983 w 1237" name="T54"/>
                  <a:gd fmla="*/ 989 h 1235" name="T55"/>
                  <a:gd fmla="*/ 922 w 1237" name="T56"/>
                  <a:gd fmla="*/ 1027 h 1235" name="T57"/>
                  <a:gd fmla="*/ 858 w 1237" name="T58"/>
                  <a:gd fmla="*/ 1062 h 1235" name="T59"/>
                  <a:gd fmla="*/ 794 w 1237" name="T60"/>
                  <a:gd fmla="*/ 1094 h 1235" name="T61"/>
                  <a:gd fmla="*/ 728 w 1237" name="T62"/>
                  <a:gd fmla="*/ 1123 h 1235" name="T63"/>
                  <a:gd fmla="*/ 661 w 1237" name="T64"/>
                  <a:gd fmla="*/ 1147 h 1235" name="T65"/>
                  <a:gd fmla="*/ 594 w 1237" name="T66"/>
                  <a:gd fmla="*/ 1169 h 1235" name="T67"/>
                  <a:gd fmla="*/ 491 w 1237" name="T68"/>
                  <a:gd fmla="*/ 1196 h 1235" name="T69"/>
                  <a:gd fmla="*/ 386 w 1237" name="T70"/>
                  <a:gd fmla="*/ 1217 h 1235" name="T71"/>
                  <a:gd fmla="*/ 280 w 1237" name="T72"/>
                  <a:gd fmla="*/ 1229 h 1235" name="T73"/>
                  <a:gd fmla="*/ 174 w 1237" name="T74"/>
                  <a:gd fmla="*/ 1235 h 1235" name="T75"/>
                  <a:gd fmla="*/ 151 w 1237" name="T76"/>
                  <a:gd fmla="*/ 1235 h 1235" name="T77"/>
                  <a:gd fmla="*/ 128 w 1237" name="T78"/>
                  <a:gd fmla="*/ 1233 h 1235" name="T79"/>
                  <a:gd fmla="*/ 106 w 1237" name="T80"/>
                  <a:gd fmla="*/ 1228 h 1235" name="T81"/>
                  <a:gd fmla="*/ 80 w 1237" name="T82"/>
                  <a:gd fmla="*/ 1217 h 1235" name="T83"/>
                  <a:gd fmla="*/ 57 w 1237" name="T84"/>
                  <a:gd fmla="*/ 1201 h 1235" name="T85"/>
                  <a:gd fmla="*/ 36 w 1237" name="T86"/>
                  <a:gd fmla="*/ 1182 h 1235" name="T87"/>
                  <a:gd fmla="*/ 21 w 1237" name="T88"/>
                  <a:gd fmla="*/ 1159 h 1235" name="T89"/>
                  <a:gd fmla="*/ 8 w 1237" name="T90"/>
                  <a:gd fmla="*/ 1134 h 1235" name="T91"/>
                  <a:gd fmla="*/ 1 w 1237" name="T92"/>
                  <a:gd fmla="*/ 1106 h 1235" name="T93"/>
                  <a:gd fmla="*/ 0 w 1237" name="T94"/>
                  <a:gd fmla="*/ 1073 h 1235" name="T95"/>
                  <a:gd fmla="*/ 0 w 1237" name="T96"/>
                  <a:gd fmla="*/ 1041 h 1235" name="T97"/>
                  <a:gd fmla="*/ 6 w 1237" name="T98"/>
                  <a:gd fmla="*/ 947 h 1235" name="T99"/>
                  <a:gd fmla="*/ 18 w 1237" name="T100"/>
                  <a:gd fmla="*/ 855 h 1235" name="T101"/>
                  <a:gd fmla="*/ 35 w 1237" name="T102"/>
                  <a:gd fmla="*/ 762 h 1235" name="T103"/>
                  <a:gd fmla="*/ 57 w 1237" name="T104"/>
                  <a:gd fmla="*/ 671 h 1235" name="T105"/>
                  <a:gd fmla="*/ 85 w 1237" name="T106"/>
                  <a:gd fmla="*/ 582 h 1235" name="T107"/>
                  <a:gd fmla="*/ 115 w 1237" name="T108"/>
                  <a:gd fmla="*/ 501 h 1235" name="T109"/>
                  <a:gd fmla="*/ 150 w 1237" name="T110"/>
                  <a:gd fmla="*/ 421 h 1235" name="T111"/>
                  <a:gd fmla="*/ 190 w 1237" name="T112"/>
                  <a:gd fmla="*/ 345 h 1235" name="T113"/>
                  <a:gd fmla="*/ 235 w 1237" name="T114"/>
                  <a:gd fmla="*/ 270 h 1235" name="T115"/>
                  <a:gd fmla="*/ 285 w 1237" name="T116"/>
                  <a:gd fmla="*/ 200 h 1235" name="T117"/>
                  <a:gd fmla="*/ 331 w 1237" name="T118"/>
                  <a:gd fmla="*/ 144 h 1235" name="T119"/>
                  <a:gd fmla="*/ 382 w 1237" name="T120"/>
                  <a:gd fmla="*/ 92 h 1235" name="T121"/>
                  <a:gd fmla="*/ 438 w 1237" name="T122"/>
                  <a:gd fmla="*/ 44 h 1235" name="T123"/>
                  <a:gd fmla="*/ 496 w 1237" name="T124"/>
                  <a:gd fmla="*/ 0 h 123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35" w="1237">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sp>
            <p:nvSpPr>
              <p:cNvPr id="29" name="Freeform 1276">
                <a:extLst>
                  <a:ext uri="{FF2B5EF4-FFF2-40B4-BE49-F238E27FC236}">
                    <a16:creationId xmlns:a16="http://schemas.microsoft.com/office/drawing/2014/main" id="{FA844D1E-93BD-4E2B-8005-4789B2DBED7A}"/>
                  </a:ext>
                </a:extLst>
              </p:cNvPr>
              <p:cNvSpPr>
                <a:spLocks noEditPoints="1"/>
              </p:cNvSpPr>
              <p:nvPr/>
            </p:nvSpPr>
            <p:spPr bwMode="auto">
              <a:xfrm>
                <a:off x="5766" y="3626"/>
                <a:ext cx="1731" cy="1729"/>
              </a:xfrm>
              <a:custGeom>
                <a:gdLst>
                  <a:gd fmla="*/ 1977 w 3461" name="T0"/>
                  <a:gd fmla="*/ 939 h 3456" name="T1"/>
                  <a:gd fmla="*/ 1837 w 3461" name="T2"/>
                  <a:gd fmla="*/ 996 h 3456" name="T3"/>
                  <a:gd fmla="*/ 1719 w 3461" name="T4"/>
                  <a:gd fmla="*/ 1101 h 3456" name="T5"/>
                  <a:gd fmla="*/ 1646 w 3461" name="T6"/>
                  <a:gd fmla="*/ 1235 h 3456" name="T7"/>
                  <a:gd fmla="*/ 1621 w 3461" name="T8"/>
                  <a:gd fmla="*/ 1382 h 3456" name="T9"/>
                  <a:gd fmla="*/ 1646 w 3461" name="T10"/>
                  <a:gd fmla="*/ 1529 h 3456" name="T11"/>
                  <a:gd fmla="*/ 1719 w 3461" name="T12"/>
                  <a:gd fmla="*/ 1665 h 3456" name="T13"/>
                  <a:gd fmla="*/ 1837 w 3461" name="T14"/>
                  <a:gd fmla="*/ 1770 h 3456" name="T15"/>
                  <a:gd fmla="*/ 1977 w 3461" name="T16"/>
                  <a:gd fmla="*/ 1826 h 3456" name="T17"/>
                  <a:gd fmla="*/ 2127 w 3461" name="T18"/>
                  <a:gd fmla="*/ 1835 h 3456" name="T19"/>
                  <a:gd fmla="*/ 2270 w 3461" name="T20"/>
                  <a:gd fmla="*/ 1794 h 3456" name="T21"/>
                  <a:gd fmla="*/ 2399 w 3461" name="T22"/>
                  <a:gd fmla="*/ 1705 h 3456" name="T23"/>
                  <a:gd fmla="*/ 2488 w 3461" name="T24"/>
                  <a:gd fmla="*/ 1577 h 3456" name="T25"/>
                  <a:gd fmla="*/ 2529 w 3461" name="T26"/>
                  <a:gd fmla="*/ 1433 h 3456" name="T27"/>
                  <a:gd fmla="*/ 2521 w 3461" name="T28"/>
                  <a:gd fmla="*/ 1283 h 3456" name="T29"/>
                  <a:gd fmla="*/ 2464 w 3461" name="T30"/>
                  <a:gd fmla="*/ 1143 h 3456" name="T31"/>
                  <a:gd fmla="*/ 2359 w 3461" name="T32"/>
                  <a:gd fmla="*/ 1026 h 3456" name="T33"/>
                  <a:gd fmla="*/ 2225 w 3461" name="T34"/>
                  <a:gd fmla="*/ 952 h 3456" name="T35"/>
                  <a:gd fmla="*/ 2076 w 3461" name="T36"/>
                  <a:gd fmla="*/ 928 h 3456" name="T37"/>
                  <a:gd fmla="*/ 3351 w 3461" name="T38"/>
                  <a:gd fmla="*/ 2 h 3456" name="T39"/>
                  <a:gd fmla="*/ 3421 w 3461" name="T40"/>
                  <a:gd fmla="*/ 40 h 3456" name="T41"/>
                  <a:gd fmla="*/ 3459 w 3461" name="T42"/>
                  <a:gd fmla="*/ 111 h 3456" name="T43"/>
                  <a:gd fmla="*/ 3457 w 3461" name="T44"/>
                  <a:gd fmla="*/ 256 h 3456" name="T45"/>
                  <a:gd fmla="*/ 3444 w 3461" name="T46"/>
                  <a:gd fmla="*/ 471 h 3456" name="T47"/>
                  <a:gd fmla="*/ 3416 w 3461" name="T48"/>
                  <a:gd fmla="*/ 722 h 3456" name="T49"/>
                  <a:gd fmla="*/ 3372 w 3461" name="T50"/>
                  <a:gd fmla="*/ 997 h 3456" name="T51"/>
                  <a:gd fmla="*/ 3304 w 3461" name="T52"/>
                  <a:gd fmla="*/ 1283 h 3456" name="T53"/>
                  <a:gd fmla="*/ 3210 w 3461" name="T54"/>
                  <a:gd fmla="*/ 1569 h 3456" name="T55"/>
                  <a:gd fmla="*/ 3083 w 3461" name="T56"/>
                  <a:gd fmla="*/ 1845 h 3456" name="T57"/>
                  <a:gd fmla="*/ 2922 w 3461" name="T58"/>
                  <a:gd fmla="*/ 2094 h 3456" name="T59"/>
                  <a:gd fmla="*/ 2738 w 3461" name="T60"/>
                  <a:gd fmla="*/ 2296 h 3456" name="T61"/>
                  <a:gd fmla="*/ 2592 w 3461" name="T62"/>
                  <a:gd fmla="*/ 2431 h 3456" name="T63"/>
                  <a:gd fmla="*/ 2457 w 3461" name="T64"/>
                  <a:gd fmla="*/ 2538 h 3456" name="T65"/>
                  <a:gd fmla="*/ 2318 w 3461" name="T66"/>
                  <a:gd fmla="*/ 2635 h 3456" name="T67"/>
                  <a:gd fmla="*/ 2156 w 3461" name="T68"/>
                  <a:gd fmla="*/ 2738 h 3456" name="T69"/>
                  <a:gd fmla="*/ 2003 w 3461" name="T70"/>
                  <a:gd fmla="*/ 2833 h 3456" name="T71"/>
                  <a:gd fmla="*/ 1849 w 3461" name="T72"/>
                  <a:gd fmla="*/ 2931 h 3456" name="T73"/>
                  <a:gd fmla="*/ 1665 w 3461" name="T74"/>
                  <a:gd fmla="*/ 3049 h 3456" name="T75"/>
                  <a:gd fmla="*/ 1449 w 3461" name="T76"/>
                  <a:gd fmla="*/ 3193 h 3456" name="T77"/>
                  <a:gd fmla="*/ 1193 w 3461" name="T78"/>
                  <a:gd fmla="*/ 3366 h 3456" name="T79"/>
                  <a:gd fmla="*/ 1048 w 3461" name="T80"/>
                  <a:gd fmla="*/ 3453 h 3456" name="T81"/>
                  <a:gd fmla="*/ 969 w 3461" name="T82"/>
                  <a:gd fmla="*/ 3445 h 3456" name="T83"/>
                  <a:gd fmla="*/ 40 w 3461" name="T84"/>
                  <a:gd fmla="*/ 2534 h 3456" name="T85"/>
                  <a:gd fmla="*/ 3 w 3461" name="T86"/>
                  <a:gd fmla="*/ 2463 h 3456" name="T87"/>
                  <a:gd fmla="*/ 11 w 3461" name="T88"/>
                  <a:gd fmla="*/ 2383 h 3456" name="T89"/>
                  <a:gd fmla="*/ 152 w 3461" name="T90"/>
                  <a:gd fmla="*/ 2175 h 3456" name="T91"/>
                  <a:gd fmla="*/ 315 w 3461" name="T92"/>
                  <a:gd fmla="*/ 1934 h 3456" name="T93"/>
                  <a:gd fmla="*/ 449 w 3461" name="T94"/>
                  <a:gd fmla="*/ 1729 h 3456" name="T95"/>
                  <a:gd fmla="*/ 560 w 3461" name="T96"/>
                  <a:gd fmla="*/ 1556 h 3456" name="T97"/>
                  <a:gd fmla="*/ 653 w 3461" name="T98"/>
                  <a:gd fmla="*/ 1409 h 3456" name="T99"/>
                  <a:gd fmla="*/ 755 w 3461" name="T100"/>
                  <a:gd fmla="*/ 1246 h 3456" name="T101"/>
                  <a:gd fmla="*/ 855 w 3461" name="T102"/>
                  <a:gd fmla="*/ 1094 h 3456" name="T103"/>
                  <a:gd fmla="*/ 953 w 3461" name="T104"/>
                  <a:gd fmla="*/ 957 h 3456" name="T105"/>
                  <a:gd fmla="*/ 1068 w 3461" name="T106"/>
                  <a:gd fmla="*/ 822 h 3456" name="T107"/>
                  <a:gd fmla="*/ 1215 w 3461" name="T108"/>
                  <a:gd fmla="*/ 667 h 3456" name="T109"/>
                  <a:gd fmla="*/ 1442 w 3461" name="T110"/>
                  <a:gd fmla="*/ 480 h 3456" name="T111"/>
                  <a:gd fmla="*/ 1704 w 3461" name="T112"/>
                  <a:gd fmla="*/ 332 h 3456" name="T113"/>
                  <a:gd fmla="*/ 1983 w 3461" name="T114"/>
                  <a:gd fmla="*/ 217 h 3456" name="T115"/>
                  <a:gd fmla="*/ 2272 w 3461" name="T116"/>
                  <a:gd fmla="*/ 131 h 3456" name="T117"/>
                  <a:gd fmla="*/ 2556 w 3461" name="T118"/>
                  <a:gd fmla="*/ 72 h 3456" name="T119"/>
                  <a:gd fmla="*/ 2824 w 3461" name="T120"/>
                  <a:gd fmla="*/ 34 h 3456" name="T121"/>
                  <a:gd fmla="*/ 3065 w 3461" name="T122"/>
                  <a:gd fmla="*/ 11 h 3456" name="T123"/>
                  <a:gd fmla="*/ 3265 w 3461" name="T124"/>
                  <a:gd fmla="*/ 1 h 34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56" w="3461">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grpSp>
      </p:grpSp>
      <p:grpSp>
        <p:nvGrpSpPr>
          <p:cNvPr id="30" name="组合 29">
            <a:extLst>
              <a:ext uri="{FF2B5EF4-FFF2-40B4-BE49-F238E27FC236}">
                <a16:creationId xmlns:a16="http://schemas.microsoft.com/office/drawing/2014/main" id="{EDC5E894-9E6D-45C3-A82A-10B3310A8034}"/>
              </a:ext>
            </a:extLst>
          </p:cNvPr>
          <p:cNvGrpSpPr/>
          <p:nvPr/>
        </p:nvGrpSpPr>
        <p:grpSpPr>
          <a:xfrm>
            <a:off x="8919173" y="3211465"/>
            <a:ext cx="2300360" cy="1114395"/>
            <a:chOff x="8919173" y="3211465"/>
            <a:chExt cx="2300360" cy="1114395"/>
          </a:xfrm>
        </p:grpSpPr>
        <p:sp>
          <p:nvSpPr>
            <p:cNvPr id="31" name="矩形 30">
              <a:extLst>
                <a:ext uri="{FF2B5EF4-FFF2-40B4-BE49-F238E27FC236}">
                  <a16:creationId xmlns:a16="http://schemas.microsoft.com/office/drawing/2014/main" id="{F56C17F4-C99B-4251-B8A5-E7272F7DA324}"/>
                </a:ext>
              </a:extLst>
            </p:cNvPr>
            <p:cNvSpPr/>
            <p:nvPr/>
          </p:nvSpPr>
          <p:spPr>
            <a:xfrm flipV="1">
              <a:off x="8919173" y="3211465"/>
              <a:ext cx="2300360" cy="1114395"/>
            </a:xfrm>
            <a:prstGeom prst="rect">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FFFFF"/>
                </a:solidFill>
                <a:effectLst/>
                <a:uLnTx/>
                <a:uFillTx/>
                <a:latin panose="020f0502020204030204" typeface="Calibri"/>
                <a:ea charset="-122" panose="02010600030101010101" pitchFamily="2" typeface="宋体"/>
                <a:cs typeface="+mn-cs"/>
              </a:endParaRPr>
            </a:p>
          </p:txBody>
        </p:sp>
        <p:grpSp>
          <p:nvGrpSpPr>
            <p:cNvPr id="32" name="Group 1036">
              <a:extLst>
                <a:ext uri="{FF2B5EF4-FFF2-40B4-BE49-F238E27FC236}">
                  <a16:creationId xmlns:a16="http://schemas.microsoft.com/office/drawing/2014/main" id="{FB367FAE-C2A5-4630-B61E-E908F1A885AF}"/>
                </a:ext>
              </a:extLst>
            </p:cNvPr>
            <p:cNvGrpSpPr>
              <a:grpSpLocks noChangeAspect="1"/>
            </p:cNvGrpSpPr>
            <p:nvPr/>
          </p:nvGrpSpPr>
          <p:grpSpPr>
            <a:xfrm>
              <a:off x="9881147" y="3523321"/>
              <a:ext cx="509129" cy="506030"/>
              <a:chOff x="9876" y="-1946"/>
              <a:chExt cx="822" cy="817"/>
            </a:xfrm>
            <a:solidFill>
              <a:schemeClr val="bg1"/>
            </a:solidFill>
          </p:grpSpPr>
          <p:sp>
            <p:nvSpPr>
              <p:cNvPr id="33" name="Freeform 1038">
                <a:extLst>
                  <a:ext uri="{FF2B5EF4-FFF2-40B4-BE49-F238E27FC236}">
                    <a16:creationId xmlns:a16="http://schemas.microsoft.com/office/drawing/2014/main" id="{A1088B39-C244-498D-96D3-F750E4C1D14C}"/>
                  </a:ext>
                </a:extLst>
              </p:cNvPr>
              <p:cNvSpPr/>
              <p:nvPr/>
            </p:nvSpPr>
            <p:spPr bwMode="auto">
              <a:xfrm>
                <a:off x="10016" y="-1801"/>
                <a:ext cx="356" cy="75"/>
              </a:xfrm>
              <a:custGeom>
                <a:gdLst>
                  <a:gd fmla="*/ 149 w 1421" name="T0"/>
                  <a:gd fmla="*/ 0 h 298" name="T1"/>
                  <a:gd fmla="*/ 1272 w 1421" name="T2"/>
                  <a:gd fmla="*/ 0 h 298" name="T3"/>
                  <a:gd fmla="*/ 1302 w 1421" name="T4"/>
                  <a:gd fmla="*/ 3 h 298" name="T5"/>
                  <a:gd fmla="*/ 1330 w 1421" name="T6"/>
                  <a:gd fmla="*/ 12 h 298" name="T7"/>
                  <a:gd fmla="*/ 1356 w 1421" name="T8"/>
                  <a:gd fmla="*/ 25 h 298" name="T9"/>
                  <a:gd fmla="*/ 1378 w 1421" name="T10"/>
                  <a:gd fmla="*/ 44 h 298" name="T11"/>
                  <a:gd fmla="*/ 1396 w 1421" name="T12"/>
                  <a:gd fmla="*/ 66 h 298" name="T13"/>
                  <a:gd fmla="*/ 1410 w 1421" name="T14"/>
                  <a:gd fmla="*/ 91 h 298" name="T15"/>
                  <a:gd fmla="*/ 1418 w 1421" name="T16"/>
                  <a:gd fmla="*/ 119 h 298" name="T17"/>
                  <a:gd fmla="*/ 1421 w 1421" name="T18"/>
                  <a:gd fmla="*/ 149 h 298" name="T19"/>
                  <a:gd fmla="*/ 1418 w 1421" name="T20"/>
                  <a:gd fmla="*/ 179 h 298" name="T21"/>
                  <a:gd fmla="*/ 1410 w 1421" name="T22"/>
                  <a:gd fmla="*/ 206 h 298" name="T23"/>
                  <a:gd fmla="*/ 1396 w 1421" name="T24"/>
                  <a:gd fmla="*/ 232 h 298" name="T25"/>
                  <a:gd fmla="*/ 1378 w 1421" name="T26"/>
                  <a:gd fmla="*/ 254 h 298" name="T27"/>
                  <a:gd fmla="*/ 1356 w 1421" name="T28"/>
                  <a:gd fmla="*/ 272 h 298" name="T29"/>
                  <a:gd fmla="*/ 1330 w 1421" name="T30"/>
                  <a:gd fmla="*/ 285 h 298" name="T31"/>
                  <a:gd fmla="*/ 1302 w 1421" name="T32"/>
                  <a:gd fmla="*/ 295 h 298" name="T33"/>
                  <a:gd fmla="*/ 1272 w 1421" name="T34"/>
                  <a:gd fmla="*/ 298 h 298" name="T35"/>
                  <a:gd fmla="*/ 149 w 1421" name="T36"/>
                  <a:gd fmla="*/ 298 h 298" name="T37"/>
                  <a:gd fmla="*/ 119 w 1421" name="T38"/>
                  <a:gd fmla="*/ 295 h 298" name="T39"/>
                  <a:gd fmla="*/ 91 w 1421" name="T40"/>
                  <a:gd fmla="*/ 285 h 298" name="T41"/>
                  <a:gd fmla="*/ 65 w 1421" name="T42"/>
                  <a:gd fmla="*/ 272 h 298" name="T43"/>
                  <a:gd fmla="*/ 44 w 1421" name="T44"/>
                  <a:gd fmla="*/ 254 h 298" name="T45"/>
                  <a:gd fmla="*/ 25 w 1421" name="T46"/>
                  <a:gd fmla="*/ 232 h 298" name="T47"/>
                  <a:gd fmla="*/ 11 w 1421" name="T48"/>
                  <a:gd fmla="*/ 206 h 298" name="T49"/>
                  <a:gd fmla="*/ 3 w 1421" name="T50"/>
                  <a:gd fmla="*/ 179 h 298" name="T51"/>
                  <a:gd fmla="*/ 0 w 1421" name="T52"/>
                  <a:gd fmla="*/ 149 h 298" name="T53"/>
                  <a:gd fmla="*/ 3 w 1421" name="T54"/>
                  <a:gd fmla="*/ 119 h 298" name="T55"/>
                  <a:gd fmla="*/ 11 w 1421" name="T56"/>
                  <a:gd fmla="*/ 91 h 298" name="T57"/>
                  <a:gd fmla="*/ 25 w 1421" name="T58"/>
                  <a:gd fmla="*/ 66 h 298" name="T59"/>
                  <a:gd fmla="*/ 44 w 1421" name="T60"/>
                  <a:gd fmla="*/ 44 h 298" name="T61"/>
                  <a:gd fmla="*/ 65 w 1421" name="T62"/>
                  <a:gd fmla="*/ 25 h 298" name="T63"/>
                  <a:gd fmla="*/ 91 w 1421" name="T64"/>
                  <a:gd fmla="*/ 12 h 298" name="T65"/>
                  <a:gd fmla="*/ 119 w 1421" name="T66"/>
                  <a:gd fmla="*/ 3 h 298" name="T67"/>
                  <a:gd fmla="*/ 149 w 1421" name="T68"/>
                  <a:gd fmla="*/ 0 h 29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98" w="1421">
                    <a:moveTo>
                      <a:pt x="149" y="0"/>
                    </a:moveTo>
                    <a:lnTo>
                      <a:pt x="1272" y="0"/>
                    </a:lnTo>
                    <a:lnTo>
                      <a:pt x="1302" y="3"/>
                    </a:lnTo>
                    <a:lnTo>
                      <a:pt x="1330" y="12"/>
                    </a:lnTo>
                    <a:lnTo>
                      <a:pt x="1356" y="25"/>
                    </a:lnTo>
                    <a:lnTo>
                      <a:pt x="1378" y="44"/>
                    </a:lnTo>
                    <a:lnTo>
                      <a:pt x="1396" y="66"/>
                    </a:lnTo>
                    <a:lnTo>
                      <a:pt x="1410" y="91"/>
                    </a:lnTo>
                    <a:lnTo>
                      <a:pt x="1418" y="119"/>
                    </a:lnTo>
                    <a:lnTo>
                      <a:pt x="1421" y="149"/>
                    </a:lnTo>
                    <a:lnTo>
                      <a:pt x="1418" y="179"/>
                    </a:lnTo>
                    <a:lnTo>
                      <a:pt x="1410" y="206"/>
                    </a:lnTo>
                    <a:lnTo>
                      <a:pt x="1396" y="232"/>
                    </a:lnTo>
                    <a:lnTo>
                      <a:pt x="1378" y="254"/>
                    </a:lnTo>
                    <a:lnTo>
                      <a:pt x="1356" y="272"/>
                    </a:lnTo>
                    <a:lnTo>
                      <a:pt x="1330" y="285"/>
                    </a:lnTo>
                    <a:lnTo>
                      <a:pt x="1302" y="295"/>
                    </a:lnTo>
                    <a:lnTo>
                      <a:pt x="1272" y="298"/>
                    </a:lnTo>
                    <a:lnTo>
                      <a:pt x="149" y="298"/>
                    </a:lnTo>
                    <a:lnTo>
                      <a:pt x="119" y="295"/>
                    </a:lnTo>
                    <a:lnTo>
                      <a:pt x="91" y="285"/>
                    </a:lnTo>
                    <a:lnTo>
                      <a:pt x="65" y="272"/>
                    </a:lnTo>
                    <a:lnTo>
                      <a:pt x="44" y="254"/>
                    </a:lnTo>
                    <a:lnTo>
                      <a:pt x="25" y="232"/>
                    </a:lnTo>
                    <a:lnTo>
                      <a:pt x="11" y="206"/>
                    </a:lnTo>
                    <a:lnTo>
                      <a:pt x="3" y="179"/>
                    </a:lnTo>
                    <a:lnTo>
                      <a:pt x="0" y="149"/>
                    </a:lnTo>
                    <a:lnTo>
                      <a:pt x="3" y="119"/>
                    </a:lnTo>
                    <a:lnTo>
                      <a:pt x="11" y="91"/>
                    </a:lnTo>
                    <a:lnTo>
                      <a:pt x="25" y="66"/>
                    </a:lnTo>
                    <a:lnTo>
                      <a:pt x="44" y="44"/>
                    </a:lnTo>
                    <a:lnTo>
                      <a:pt x="65" y="25"/>
                    </a:lnTo>
                    <a:lnTo>
                      <a:pt x="91" y="12"/>
                    </a:lnTo>
                    <a:lnTo>
                      <a:pt x="119" y="3"/>
                    </a:lnTo>
                    <a:lnTo>
                      <a:pt x="14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sp>
            <p:nvSpPr>
              <p:cNvPr id="34" name="Freeform 1039">
                <a:extLst>
                  <a:ext uri="{FF2B5EF4-FFF2-40B4-BE49-F238E27FC236}">
                    <a16:creationId xmlns:a16="http://schemas.microsoft.com/office/drawing/2014/main" id="{2D118E15-E152-4BBD-BBA3-06C83AF6E3AF}"/>
                  </a:ext>
                </a:extLst>
              </p:cNvPr>
              <p:cNvSpPr/>
              <p:nvPr/>
            </p:nvSpPr>
            <p:spPr bwMode="auto">
              <a:xfrm>
                <a:off x="10016" y="-1662"/>
                <a:ext cx="356" cy="75"/>
              </a:xfrm>
              <a:custGeom>
                <a:gdLst>
                  <a:gd fmla="*/ 149 w 1421" name="T0"/>
                  <a:gd fmla="*/ 0 h 298" name="T1"/>
                  <a:gd fmla="*/ 1272 w 1421" name="T2"/>
                  <a:gd fmla="*/ 0 h 298" name="T3"/>
                  <a:gd fmla="*/ 1302 w 1421" name="T4"/>
                  <a:gd fmla="*/ 3 h 298" name="T5"/>
                  <a:gd fmla="*/ 1330 w 1421" name="T6"/>
                  <a:gd fmla="*/ 12 h 298" name="T7"/>
                  <a:gd fmla="*/ 1356 w 1421" name="T8"/>
                  <a:gd fmla="*/ 26 h 298" name="T9"/>
                  <a:gd fmla="*/ 1378 w 1421" name="T10"/>
                  <a:gd fmla="*/ 44 h 298" name="T11"/>
                  <a:gd fmla="*/ 1396 w 1421" name="T12"/>
                  <a:gd fmla="*/ 66 h 298" name="T13"/>
                  <a:gd fmla="*/ 1410 w 1421" name="T14"/>
                  <a:gd fmla="*/ 91 h 298" name="T15"/>
                  <a:gd fmla="*/ 1418 w 1421" name="T16"/>
                  <a:gd fmla="*/ 119 h 298" name="T17"/>
                  <a:gd fmla="*/ 1421 w 1421" name="T18"/>
                  <a:gd fmla="*/ 149 h 298" name="T19"/>
                  <a:gd fmla="*/ 1418 w 1421" name="T20"/>
                  <a:gd fmla="*/ 179 h 298" name="T21"/>
                  <a:gd fmla="*/ 1410 w 1421" name="T22"/>
                  <a:gd fmla="*/ 207 h 298" name="T23"/>
                  <a:gd fmla="*/ 1396 w 1421" name="T24"/>
                  <a:gd fmla="*/ 232 h 298" name="T25"/>
                  <a:gd fmla="*/ 1378 w 1421" name="T26"/>
                  <a:gd fmla="*/ 255 h 298" name="T27"/>
                  <a:gd fmla="*/ 1356 w 1421" name="T28"/>
                  <a:gd fmla="*/ 272 h 298" name="T29"/>
                  <a:gd fmla="*/ 1330 w 1421" name="T30"/>
                  <a:gd fmla="*/ 287 h 298" name="T31"/>
                  <a:gd fmla="*/ 1302 w 1421" name="T32"/>
                  <a:gd fmla="*/ 295 h 298" name="T33"/>
                  <a:gd fmla="*/ 1272 w 1421" name="T34"/>
                  <a:gd fmla="*/ 298 h 298" name="T35"/>
                  <a:gd fmla="*/ 149 w 1421" name="T36"/>
                  <a:gd fmla="*/ 298 h 298" name="T37"/>
                  <a:gd fmla="*/ 119 w 1421" name="T38"/>
                  <a:gd fmla="*/ 295 h 298" name="T39"/>
                  <a:gd fmla="*/ 91 w 1421" name="T40"/>
                  <a:gd fmla="*/ 287 h 298" name="T41"/>
                  <a:gd fmla="*/ 65 w 1421" name="T42"/>
                  <a:gd fmla="*/ 272 h 298" name="T43"/>
                  <a:gd fmla="*/ 44 w 1421" name="T44"/>
                  <a:gd fmla="*/ 255 h 298" name="T45"/>
                  <a:gd fmla="*/ 25 w 1421" name="T46"/>
                  <a:gd fmla="*/ 232 h 298" name="T47"/>
                  <a:gd fmla="*/ 11 w 1421" name="T48"/>
                  <a:gd fmla="*/ 207 h 298" name="T49"/>
                  <a:gd fmla="*/ 3 w 1421" name="T50"/>
                  <a:gd fmla="*/ 179 h 298" name="T51"/>
                  <a:gd fmla="*/ 0 w 1421" name="T52"/>
                  <a:gd fmla="*/ 149 h 298" name="T53"/>
                  <a:gd fmla="*/ 3 w 1421" name="T54"/>
                  <a:gd fmla="*/ 119 h 298" name="T55"/>
                  <a:gd fmla="*/ 11 w 1421" name="T56"/>
                  <a:gd fmla="*/ 91 h 298" name="T57"/>
                  <a:gd fmla="*/ 25 w 1421" name="T58"/>
                  <a:gd fmla="*/ 66 h 298" name="T59"/>
                  <a:gd fmla="*/ 44 w 1421" name="T60"/>
                  <a:gd fmla="*/ 44 h 298" name="T61"/>
                  <a:gd fmla="*/ 65 w 1421" name="T62"/>
                  <a:gd fmla="*/ 26 h 298" name="T63"/>
                  <a:gd fmla="*/ 91 w 1421" name="T64"/>
                  <a:gd fmla="*/ 12 h 298" name="T65"/>
                  <a:gd fmla="*/ 119 w 1421" name="T66"/>
                  <a:gd fmla="*/ 3 h 298" name="T67"/>
                  <a:gd fmla="*/ 149 w 1421" name="T68"/>
                  <a:gd fmla="*/ 0 h 29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98" w="1421">
                    <a:moveTo>
                      <a:pt x="149" y="0"/>
                    </a:moveTo>
                    <a:lnTo>
                      <a:pt x="1272" y="0"/>
                    </a:lnTo>
                    <a:lnTo>
                      <a:pt x="1302" y="3"/>
                    </a:lnTo>
                    <a:lnTo>
                      <a:pt x="1330" y="12"/>
                    </a:lnTo>
                    <a:lnTo>
                      <a:pt x="1356" y="26"/>
                    </a:lnTo>
                    <a:lnTo>
                      <a:pt x="1378" y="44"/>
                    </a:lnTo>
                    <a:lnTo>
                      <a:pt x="1396" y="66"/>
                    </a:lnTo>
                    <a:lnTo>
                      <a:pt x="1410" y="91"/>
                    </a:lnTo>
                    <a:lnTo>
                      <a:pt x="1418" y="119"/>
                    </a:lnTo>
                    <a:lnTo>
                      <a:pt x="1421" y="149"/>
                    </a:lnTo>
                    <a:lnTo>
                      <a:pt x="1418" y="179"/>
                    </a:lnTo>
                    <a:lnTo>
                      <a:pt x="1410" y="207"/>
                    </a:lnTo>
                    <a:lnTo>
                      <a:pt x="1396" y="232"/>
                    </a:lnTo>
                    <a:lnTo>
                      <a:pt x="1378" y="255"/>
                    </a:lnTo>
                    <a:lnTo>
                      <a:pt x="1356" y="272"/>
                    </a:lnTo>
                    <a:lnTo>
                      <a:pt x="1330" y="287"/>
                    </a:lnTo>
                    <a:lnTo>
                      <a:pt x="1302" y="295"/>
                    </a:lnTo>
                    <a:lnTo>
                      <a:pt x="1272" y="298"/>
                    </a:lnTo>
                    <a:lnTo>
                      <a:pt x="149" y="298"/>
                    </a:lnTo>
                    <a:lnTo>
                      <a:pt x="119" y="295"/>
                    </a:lnTo>
                    <a:lnTo>
                      <a:pt x="91" y="287"/>
                    </a:lnTo>
                    <a:lnTo>
                      <a:pt x="65" y="272"/>
                    </a:lnTo>
                    <a:lnTo>
                      <a:pt x="44" y="255"/>
                    </a:lnTo>
                    <a:lnTo>
                      <a:pt x="25" y="232"/>
                    </a:lnTo>
                    <a:lnTo>
                      <a:pt x="11" y="207"/>
                    </a:lnTo>
                    <a:lnTo>
                      <a:pt x="3" y="179"/>
                    </a:lnTo>
                    <a:lnTo>
                      <a:pt x="0" y="149"/>
                    </a:lnTo>
                    <a:lnTo>
                      <a:pt x="3" y="119"/>
                    </a:lnTo>
                    <a:lnTo>
                      <a:pt x="11" y="91"/>
                    </a:lnTo>
                    <a:lnTo>
                      <a:pt x="25" y="66"/>
                    </a:lnTo>
                    <a:lnTo>
                      <a:pt x="44" y="44"/>
                    </a:lnTo>
                    <a:lnTo>
                      <a:pt x="65" y="26"/>
                    </a:lnTo>
                    <a:lnTo>
                      <a:pt x="91" y="12"/>
                    </a:lnTo>
                    <a:lnTo>
                      <a:pt x="119" y="3"/>
                    </a:lnTo>
                    <a:lnTo>
                      <a:pt x="14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sp>
            <p:nvSpPr>
              <p:cNvPr id="35" name="Freeform 1040">
                <a:extLst>
                  <a:ext uri="{FF2B5EF4-FFF2-40B4-BE49-F238E27FC236}">
                    <a16:creationId xmlns:a16="http://schemas.microsoft.com/office/drawing/2014/main" id="{1C10A82B-8051-44F8-B7F1-43757F0E83D8}"/>
                  </a:ext>
                </a:extLst>
              </p:cNvPr>
              <p:cNvSpPr/>
              <p:nvPr/>
            </p:nvSpPr>
            <p:spPr bwMode="auto">
              <a:xfrm>
                <a:off x="10016" y="-1522"/>
                <a:ext cx="215" cy="74"/>
              </a:xfrm>
              <a:custGeom>
                <a:gdLst>
                  <a:gd fmla="*/ 149 w 860" name="T0"/>
                  <a:gd fmla="*/ 0 h 297" name="T1"/>
                  <a:gd fmla="*/ 711 w 860" name="T2"/>
                  <a:gd fmla="*/ 0 h 297" name="T3"/>
                  <a:gd fmla="*/ 741 w 860" name="T4"/>
                  <a:gd fmla="*/ 3 h 297" name="T5"/>
                  <a:gd fmla="*/ 769 w 860" name="T6"/>
                  <a:gd fmla="*/ 11 h 297" name="T7"/>
                  <a:gd fmla="*/ 795 w 860" name="T8"/>
                  <a:gd fmla="*/ 26 h 297" name="T9"/>
                  <a:gd fmla="*/ 817 w 860" name="T10"/>
                  <a:gd fmla="*/ 43 h 297" name="T11"/>
                  <a:gd fmla="*/ 835 w 860" name="T12"/>
                  <a:gd fmla="*/ 66 h 297" name="T13"/>
                  <a:gd fmla="*/ 849 w 860" name="T14"/>
                  <a:gd fmla="*/ 90 h 297" name="T15"/>
                  <a:gd fmla="*/ 857 w 860" name="T16"/>
                  <a:gd fmla="*/ 118 h 297" name="T17"/>
                  <a:gd fmla="*/ 860 w 860" name="T18"/>
                  <a:gd fmla="*/ 149 h 297" name="T19"/>
                  <a:gd fmla="*/ 857 w 860" name="T20"/>
                  <a:gd fmla="*/ 179 h 297" name="T21"/>
                  <a:gd fmla="*/ 849 w 860" name="T22"/>
                  <a:gd fmla="*/ 207 h 297" name="T23"/>
                  <a:gd fmla="*/ 835 w 860" name="T24"/>
                  <a:gd fmla="*/ 231 h 297" name="T25"/>
                  <a:gd fmla="*/ 817 w 860" name="T26"/>
                  <a:gd fmla="*/ 254 h 297" name="T27"/>
                  <a:gd fmla="*/ 795 w 860" name="T28"/>
                  <a:gd fmla="*/ 271 h 297" name="T29"/>
                  <a:gd fmla="*/ 769 w 860" name="T30"/>
                  <a:gd fmla="*/ 286 h 297" name="T31"/>
                  <a:gd fmla="*/ 741 w 860" name="T32"/>
                  <a:gd fmla="*/ 294 h 297" name="T33"/>
                  <a:gd fmla="*/ 711 w 860" name="T34"/>
                  <a:gd fmla="*/ 297 h 297" name="T35"/>
                  <a:gd fmla="*/ 149 w 860" name="T36"/>
                  <a:gd fmla="*/ 297 h 297" name="T37"/>
                  <a:gd fmla="*/ 119 w 860" name="T38"/>
                  <a:gd fmla="*/ 294 h 297" name="T39"/>
                  <a:gd fmla="*/ 91 w 860" name="T40"/>
                  <a:gd fmla="*/ 286 h 297" name="T41"/>
                  <a:gd fmla="*/ 65 w 860" name="T42"/>
                  <a:gd fmla="*/ 271 h 297" name="T43"/>
                  <a:gd fmla="*/ 44 w 860" name="T44"/>
                  <a:gd fmla="*/ 254 h 297" name="T45"/>
                  <a:gd fmla="*/ 25 w 860" name="T46"/>
                  <a:gd fmla="*/ 231 h 297" name="T47"/>
                  <a:gd fmla="*/ 11 w 860" name="T48"/>
                  <a:gd fmla="*/ 207 h 297" name="T49"/>
                  <a:gd fmla="*/ 3 w 860" name="T50"/>
                  <a:gd fmla="*/ 179 h 297" name="T51"/>
                  <a:gd fmla="*/ 0 w 860" name="T52"/>
                  <a:gd fmla="*/ 149 h 297" name="T53"/>
                  <a:gd fmla="*/ 3 w 860" name="T54"/>
                  <a:gd fmla="*/ 118 h 297" name="T55"/>
                  <a:gd fmla="*/ 11 w 860" name="T56"/>
                  <a:gd fmla="*/ 90 h 297" name="T57"/>
                  <a:gd fmla="*/ 25 w 860" name="T58"/>
                  <a:gd fmla="*/ 66 h 297" name="T59"/>
                  <a:gd fmla="*/ 44 w 860" name="T60"/>
                  <a:gd fmla="*/ 43 h 297" name="T61"/>
                  <a:gd fmla="*/ 65 w 860" name="T62"/>
                  <a:gd fmla="*/ 26 h 297" name="T63"/>
                  <a:gd fmla="*/ 91 w 860" name="T64"/>
                  <a:gd fmla="*/ 11 h 297" name="T65"/>
                  <a:gd fmla="*/ 119 w 860" name="T66"/>
                  <a:gd fmla="*/ 3 h 297" name="T67"/>
                  <a:gd fmla="*/ 149 w 860" name="T68"/>
                  <a:gd fmla="*/ 0 h 29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97" w="860">
                    <a:moveTo>
                      <a:pt x="149" y="0"/>
                    </a:moveTo>
                    <a:lnTo>
                      <a:pt x="711" y="0"/>
                    </a:lnTo>
                    <a:lnTo>
                      <a:pt x="741" y="3"/>
                    </a:lnTo>
                    <a:lnTo>
                      <a:pt x="769" y="11"/>
                    </a:lnTo>
                    <a:lnTo>
                      <a:pt x="795" y="26"/>
                    </a:lnTo>
                    <a:lnTo>
                      <a:pt x="817" y="43"/>
                    </a:lnTo>
                    <a:lnTo>
                      <a:pt x="835" y="66"/>
                    </a:lnTo>
                    <a:lnTo>
                      <a:pt x="849" y="90"/>
                    </a:lnTo>
                    <a:lnTo>
                      <a:pt x="857" y="118"/>
                    </a:lnTo>
                    <a:lnTo>
                      <a:pt x="860" y="149"/>
                    </a:lnTo>
                    <a:lnTo>
                      <a:pt x="857" y="179"/>
                    </a:lnTo>
                    <a:lnTo>
                      <a:pt x="849" y="207"/>
                    </a:lnTo>
                    <a:lnTo>
                      <a:pt x="835" y="231"/>
                    </a:lnTo>
                    <a:lnTo>
                      <a:pt x="817" y="254"/>
                    </a:lnTo>
                    <a:lnTo>
                      <a:pt x="795" y="271"/>
                    </a:lnTo>
                    <a:lnTo>
                      <a:pt x="769" y="286"/>
                    </a:lnTo>
                    <a:lnTo>
                      <a:pt x="741" y="294"/>
                    </a:lnTo>
                    <a:lnTo>
                      <a:pt x="711" y="297"/>
                    </a:lnTo>
                    <a:lnTo>
                      <a:pt x="149" y="297"/>
                    </a:lnTo>
                    <a:lnTo>
                      <a:pt x="119" y="294"/>
                    </a:lnTo>
                    <a:lnTo>
                      <a:pt x="91" y="286"/>
                    </a:lnTo>
                    <a:lnTo>
                      <a:pt x="65" y="271"/>
                    </a:lnTo>
                    <a:lnTo>
                      <a:pt x="44" y="254"/>
                    </a:lnTo>
                    <a:lnTo>
                      <a:pt x="25" y="231"/>
                    </a:lnTo>
                    <a:lnTo>
                      <a:pt x="11" y="207"/>
                    </a:lnTo>
                    <a:lnTo>
                      <a:pt x="3" y="179"/>
                    </a:lnTo>
                    <a:lnTo>
                      <a:pt x="0" y="149"/>
                    </a:lnTo>
                    <a:lnTo>
                      <a:pt x="3" y="118"/>
                    </a:lnTo>
                    <a:lnTo>
                      <a:pt x="11" y="90"/>
                    </a:lnTo>
                    <a:lnTo>
                      <a:pt x="25" y="66"/>
                    </a:lnTo>
                    <a:lnTo>
                      <a:pt x="44" y="43"/>
                    </a:lnTo>
                    <a:lnTo>
                      <a:pt x="65" y="26"/>
                    </a:lnTo>
                    <a:lnTo>
                      <a:pt x="91" y="11"/>
                    </a:lnTo>
                    <a:lnTo>
                      <a:pt x="119" y="3"/>
                    </a:lnTo>
                    <a:lnTo>
                      <a:pt x="14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sp>
            <p:nvSpPr>
              <p:cNvPr id="36" name="Freeform 1041">
                <a:extLst>
                  <a:ext uri="{FF2B5EF4-FFF2-40B4-BE49-F238E27FC236}">
                    <a16:creationId xmlns:a16="http://schemas.microsoft.com/office/drawing/2014/main" id="{D9C172D6-2B3E-4934-9AF6-112A63CA066D}"/>
                  </a:ext>
                </a:extLst>
              </p:cNvPr>
              <p:cNvSpPr/>
              <p:nvPr/>
            </p:nvSpPr>
            <p:spPr bwMode="auto">
              <a:xfrm>
                <a:off x="9876" y="-1946"/>
                <a:ext cx="636" cy="817"/>
              </a:xfrm>
              <a:custGeom>
                <a:gdLst>
                  <a:gd fmla="*/ 150 w 2545" name="T0"/>
                  <a:gd fmla="*/ 0 h 3271" name="T1"/>
                  <a:gd fmla="*/ 2395 w 2545" name="T2"/>
                  <a:gd fmla="*/ 0 h 3271" name="T3"/>
                  <a:gd fmla="*/ 2425 w 2545" name="T4"/>
                  <a:gd fmla="*/ 3 h 3271" name="T5"/>
                  <a:gd fmla="*/ 2453 w 2545" name="T6"/>
                  <a:gd fmla="*/ 11 h 3271" name="T7"/>
                  <a:gd fmla="*/ 2479 w 2545" name="T8"/>
                  <a:gd fmla="*/ 26 h 3271" name="T9"/>
                  <a:gd fmla="*/ 2501 w 2545" name="T10"/>
                  <a:gd fmla="*/ 43 h 3271" name="T11"/>
                  <a:gd fmla="*/ 2520 w 2545" name="T12"/>
                  <a:gd fmla="*/ 66 h 3271" name="T13"/>
                  <a:gd fmla="*/ 2533 w 2545" name="T14"/>
                  <a:gd fmla="*/ 90 h 3271" name="T15"/>
                  <a:gd fmla="*/ 2542 w 2545" name="T16"/>
                  <a:gd fmla="*/ 118 h 3271" name="T17"/>
                  <a:gd fmla="*/ 2545 w 2545" name="T18"/>
                  <a:gd fmla="*/ 148 h 3271" name="T19"/>
                  <a:gd fmla="*/ 2545 w 2545" name="T20"/>
                  <a:gd fmla="*/ 369 h 3271" name="T21"/>
                  <a:gd fmla="*/ 2246 w 2545" name="T22"/>
                  <a:gd fmla="*/ 885 h 3271" name="T23"/>
                  <a:gd fmla="*/ 2246 w 2545" name="T24"/>
                  <a:gd fmla="*/ 297 h 3271" name="T25"/>
                  <a:gd fmla="*/ 300 w 2545" name="T26"/>
                  <a:gd fmla="*/ 297 h 3271" name="T27"/>
                  <a:gd fmla="*/ 300 w 2545" name="T28"/>
                  <a:gd fmla="*/ 2973 h 3271" name="T29"/>
                  <a:gd fmla="*/ 2246 w 2545" name="T30"/>
                  <a:gd fmla="*/ 2973 h 3271" name="T31"/>
                  <a:gd fmla="*/ 2246 w 2545" name="T32"/>
                  <a:gd fmla="*/ 2603 h 3271" name="T33"/>
                  <a:gd fmla="*/ 2403 w 2545" name="T34"/>
                  <a:gd fmla="*/ 2500 h 3271" name="T35"/>
                  <a:gd fmla="*/ 2430 w 2545" name="T36"/>
                  <a:gd fmla="*/ 2478 h 3271" name="T37"/>
                  <a:gd fmla="*/ 2454 w 2545" name="T38"/>
                  <a:gd fmla="*/ 2453 h 3271" name="T39"/>
                  <a:gd fmla="*/ 2474 w 2545" name="T40"/>
                  <a:gd fmla="*/ 2425 h 3271" name="T41"/>
                  <a:gd fmla="*/ 2545 w 2545" name="T42"/>
                  <a:gd fmla="*/ 2302 h 3271" name="T43"/>
                  <a:gd fmla="*/ 2545 w 2545" name="T44"/>
                  <a:gd fmla="*/ 3122 h 3271" name="T45"/>
                  <a:gd fmla="*/ 2542 w 2545" name="T46"/>
                  <a:gd fmla="*/ 3151 h 3271" name="T47"/>
                  <a:gd fmla="*/ 2533 w 2545" name="T48"/>
                  <a:gd fmla="*/ 3179 h 3271" name="T49"/>
                  <a:gd fmla="*/ 2520 w 2545" name="T50"/>
                  <a:gd fmla="*/ 3205 h 3271" name="T51"/>
                  <a:gd fmla="*/ 2501 w 2545" name="T52"/>
                  <a:gd fmla="*/ 3226 h 3271" name="T53"/>
                  <a:gd fmla="*/ 2479 w 2545" name="T54"/>
                  <a:gd fmla="*/ 3245 h 3271" name="T55"/>
                  <a:gd fmla="*/ 2453 w 2545" name="T56"/>
                  <a:gd fmla="*/ 3258 h 3271" name="T57"/>
                  <a:gd fmla="*/ 2425 w 2545" name="T58"/>
                  <a:gd fmla="*/ 3268 h 3271" name="T59"/>
                  <a:gd fmla="*/ 2395 w 2545" name="T60"/>
                  <a:gd fmla="*/ 3271 h 3271" name="T61"/>
                  <a:gd fmla="*/ 150 w 2545" name="T62"/>
                  <a:gd fmla="*/ 3271 h 3271" name="T63"/>
                  <a:gd fmla="*/ 120 w 2545" name="T64"/>
                  <a:gd fmla="*/ 3268 h 3271" name="T65"/>
                  <a:gd fmla="*/ 92 w 2545" name="T66"/>
                  <a:gd fmla="*/ 3258 h 3271" name="T67"/>
                  <a:gd fmla="*/ 66 w 2545" name="T68"/>
                  <a:gd fmla="*/ 3245 h 3271" name="T69"/>
                  <a:gd fmla="*/ 44 w 2545" name="T70"/>
                  <a:gd fmla="*/ 3226 h 3271" name="T71"/>
                  <a:gd fmla="*/ 26 w 2545" name="T72"/>
                  <a:gd fmla="*/ 3205 h 3271" name="T73"/>
                  <a:gd fmla="*/ 12 w 2545" name="T74"/>
                  <a:gd fmla="*/ 3179 h 3271" name="T75"/>
                  <a:gd fmla="*/ 3 w 2545" name="T76"/>
                  <a:gd fmla="*/ 3151 h 3271" name="T77"/>
                  <a:gd fmla="*/ 0 w 2545" name="T78"/>
                  <a:gd fmla="*/ 3122 h 3271" name="T79"/>
                  <a:gd fmla="*/ 0 w 2545" name="T80"/>
                  <a:gd fmla="*/ 148 h 3271" name="T81"/>
                  <a:gd fmla="*/ 3 w 2545" name="T82"/>
                  <a:gd fmla="*/ 118 h 3271" name="T83"/>
                  <a:gd fmla="*/ 12 w 2545" name="T84"/>
                  <a:gd fmla="*/ 90 h 3271" name="T85"/>
                  <a:gd fmla="*/ 26 w 2545" name="T86"/>
                  <a:gd fmla="*/ 66 h 3271" name="T87"/>
                  <a:gd fmla="*/ 44 w 2545" name="T88"/>
                  <a:gd fmla="*/ 43 h 3271" name="T89"/>
                  <a:gd fmla="*/ 66 w 2545" name="T90"/>
                  <a:gd fmla="*/ 26 h 3271" name="T91"/>
                  <a:gd fmla="*/ 92 w 2545" name="T92"/>
                  <a:gd fmla="*/ 11 h 3271" name="T93"/>
                  <a:gd fmla="*/ 120 w 2545" name="T94"/>
                  <a:gd fmla="*/ 3 h 3271" name="T95"/>
                  <a:gd fmla="*/ 150 w 2545" name="T96"/>
                  <a:gd fmla="*/ 0 h 327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71" w="2545">
                    <a:moveTo>
                      <a:pt x="150" y="0"/>
                    </a:moveTo>
                    <a:lnTo>
                      <a:pt x="2395" y="0"/>
                    </a:lnTo>
                    <a:lnTo>
                      <a:pt x="2425" y="3"/>
                    </a:lnTo>
                    <a:lnTo>
                      <a:pt x="2453" y="11"/>
                    </a:lnTo>
                    <a:lnTo>
                      <a:pt x="2479" y="26"/>
                    </a:lnTo>
                    <a:lnTo>
                      <a:pt x="2501" y="43"/>
                    </a:lnTo>
                    <a:lnTo>
                      <a:pt x="2520" y="66"/>
                    </a:lnTo>
                    <a:lnTo>
                      <a:pt x="2533" y="90"/>
                    </a:lnTo>
                    <a:lnTo>
                      <a:pt x="2542" y="118"/>
                    </a:lnTo>
                    <a:lnTo>
                      <a:pt x="2545" y="148"/>
                    </a:lnTo>
                    <a:lnTo>
                      <a:pt x="2545" y="369"/>
                    </a:lnTo>
                    <a:lnTo>
                      <a:pt x="2246" y="885"/>
                    </a:lnTo>
                    <a:lnTo>
                      <a:pt x="2246" y="297"/>
                    </a:lnTo>
                    <a:lnTo>
                      <a:pt x="300" y="297"/>
                    </a:lnTo>
                    <a:lnTo>
                      <a:pt x="300" y="2973"/>
                    </a:lnTo>
                    <a:lnTo>
                      <a:pt x="2246" y="2973"/>
                    </a:lnTo>
                    <a:lnTo>
                      <a:pt x="2246" y="2603"/>
                    </a:lnTo>
                    <a:lnTo>
                      <a:pt x="2403" y="2500"/>
                    </a:lnTo>
                    <a:lnTo>
                      <a:pt x="2430" y="2478"/>
                    </a:lnTo>
                    <a:lnTo>
                      <a:pt x="2454" y="2453"/>
                    </a:lnTo>
                    <a:lnTo>
                      <a:pt x="2474" y="2425"/>
                    </a:lnTo>
                    <a:lnTo>
                      <a:pt x="2545" y="2302"/>
                    </a:lnTo>
                    <a:lnTo>
                      <a:pt x="2545" y="3122"/>
                    </a:lnTo>
                    <a:lnTo>
                      <a:pt x="2542" y="3151"/>
                    </a:lnTo>
                    <a:lnTo>
                      <a:pt x="2533" y="3179"/>
                    </a:lnTo>
                    <a:lnTo>
                      <a:pt x="2520" y="3205"/>
                    </a:lnTo>
                    <a:lnTo>
                      <a:pt x="2501" y="3226"/>
                    </a:lnTo>
                    <a:lnTo>
                      <a:pt x="2479" y="3245"/>
                    </a:lnTo>
                    <a:lnTo>
                      <a:pt x="2453" y="3258"/>
                    </a:lnTo>
                    <a:lnTo>
                      <a:pt x="2425" y="3268"/>
                    </a:lnTo>
                    <a:lnTo>
                      <a:pt x="2395" y="3271"/>
                    </a:lnTo>
                    <a:lnTo>
                      <a:pt x="150" y="3271"/>
                    </a:lnTo>
                    <a:lnTo>
                      <a:pt x="120" y="3268"/>
                    </a:lnTo>
                    <a:lnTo>
                      <a:pt x="92" y="3258"/>
                    </a:lnTo>
                    <a:lnTo>
                      <a:pt x="66" y="3245"/>
                    </a:lnTo>
                    <a:lnTo>
                      <a:pt x="44" y="3226"/>
                    </a:lnTo>
                    <a:lnTo>
                      <a:pt x="26" y="3205"/>
                    </a:lnTo>
                    <a:lnTo>
                      <a:pt x="12" y="3179"/>
                    </a:lnTo>
                    <a:lnTo>
                      <a:pt x="3" y="3151"/>
                    </a:lnTo>
                    <a:lnTo>
                      <a:pt x="0" y="3122"/>
                    </a:lnTo>
                    <a:lnTo>
                      <a:pt x="0" y="148"/>
                    </a:lnTo>
                    <a:lnTo>
                      <a:pt x="3" y="118"/>
                    </a:lnTo>
                    <a:lnTo>
                      <a:pt x="12" y="90"/>
                    </a:lnTo>
                    <a:lnTo>
                      <a:pt x="26" y="66"/>
                    </a:lnTo>
                    <a:lnTo>
                      <a:pt x="44" y="43"/>
                    </a:lnTo>
                    <a:lnTo>
                      <a:pt x="66" y="26"/>
                    </a:lnTo>
                    <a:lnTo>
                      <a:pt x="92" y="11"/>
                    </a:lnTo>
                    <a:lnTo>
                      <a:pt x="120" y="3"/>
                    </a:lnTo>
                    <a:lnTo>
                      <a:pt x="15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sp>
            <p:nvSpPr>
              <p:cNvPr id="37" name="Freeform 1042">
                <a:extLst>
                  <a:ext uri="{FF2B5EF4-FFF2-40B4-BE49-F238E27FC236}">
                    <a16:creationId xmlns:a16="http://schemas.microsoft.com/office/drawing/2014/main" id="{7FB506D4-B834-4F65-AD24-C5DAB6402945}"/>
                  </a:ext>
                </a:extLst>
              </p:cNvPr>
              <p:cNvSpPr>
                <a:spLocks noEditPoints="1"/>
              </p:cNvSpPr>
              <p:nvPr/>
            </p:nvSpPr>
            <p:spPr bwMode="auto">
              <a:xfrm>
                <a:off x="10305" y="-1855"/>
                <a:ext cx="393" cy="586"/>
              </a:xfrm>
              <a:custGeom>
                <a:gdLst>
                  <a:gd fmla="*/ 130 w 1574" name="T0"/>
                  <a:gd fmla="*/ 1973 h 2342" name="T1"/>
                  <a:gd fmla="*/ 221 w 1574" name="T2"/>
                  <a:gd fmla="*/ 2017 h 2342" name="T3"/>
                  <a:gd fmla="*/ 305 w 1574" name="T4"/>
                  <a:gd fmla="*/ 2073 h 2342" name="T5"/>
                  <a:gd fmla="*/ 434 w 1574" name="T6"/>
                  <a:gd fmla="*/ 1957 h 2342" name="T7"/>
                  <a:gd fmla="*/ 385 w 1574" name="T8"/>
                  <a:gd fmla="*/ 1912 h 2342" name="T9"/>
                  <a:gd fmla="*/ 311 w 1574" name="T10"/>
                  <a:gd fmla="*/ 1861 h 2342" name="T11"/>
                  <a:gd fmla="*/ 242 w 1574" name="T12"/>
                  <a:gd fmla="*/ 1827 h 2342" name="T13"/>
                  <a:gd fmla="*/ 186 w 1574" name="T14"/>
                  <a:gd fmla="*/ 1808 h 2342" name="T15"/>
                  <a:gd fmla="*/ 140 w 1574" name="T16"/>
                  <a:gd fmla="*/ 1799 h 2342" name="T17"/>
                  <a:gd fmla="*/ 1106 w 1574" name="T18"/>
                  <a:gd fmla="*/ 0 h 2342" name="T19"/>
                  <a:gd fmla="*/ 1161 w 1574" name="T20"/>
                  <a:gd fmla="*/ 7 h 2342" name="T21"/>
                  <a:gd fmla="*/ 1227 w 1574" name="T22"/>
                  <a:gd fmla="*/ 25 h 2342" name="T23"/>
                  <a:gd fmla="*/ 1305 w 1574" name="T24"/>
                  <a:gd fmla="*/ 56 h 2342" name="T25"/>
                  <a:gd fmla="*/ 1391 w 1574" name="T26"/>
                  <a:gd fmla="*/ 107 h 2342" name="T27"/>
                  <a:gd fmla="*/ 1462 w 1574" name="T28"/>
                  <a:gd fmla="*/ 161 h 2342" name="T29"/>
                  <a:gd fmla="*/ 1512 w 1574" name="T30"/>
                  <a:gd fmla="*/ 213 h 2342" name="T31"/>
                  <a:gd fmla="*/ 1544 w 1574" name="T32"/>
                  <a:gd fmla="*/ 258 h 2342" name="T33"/>
                  <a:gd fmla="*/ 1562 w 1574" name="T34"/>
                  <a:gd fmla="*/ 294 h 2342" name="T35"/>
                  <a:gd fmla="*/ 1571 w 1574" name="T36"/>
                  <a:gd fmla="*/ 316 h 2342" name="T37"/>
                  <a:gd fmla="*/ 1574 w 1574" name="T38"/>
                  <a:gd fmla="*/ 340 h 2342" name="T39"/>
                  <a:gd fmla="*/ 1563 w 1574" name="T40"/>
                  <a:gd fmla="*/ 375 h 2342" name="T41"/>
                  <a:gd fmla="*/ 618 w 1574" name="T42"/>
                  <a:gd fmla="*/ 1998 h 2342" name="T43"/>
                  <a:gd fmla="*/ 115 w 1574" name="T44"/>
                  <a:gd fmla="*/ 2330 h 2342" name="T45"/>
                  <a:gd fmla="*/ 77 w 1574" name="T46"/>
                  <a:gd fmla="*/ 2342 h 2342" name="T47"/>
                  <a:gd fmla="*/ 36 w 1574" name="T48"/>
                  <a:gd fmla="*/ 2332 h 2342" name="T49"/>
                  <a:gd fmla="*/ 13 w 1574" name="T50"/>
                  <a:gd fmla="*/ 2311 h 2342" name="T51"/>
                  <a:gd fmla="*/ 0 w 1574" name="T52"/>
                  <a:gd fmla="*/ 2280 h 2342" name="T53"/>
                  <a:gd fmla="*/ 34 w 1574" name="T54"/>
                  <a:gd fmla="*/ 1683 h 2342" name="T55"/>
                  <a:gd fmla="*/ 45 w 1574" name="T56"/>
                  <a:gd fmla="*/ 1651 h 2342" name="T57"/>
                  <a:gd fmla="*/ 991 w 1574" name="T58"/>
                  <a:gd fmla="*/ 27 h 2342" name="T59"/>
                  <a:gd fmla="*/ 1023 w 1574" name="T60"/>
                  <a:gd fmla="*/ 7 h 2342" name="T61"/>
                  <a:gd fmla="*/ 1036 w 1574" name="T62"/>
                  <a:gd fmla="*/ 4 h 2342" name="T63"/>
                  <a:gd fmla="*/ 1064 w 1574" name="T64"/>
                  <a:gd fmla="*/ 0 h 234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342" w="1574">
                    <a:moveTo>
                      <a:pt x="140" y="1799"/>
                    </a:moveTo>
                    <a:lnTo>
                      <a:pt x="130" y="1973"/>
                    </a:lnTo>
                    <a:lnTo>
                      <a:pt x="175" y="1993"/>
                    </a:lnTo>
                    <a:lnTo>
                      <a:pt x="221" y="2017"/>
                    </a:lnTo>
                    <a:lnTo>
                      <a:pt x="264" y="2043"/>
                    </a:lnTo>
                    <a:lnTo>
                      <a:pt x="305" y="2073"/>
                    </a:lnTo>
                    <a:lnTo>
                      <a:pt x="451" y="1976"/>
                    </a:lnTo>
                    <a:lnTo>
                      <a:pt x="434" y="1957"/>
                    </a:lnTo>
                    <a:lnTo>
                      <a:pt x="412" y="1935"/>
                    </a:lnTo>
                    <a:lnTo>
                      <a:pt x="385" y="1912"/>
                    </a:lnTo>
                    <a:lnTo>
                      <a:pt x="351" y="1887"/>
                    </a:lnTo>
                    <a:lnTo>
                      <a:pt x="311" y="1861"/>
                    </a:lnTo>
                    <a:lnTo>
                      <a:pt x="276" y="1843"/>
                    </a:lnTo>
                    <a:lnTo>
                      <a:pt x="242" y="1827"/>
                    </a:lnTo>
                    <a:lnTo>
                      <a:pt x="212" y="1816"/>
                    </a:lnTo>
                    <a:lnTo>
                      <a:pt x="186" y="1808"/>
                    </a:lnTo>
                    <a:lnTo>
                      <a:pt x="162" y="1803"/>
                    </a:lnTo>
                    <a:lnTo>
                      <a:pt x="140" y="1799"/>
                    </a:lnTo>
                    <a:close/>
                    <a:moveTo>
                      <a:pt x="1083" y="0"/>
                    </a:moveTo>
                    <a:lnTo>
                      <a:pt x="1106" y="0"/>
                    </a:lnTo>
                    <a:lnTo>
                      <a:pt x="1132" y="2"/>
                    </a:lnTo>
                    <a:lnTo>
                      <a:pt x="1161" y="7"/>
                    </a:lnTo>
                    <a:lnTo>
                      <a:pt x="1192" y="14"/>
                    </a:lnTo>
                    <a:lnTo>
                      <a:pt x="1227" y="25"/>
                    </a:lnTo>
                    <a:lnTo>
                      <a:pt x="1264" y="39"/>
                    </a:lnTo>
                    <a:lnTo>
                      <a:pt x="1305" y="56"/>
                    </a:lnTo>
                    <a:lnTo>
                      <a:pt x="1347" y="80"/>
                    </a:lnTo>
                    <a:lnTo>
                      <a:pt x="1391" y="107"/>
                    </a:lnTo>
                    <a:lnTo>
                      <a:pt x="1430" y="135"/>
                    </a:lnTo>
                    <a:lnTo>
                      <a:pt x="1462" y="161"/>
                    </a:lnTo>
                    <a:lnTo>
                      <a:pt x="1489" y="188"/>
                    </a:lnTo>
                    <a:lnTo>
                      <a:pt x="1512" y="213"/>
                    </a:lnTo>
                    <a:lnTo>
                      <a:pt x="1529" y="236"/>
                    </a:lnTo>
                    <a:lnTo>
                      <a:pt x="1544" y="258"/>
                    </a:lnTo>
                    <a:lnTo>
                      <a:pt x="1554" y="277"/>
                    </a:lnTo>
                    <a:lnTo>
                      <a:pt x="1562" y="294"/>
                    </a:lnTo>
                    <a:lnTo>
                      <a:pt x="1567" y="307"/>
                    </a:lnTo>
                    <a:lnTo>
                      <a:pt x="1571" y="316"/>
                    </a:lnTo>
                    <a:lnTo>
                      <a:pt x="1572" y="322"/>
                    </a:lnTo>
                    <a:lnTo>
                      <a:pt x="1574" y="340"/>
                    </a:lnTo>
                    <a:lnTo>
                      <a:pt x="1571" y="359"/>
                    </a:lnTo>
                    <a:lnTo>
                      <a:pt x="1563" y="375"/>
                    </a:lnTo>
                    <a:lnTo>
                      <a:pt x="628" y="1985"/>
                    </a:lnTo>
                    <a:lnTo>
                      <a:pt x="618" y="1998"/>
                    </a:lnTo>
                    <a:lnTo>
                      <a:pt x="605" y="2009"/>
                    </a:lnTo>
                    <a:lnTo>
                      <a:pt x="115" y="2330"/>
                    </a:lnTo>
                    <a:lnTo>
                      <a:pt x="97" y="2339"/>
                    </a:lnTo>
                    <a:lnTo>
                      <a:pt x="77" y="2342"/>
                    </a:lnTo>
                    <a:lnTo>
                      <a:pt x="56" y="2340"/>
                    </a:lnTo>
                    <a:lnTo>
                      <a:pt x="36" y="2332"/>
                    </a:lnTo>
                    <a:lnTo>
                      <a:pt x="23" y="2323"/>
                    </a:lnTo>
                    <a:lnTo>
                      <a:pt x="13" y="2311"/>
                    </a:lnTo>
                    <a:lnTo>
                      <a:pt x="5" y="2296"/>
                    </a:lnTo>
                    <a:lnTo>
                      <a:pt x="0" y="2280"/>
                    </a:lnTo>
                    <a:lnTo>
                      <a:pt x="0" y="2263"/>
                    </a:lnTo>
                    <a:lnTo>
                      <a:pt x="34" y="1683"/>
                    </a:lnTo>
                    <a:lnTo>
                      <a:pt x="38" y="1666"/>
                    </a:lnTo>
                    <a:lnTo>
                      <a:pt x="45" y="1651"/>
                    </a:lnTo>
                    <a:lnTo>
                      <a:pt x="981" y="41"/>
                    </a:lnTo>
                    <a:lnTo>
                      <a:pt x="991" y="27"/>
                    </a:lnTo>
                    <a:lnTo>
                      <a:pt x="1005" y="15"/>
                    </a:lnTo>
                    <a:lnTo>
                      <a:pt x="1023" y="7"/>
                    </a:lnTo>
                    <a:lnTo>
                      <a:pt x="1027" y="6"/>
                    </a:lnTo>
                    <a:lnTo>
                      <a:pt x="1036" y="4"/>
                    </a:lnTo>
                    <a:lnTo>
                      <a:pt x="1049" y="2"/>
                    </a:lnTo>
                    <a:lnTo>
                      <a:pt x="1064" y="0"/>
                    </a:lnTo>
                    <a:lnTo>
                      <a:pt x="1083"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sp>
            <p:nvSpPr>
              <p:cNvPr id="38" name="Freeform 1043">
                <a:extLst>
                  <a:ext uri="{FF2B5EF4-FFF2-40B4-BE49-F238E27FC236}">
                    <a16:creationId xmlns:a16="http://schemas.microsoft.com/office/drawing/2014/main" id="{A9BD183A-86B4-4CBB-B6CF-3F79CEE04F02}"/>
                  </a:ext>
                </a:extLst>
              </p:cNvPr>
              <p:cNvSpPr/>
              <p:nvPr/>
            </p:nvSpPr>
            <p:spPr bwMode="auto">
              <a:xfrm>
                <a:off x="9995" y="-1385"/>
                <a:ext cx="286" cy="146"/>
              </a:xfrm>
              <a:custGeom>
                <a:gdLst>
                  <a:gd fmla="*/ 551 w 1143" name="T0"/>
                  <a:gd fmla="*/ 5 h 585" name="T1"/>
                  <a:gd fmla="*/ 577 w 1143" name="T2"/>
                  <a:gd fmla="*/ 28 h 585" name="T3"/>
                  <a:gd fmla="*/ 585 w 1143" name="T4"/>
                  <a:gd fmla="*/ 110 h 585" name="T5"/>
                  <a:gd fmla="*/ 554 w 1143" name="T6"/>
                  <a:gd fmla="*/ 197 h 585" name="T7"/>
                  <a:gd fmla="*/ 563 w 1143" name="T8"/>
                  <a:gd fmla="*/ 239 h 585" name="T9"/>
                  <a:gd fmla="*/ 581 w 1143" name="T10"/>
                  <a:gd fmla="*/ 267 h 585" name="T11"/>
                  <a:gd fmla="*/ 631 w 1143" name="T12"/>
                  <a:gd fmla="*/ 275 h 585" name="T13"/>
                  <a:gd fmla="*/ 674 w 1143" name="T14"/>
                  <a:gd fmla="*/ 319 h 585" name="T15"/>
                  <a:gd fmla="*/ 685 w 1143" name="T16"/>
                  <a:gd fmla="*/ 353 h 585" name="T17"/>
                  <a:gd fmla="*/ 838 w 1143" name="T18"/>
                  <a:gd fmla="*/ 347 h 585" name="T19"/>
                  <a:gd fmla="*/ 986 w 1143" name="T20"/>
                  <a:gd fmla="*/ 362 h 585" name="T21"/>
                  <a:gd fmla="*/ 1106 w 1143" name="T22"/>
                  <a:gd fmla="*/ 369 h 585" name="T23"/>
                  <a:gd fmla="*/ 1137 w 1143" name="T24"/>
                  <a:gd fmla="*/ 396 h 585" name="T25"/>
                  <a:gd fmla="*/ 1142 w 1143" name="T26"/>
                  <a:gd fmla="*/ 436 h 585" name="T27"/>
                  <a:gd fmla="*/ 1119 w 1143" name="T28"/>
                  <a:gd fmla="*/ 470 h 585" name="T29"/>
                  <a:gd fmla="*/ 1055 w 1143" name="T30"/>
                  <a:gd fmla="*/ 477 h 585" name="T31"/>
                  <a:gd fmla="*/ 946 w 1143" name="T32"/>
                  <a:gd fmla="*/ 461 h 585" name="T33"/>
                  <a:gd fmla="*/ 834 w 1143" name="T34"/>
                  <a:gd fmla="*/ 447 h 585" name="T35"/>
                  <a:gd fmla="*/ 730 w 1143" name="T36"/>
                  <a:gd fmla="*/ 456 h 585" name="T37"/>
                  <a:gd fmla="*/ 672 w 1143" name="T38"/>
                  <a:gd fmla="*/ 481 h 585" name="T39"/>
                  <a:gd fmla="*/ 630 w 1143" name="T40"/>
                  <a:gd fmla="*/ 486 h 585" name="T41"/>
                  <a:gd fmla="*/ 596 w 1143" name="T42"/>
                  <a:gd fmla="*/ 472 h 585" name="T43"/>
                  <a:gd fmla="*/ 571 w 1143" name="T44"/>
                  <a:gd fmla="*/ 449 h 585" name="T45"/>
                  <a:gd fmla="*/ 565 w 1143" name="T46"/>
                  <a:gd fmla="*/ 403 h 585" name="T47"/>
                  <a:gd fmla="*/ 531 w 1143" name="T48"/>
                  <a:gd fmla="*/ 452 h 585" name="T49"/>
                  <a:gd fmla="*/ 490 w 1143" name="T50"/>
                  <a:gd fmla="*/ 465 h 585" name="T51"/>
                  <a:gd fmla="*/ 450 w 1143" name="T52"/>
                  <a:gd fmla="*/ 451 h 585" name="T53"/>
                  <a:gd fmla="*/ 435 w 1143" name="T54"/>
                  <a:gd fmla="*/ 414 h 585" name="T55"/>
                  <a:gd fmla="*/ 445 w 1143" name="T56"/>
                  <a:gd fmla="*/ 385 h 585" name="T57"/>
                  <a:gd fmla="*/ 454 w 1143" name="T58"/>
                  <a:gd fmla="*/ 365 h 585" name="T59"/>
                  <a:gd fmla="*/ 417 w 1143" name="T60"/>
                  <a:gd fmla="*/ 400 h 585" name="T61"/>
                  <a:gd fmla="*/ 375 w 1143" name="T62"/>
                  <a:gd fmla="*/ 423 h 585" name="T63"/>
                  <a:gd fmla="*/ 331 w 1143" name="T64"/>
                  <a:gd fmla="*/ 412 h 585" name="T65"/>
                  <a:gd fmla="*/ 311 w 1143" name="T66"/>
                  <a:gd fmla="*/ 375 h 585" name="T67"/>
                  <a:gd fmla="*/ 360 w 1143" name="T68"/>
                  <a:gd fmla="*/ 285 h 585" name="T69"/>
                  <a:gd fmla="*/ 250 w 1143" name="T70"/>
                  <a:gd fmla="*/ 388 h 585" name="T71"/>
                  <a:gd fmla="*/ 95 w 1143" name="T72"/>
                  <a:gd fmla="*/ 574 h 585" name="T73"/>
                  <a:gd fmla="*/ 49 w 1143" name="T74"/>
                  <a:gd fmla="*/ 584 h 585" name="T75"/>
                  <a:gd fmla="*/ 9 w 1143" name="T76"/>
                  <a:gd fmla="*/ 562 h 585" name="T77"/>
                  <a:gd fmla="*/ 2 w 1143" name="T78"/>
                  <a:gd fmla="*/ 521 h 585" name="T79"/>
                  <a:gd fmla="*/ 137 w 1143" name="T80"/>
                  <a:gd fmla="*/ 347 h 585" name="T81"/>
                  <a:gd fmla="*/ 341 w 1143" name="T82"/>
                  <a:gd fmla="*/ 122 h 585" name="T83"/>
                  <a:gd fmla="*/ 395 w 1143" name="T84"/>
                  <a:gd fmla="*/ 70 h 585" name="T85"/>
                  <a:gd fmla="*/ 458 w 1143" name="T86"/>
                  <a:gd fmla="*/ 20 h 585" name="T87"/>
                  <a:gd fmla="*/ 528 w 1143" name="T88"/>
                  <a:gd fmla="*/ 0 h 58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85" w="1143">
                    <a:moveTo>
                      <a:pt x="528" y="0"/>
                    </a:moveTo>
                    <a:lnTo>
                      <a:pt x="539" y="2"/>
                    </a:lnTo>
                    <a:lnTo>
                      <a:pt x="551" y="5"/>
                    </a:lnTo>
                    <a:lnTo>
                      <a:pt x="561" y="10"/>
                    </a:lnTo>
                    <a:lnTo>
                      <a:pt x="571" y="18"/>
                    </a:lnTo>
                    <a:lnTo>
                      <a:pt x="577" y="28"/>
                    </a:lnTo>
                    <a:lnTo>
                      <a:pt x="585" y="53"/>
                    </a:lnTo>
                    <a:lnTo>
                      <a:pt x="587" y="81"/>
                    </a:lnTo>
                    <a:lnTo>
                      <a:pt x="585" y="110"/>
                    </a:lnTo>
                    <a:lnTo>
                      <a:pt x="578" y="139"/>
                    </a:lnTo>
                    <a:lnTo>
                      <a:pt x="567" y="168"/>
                    </a:lnTo>
                    <a:lnTo>
                      <a:pt x="554" y="197"/>
                    </a:lnTo>
                    <a:lnTo>
                      <a:pt x="537" y="227"/>
                    </a:lnTo>
                    <a:lnTo>
                      <a:pt x="551" y="232"/>
                    </a:lnTo>
                    <a:lnTo>
                      <a:pt x="563" y="239"/>
                    </a:lnTo>
                    <a:lnTo>
                      <a:pt x="573" y="252"/>
                    </a:lnTo>
                    <a:lnTo>
                      <a:pt x="577" y="260"/>
                    </a:lnTo>
                    <a:lnTo>
                      <a:pt x="581" y="267"/>
                    </a:lnTo>
                    <a:lnTo>
                      <a:pt x="597" y="266"/>
                    </a:lnTo>
                    <a:lnTo>
                      <a:pt x="614" y="269"/>
                    </a:lnTo>
                    <a:lnTo>
                      <a:pt x="631" y="275"/>
                    </a:lnTo>
                    <a:lnTo>
                      <a:pt x="646" y="286"/>
                    </a:lnTo>
                    <a:lnTo>
                      <a:pt x="661" y="300"/>
                    </a:lnTo>
                    <a:lnTo>
                      <a:pt x="674" y="319"/>
                    </a:lnTo>
                    <a:lnTo>
                      <a:pt x="681" y="334"/>
                    </a:lnTo>
                    <a:lnTo>
                      <a:pt x="684" y="345"/>
                    </a:lnTo>
                    <a:lnTo>
                      <a:pt x="685" y="353"/>
                    </a:lnTo>
                    <a:lnTo>
                      <a:pt x="738" y="347"/>
                    </a:lnTo>
                    <a:lnTo>
                      <a:pt x="789" y="346"/>
                    </a:lnTo>
                    <a:lnTo>
                      <a:pt x="838" y="347"/>
                    </a:lnTo>
                    <a:lnTo>
                      <a:pt x="887" y="351"/>
                    </a:lnTo>
                    <a:lnTo>
                      <a:pt x="936" y="356"/>
                    </a:lnTo>
                    <a:lnTo>
                      <a:pt x="986" y="362"/>
                    </a:lnTo>
                    <a:lnTo>
                      <a:pt x="1036" y="365"/>
                    </a:lnTo>
                    <a:lnTo>
                      <a:pt x="1089" y="367"/>
                    </a:lnTo>
                    <a:lnTo>
                      <a:pt x="1106" y="369"/>
                    </a:lnTo>
                    <a:lnTo>
                      <a:pt x="1119" y="375"/>
                    </a:lnTo>
                    <a:lnTo>
                      <a:pt x="1130" y="384"/>
                    </a:lnTo>
                    <a:lnTo>
                      <a:pt x="1137" y="396"/>
                    </a:lnTo>
                    <a:lnTo>
                      <a:pt x="1142" y="408"/>
                    </a:lnTo>
                    <a:lnTo>
                      <a:pt x="1143" y="422"/>
                    </a:lnTo>
                    <a:lnTo>
                      <a:pt x="1142" y="436"/>
                    </a:lnTo>
                    <a:lnTo>
                      <a:pt x="1137" y="449"/>
                    </a:lnTo>
                    <a:lnTo>
                      <a:pt x="1130" y="460"/>
                    </a:lnTo>
                    <a:lnTo>
                      <a:pt x="1119" y="470"/>
                    </a:lnTo>
                    <a:lnTo>
                      <a:pt x="1106" y="476"/>
                    </a:lnTo>
                    <a:lnTo>
                      <a:pt x="1089" y="478"/>
                    </a:lnTo>
                    <a:lnTo>
                      <a:pt x="1055" y="477"/>
                    </a:lnTo>
                    <a:lnTo>
                      <a:pt x="1020" y="473"/>
                    </a:lnTo>
                    <a:lnTo>
                      <a:pt x="983" y="467"/>
                    </a:lnTo>
                    <a:lnTo>
                      <a:pt x="946" y="461"/>
                    </a:lnTo>
                    <a:lnTo>
                      <a:pt x="909" y="455"/>
                    </a:lnTo>
                    <a:lnTo>
                      <a:pt x="872" y="450"/>
                    </a:lnTo>
                    <a:lnTo>
                      <a:pt x="834" y="447"/>
                    </a:lnTo>
                    <a:lnTo>
                      <a:pt x="798" y="446"/>
                    </a:lnTo>
                    <a:lnTo>
                      <a:pt x="763" y="449"/>
                    </a:lnTo>
                    <a:lnTo>
                      <a:pt x="730" y="456"/>
                    </a:lnTo>
                    <a:lnTo>
                      <a:pt x="698" y="469"/>
                    </a:lnTo>
                    <a:lnTo>
                      <a:pt x="685" y="475"/>
                    </a:lnTo>
                    <a:lnTo>
                      <a:pt x="672" y="481"/>
                    </a:lnTo>
                    <a:lnTo>
                      <a:pt x="657" y="486"/>
                    </a:lnTo>
                    <a:lnTo>
                      <a:pt x="644" y="488"/>
                    </a:lnTo>
                    <a:lnTo>
                      <a:pt x="630" y="486"/>
                    </a:lnTo>
                    <a:lnTo>
                      <a:pt x="619" y="482"/>
                    </a:lnTo>
                    <a:lnTo>
                      <a:pt x="608" y="477"/>
                    </a:lnTo>
                    <a:lnTo>
                      <a:pt x="596" y="472"/>
                    </a:lnTo>
                    <a:lnTo>
                      <a:pt x="586" y="465"/>
                    </a:lnTo>
                    <a:lnTo>
                      <a:pt x="578" y="458"/>
                    </a:lnTo>
                    <a:lnTo>
                      <a:pt x="571" y="449"/>
                    </a:lnTo>
                    <a:lnTo>
                      <a:pt x="566" y="437"/>
                    </a:lnTo>
                    <a:lnTo>
                      <a:pt x="565" y="418"/>
                    </a:lnTo>
                    <a:lnTo>
                      <a:pt x="565" y="403"/>
                    </a:lnTo>
                    <a:lnTo>
                      <a:pt x="554" y="422"/>
                    </a:lnTo>
                    <a:lnTo>
                      <a:pt x="542" y="441"/>
                    </a:lnTo>
                    <a:lnTo>
                      <a:pt x="531" y="452"/>
                    </a:lnTo>
                    <a:lnTo>
                      <a:pt x="519" y="460"/>
                    </a:lnTo>
                    <a:lnTo>
                      <a:pt x="504" y="464"/>
                    </a:lnTo>
                    <a:lnTo>
                      <a:pt x="490" y="465"/>
                    </a:lnTo>
                    <a:lnTo>
                      <a:pt x="475" y="463"/>
                    </a:lnTo>
                    <a:lnTo>
                      <a:pt x="462" y="458"/>
                    </a:lnTo>
                    <a:lnTo>
                      <a:pt x="450" y="451"/>
                    </a:lnTo>
                    <a:lnTo>
                      <a:pt x="441" y="441"/>
                    </a:lnTo>
                    <a:lnTo>
                      <a:pt x="436" y="428"/>
                    </a:lnTo>
                    <a:lnTo>
                      <a:pt x="435" y="414"/>
                    </a:lnTo>
                    <a:lnTo>
                      <a:pt x="439" y="398"/>
                    </a:lnTo>
                    <a:lnTo>
                      <a:pt x="442" y="391"/>
                    </a:lnTo>
                    <a:lnTo>
                      <a:pt x="445" y="385"/>
                    </a:lnTo>
                    <a:lnTo>
                      <a:pt x="445" y="385"/>
                    </a:lnTo>
                    <a:lnTo>
                      <a:pt x="444" y="385"/>
                    </a:lnTo>
                    <a:lnTo>
                      <a:pt x="454" y="365"/>
                    </a:lnTo>
                    <a:lnTo>
                      <a:pt x="440" y="374"/>
                    </a:lnTo>
                    <a:lnTo>
                      <a:pt x="428" y="385"/>
                    </a:lnTo>
                    <a:lnTo>
                      <a:pt x="417" y="400"/>
                    </a:lnTo>
                    <a:lnTo>
                      <a:pt x="405" y="412"/>
                    </a:lnTo>
                    <a:lnTo>
                      <a:pt x="390" y="420"/>
                    </a:lnTo>
                    <a:lnTo>
                      <a:pt x="375" y="423"/>
                    </a:lnTo>
                    <a:lnTo>
                      <a:pt x="359" y="423"/>
                    </a:lnTo>
                    <a:lnTo>
                      <a:pt x="345" y="419"/>
                    </a:lnTo>
                    <a:lnTo>
                      <a:pt x="331" y="412"/>
                    </a:lnTo>
                    <a:lnTo>
                      <a:pt x="321" y="402"/>
                    </a:lnTo>
                    <a:lnTo>
                      <a:pt x="314" y="389"/>
                    </a:lnTo>
                    <a:lnTo>
                      <a:pt x="311" y="375"/>
                    </a:lnTo>
                    <a:lnTo>
                      <a:pt x="313" y="360"/>
                    </a:lnTo>
                    <a:lnTo>
                      <a:pt x="320" y="343"/>
                    </a:lnTo>
                    <a:lnTo>
                      <a:pt x="360" y="285"/>
                    </a:lnTo>
                    <a:lnTo>
                      <a:pt x="400" y="224"/>
                    </a:lnTo>
                    <a:lnTo>
                      <a:pt x="323" y="305"/>
                    </a:lnTo>
                    <a:lnTo>
                      <a:pt x="250" y="388"/>
                    </a:lnTo>
                    <a:lnTo>
                      <a:pt x="177" y="475"/>
                    </a:lnTo>
                    <a:lnTo>
                      <a:pt x="108" y="562"/>
                    </a:lnTo>
                    <a:lnTo>
                      <a:pt x="95" y="574"/>
                    </a:lnTo>
                    <a:lnTo>
                      <a:pt x="80" y="582"/>
                    </a:lnTo>
                    <a:lnTo>
                      <a:pt x="64" y="585"/>
                    </a:lnTo>
                    <a:lnTo>
                      <a:pt x="49" y="584"/>
                    </a:lnTo>
                    <a:lnTo>
                      <a:pt x="33" y="580"/>
                    </a:lnTo>
                    <a:lnTo>
                      <a:pt x="21" y="572"/>
                    </a:lnTo>
                    <a:lnTo>
                      <a:pt x="9" y="562"/>
                    </a:lnTo>
                    <a:lnTo>
                      <a:pt x="2" y="550"/>
                    </a:lnTo>
                    <a:lnTo>
                      <a:pt x="0" y="535"/>
                    </a:lnTo>
                    <a:lnTo>
                      <a:pt x="2" y="521"/>
                    </a:lnTo>
                    <a:lnTo>
                      <a:pt x="12" y="506"/>
                    </a:lnTo>
                    <a:lnTo>
                      <a:pt x="74" y="426"/>
                    </a:lnTo>
                    <a:lnTo>
                      <a:pt x="137" y="347"/>
                    </a:lnTo>
                    <a:lnTo>
                      <a:pt x="202" y="270"/>
                    </a:lnTo>
                    <a:lnTo>
                      <a:pt x="270" y="194"/>
                    </a:lnTo>
                    <a:lnTo>
                      <a:pt x="341" y="122"/>
                    </a:lnTo>
                    <a:lnTo>
                      <a:pt x="357" y="106"/>
                    </a:lnTo>
                    <a:lnTo>
                      <a:pt x="376" y="88"/>
                    </a:lnTo>
                    <a:lnTo>
                      <a:pt x="395" y="70"/>
                    </a:lnTo>
                    <a:lnTo>
                      <a:pt x="414" y="51"/>
                    </a:lnTo>
                    <a:lnTo>
                      <a:pt x="435" y="35"/>
                    </a:lnTo>
                    <a:lnTo>
                      <a:pt x="458" y="20"/>
                    </a:lnTo>
                    <a:lnTo>
                      <a:pt x="480" y="9"/>
                    </a:lnTo>
                    <a:lnTo>
                      <a:pt x="504" y="2"/>
                    </a:lnTo>
                    <a:lnTo>
                      <a:pt x="52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grpSp>
      </p:grpSp>
      <p:grpSp>
        <p:nvGrpSpPr>
          <p:cNvPr id="39" name="组合 38">
            <a:extLst>
              <a:ext uri="{FF2B5EF4-FFF2-40B4-BE49-F238E27FC236}">
                <a16:creationId xmlns:a16="http://schemas.microsoft.com/office/drawing/2014/main" id="{C4314C5F-104E-47FF-B8E3-AB975E48D26C}"/>
              </a:ext>
            </a:extLst>
          </p:cNvPr>
          <p:cNvGrpSpPr/>
          <p:nvPr/>
        </p:nvGrpSpPr>
        <p:grpSpPr>
          <a:xfrm>
            <a:off x="3637665" y="3211465"/>
            <a:ext cx="2300360" cy="1114395"/>
            <a:chOff x="3637665" y="3211465"/>
            <a:chExt cx="2300360" cy="1114395"/>
          </a:xfrm>
        </p:grpSpPr>
        <p:sp>
          <p:nvSpPr>
            <p:cNvPr id="40" name="矩形 39">
              <a:extLst>
                <a:ext uri="{FF2B5EF4-FFF2-40B4-BE49-F238E27FC236}">
                  <a16:creationId xmlns:a16="http://schemas.microsoft.com/office/drawing/2014/main" id="{C302D276-074A-4881-98E1-271DFE138D59}"/>
                </a:ext>
              </a:extLst>
            </p:cNvPr>
            <p:cNvSpPr/>
            <p:nvPr/>
          </p:nvSpPr>
          <p:spPr>
            <a:xfrm flipV="1">
              <a:off x="3637665" y="3211465"/>
              <a:ext cx="2300360" cy="1114395"/>
            </a:xfrm>
            <a:prstGeom prst="rect">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FFFFF"/>
                </a:solidFill>
                <a:effectLst/>
                <a:uLnTx/>
                <a:uFillTx/>
                <a:latin panose="020f0502020204030204" typeface="Calibri"/>
                <a:ea charset="-122" panose="02010600030101010101" pitchFamily="2" typeface="宋体"/>
                <a:cs typeface="+mn-cs"/>
              </a:endParaRPr>
            </a:p>
          </p:txBody>
        </p:sp>
        <p:sp>
          <p:nvSpPr>
            <p:cNvPr id="41" name="Freeform 1171">
              <a:extLst>
                <a:ext uri="{FF2B5EF4-FFF2-40B4-BE49-F238E27FC236}">
                  <a16:creationId xmlns:a16="http://schemas.microsoft.com/office/drawing/2014/main" id="{D92BDE12-4B99-4538-B95C-CD90B2FAE1F9}"/>
                </a:ext>
              </a:extLst>
            </p:cNvPr>
            <p:cNvSpPr/>
            <p:nvPr/>
          </p:nvSpPr>
          <p:spPr bwMode="auto">
            <a:xfrm>
              <a:off x="4466919" y="3555809"/>
              <a:ext cx="641852" cy="481334"/>
            </a:xfrm>
            <a:custGeom>
              <a:gdLst>
                <a:gd fmla="*/ 6189 w 6231" name="T0"/>
                <a:gd fmla="*/ 0 h 4673" name="T1"/>
                <a:gd fmla="*/ 6206 w 6231" name="T2"/>
                <a:gd fmla="*/ 6 h 4673" name="T3"/>
                <a:gd fmla="*/ 6219 w 6231" name="T4"/>
                <a:gd fmla="*/ 17 h 4673" name="T5"/>
                <a:gd fmla="*/ 6229 w 6231" name="T6"/>
                <a:gd fmla="*/ 34 h 4673" name="T7"/>
                <a:gd fmla="*/ 6231 w 6231" name="T8"/>
                <a:gd fmla="*/ 53 h 4673" name="T9"/>
                <a:gd fmla="*/ 6223 w 6231" name="T10"/>
                <a:gd fmla="*/ 72 h 4673" name="T11"/>
                <a:gd fmla="*/ 3477 w 6231" name="T12"/>
                <a:gd fmla="*/ 4603 h 4673" name="T13"/>
                <a:gd fmla="*/ 3455 w 6231" name="T14"/>
                <a:gd fmla="*/ 4631 h 4673" name="T15"/>
                <a:gd fmla="*/ 3428 w 6231" name="T16"/>
                <a:gd fmla="*/ 4652 h 4673" name="T17"/>
                <a:gd fmla="*/ 3398 w 6231" name="T18"/>
                <a:gd fmla="*/ 4665 h 4673" name="T19"/>
                <a:gd fmla="*/ 3366 w 6231" name="T20"/>
                <a:gd fmla="*/ 4673 h 4673" name="T21"/>
                <a:gd fmla="*/ 3332 w 6231" name="T22"/>
                <a:gd fmla="*/ 4673 h 4673" name="T23"/>
                <a:gd fmla="*/ 3300 w 6231" name="T24"/>
                <a:gd fmla="*/ 4664 h 4673" name="T25"/>
                <a:gd fmla="*/ 3269 w 6231" name="T26"/>
                <a:gd fmla="*/ 4648 h 4673" name="T27"/>
                <a:gd fmla="*/ 2513 w 6231" name="T28"/>
                <a:gd fmla="*/ 4132 h 4673" name="T29"/>
                <a:gd fmla="*/ 1745 w 6231" name="T30"/>
                <a:gd fmla="*/ 4641 h 4673" name="T31"/>
                <a:gd fmla="*/ 1717 w 6231" name="T32"/>
                <a:gd fmla="*/ 4654 h 4673" name="T33"/>
                <a:gd fmla="*/ 1690 w 6231" name="T34"/>
                <a:gd fmla="*/ 4656 h 4673" name="T35"/>
                <a:gd fmla="*/ 1664 w 6231" name="T36"/>
                <a:gd fmla="*/ 4650 h 4673" name="T37"/>
                <a:gd fmla="*/ 1639 w 6231" name="T38"/>
                <a:gd fmla="*/ 4639 h 4673" name="T39"/>
                <a:gd fmla="*/ 1621 w 6231" name="T40"/>
                <a:gd fmla="*/ 4618 h 4673" name="T41"/>
                <a:gd fmla="*/ 1609 w 6231" name="T42"/>
                <a:gd fmla="*/ 4595 h 4673" name="T43"/>
                <a:gd fmla="*/ 1603 w 6231" name="T44"/>
                <a:gd fmla="*/ 4565 h 4673" name="T45"/>
                <a:gd fmla="*/ 1603 w 6231" name="T46"/>
                <a:gd fmla="*/ 3511 h 4673" name="T47"/>
                <a:gd fmla="*/ 5090 w 6231" name="T48"/>
                <a:gd fmla="*/ 905 h 4673" name="T49"/>
                <a:gd fmla="*/ 972 w 6231" name="T50"/>
                <a:gd fmla="*/ 3077 h 4673" name="T51"/>
                <a:gd fmla="*/ 64 w 6231" name="T52"/>
                <a:gd fmla="*/ 2459 h 4673" name="T53"/>
                <a:gd fmla="*/ 36 w 6231" name="T54"/>
                <a:gd fmla="*/ 2434 h 4673" name="T55"/>
                <a:gd fmla="*/ 15 w 6231" name="T56"/>
                <a:gd fmla="*/ 2404 h 4673" name="T57"/>
                <a:gd fmla="*/ 4 w 6231" name="T58"/>
                <a:gd fmla="*/ 2370 h 4673" name="T59"/>
                <a:gd fmla="*/ 0 w 6231" name="T60"/>
                <a:gd fmla="*/ 2335 h 4673" name="T61"/>
                <a:gd fmla="*/ 0 w 6231" name="T62"/>
                <a:gd fmla="*/ 2335 h 4673" name="T63"/>
                <a:gd fmla="*/ 4 w 6231" name="T64"/>
                <a:gd fmla="*/ 2301 h 4673" name="T65"/>
                <a:gd fmla="*/ 17 w 6231" name="T66"/>
                <a:gd fmla="*/ 2269 h 4673" name="T67"/>
                <a:gd fmla="*/ 36 w 6231" name="T68"/>
                <a:gd fmla="*/ 2241 h 4673" name="T69"/>
                <a:gd fmla="*/ 62 w 6231" name="T70"/>
                <a:gd fmla="*/ 2216 h 4673" name="T71"/>
                <a:gd fmla="*/ 96 w 6231" name="T72"/>
                <a:gd fmla="*/ 2199 h 4673" name="T73"/>
                <a:gd fmla="*/ 6168 w 6231" name="T74"/>
                <a:gd fmla="*/ 4 h 4673" name="T75"/>
                <a:gd fmla="*/ 6189 w 6231" name="T76"/>
                <a:gd fmla="*/ 0 h 467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673" w="6231">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panose="020f0502020204030204" typeface="等线"/>
                <a:ea typeface="+mn-ea"/>
                <a:cs typeface="+mn-cs"/>
              </a:endParaRPr>
            </a:p>
          </p:txBody>
        </p:sp>
      </p:grpSp>
      <p:grpSp>
        <p:nvGrpSpPr>
          <p:cNvPr id="42" name="组合 41">
            <a:extLst>
              <a:ext uri="{FF2B5EF4-FFF2-40B4-BE49-F238E27FC236}">
                <a16:creationId xmlns:a16="http://schemas.microsoft.com/office/drawing/2014/main" id="{1A270672-13D5-4035-A2C6-B79C5B2FC419}"/>
              </a:ext>
            </a:extLst>
          </p:cNvPr>
          <p:cNvGrpSpPr/>
          <p:nvPr/>
        </p:nvGrpSpPr>
        <p:grpSpPr>
          <a:xfrm>
            <a:off x="1274178" y="1787070"/>
            <a:ext cx="1971295" cy="1056893"/>
            <a:chOff x="1274178" y="1787070"/>
            <a:chExt cx="1971295" cy="1056893"/>
          </a:xfrm>
        </p:grpSpPr>
        <p:sp>
          <p:nvSpPr>
            <p:cNvPr id="43" name="1">
              <a:extLst>
                <a:ext uri="{FF2B5EF4-FFF2-40B4-BE49-F238E27FC236}">
                  <a16:creationId xmlns:a16="http://schemas.microsoft.com/office/drawing/2014/main" id="{8169C999-2DFB-4320-98E5-FB08BAC6EA4F}"/>
                </a:ext>
              </a:extLst>
            </p:cNvPr>
            <p:cNvSpPr txBox="1">
              <a:spLocks noChangeArrowheads="1"/>
            </p:cNvSpPr>
            <p:nvPr/>
          </p:nvSpPr>
          <p:spPr bwMode="auto">
            <a:xfrm>
              <a:off x="1274178" y="1787070"/>
              <a:ext cx="897281"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00000"/>
                </a:lnSpc>
                <a:spcBef>
                  <a:spcPct val="20000"/>
                </a:spcBef>
                <a:spcAft>
                  <a:spcPct val="0"/>
                </a:spcAft>
                <a:buClrTx/>
                <a:buSzTx/>
                <a:buFontTx/>
                <a:buNone/>
                <a:defRPr/>
              </a:pPr>
              <a:r>
                <a:rPr altLang="en-US" b="1" baseline="0" cap="none" i="0" kern="1200" kumimoji="0" lang="zh-CN" noProof="0" normalizeH="0" spc="0" strike="noStrike" sz="1600" u="none">
                  <a:ln>
                    <a:noFill/>
                  </a:ln>
                  <a:solidFill>
                    <a:srgbClr val="404040"/>
                  </a:solidFill>
                  <a:effectLst/>
                  <a:uLnTx/>
                  <a:uFillTx/>
                  <a:latin charset="-122" panose="020b0503020204020204" pitchFamily="34" typeface="微软雅黑"/>
                  <a:ea charset="-122" panose="020b0503020204020204" pitchFamily="34" typeface="微软雅黑"/>
                  <a:cs typeface="+mn-cs"/>
                  <a:sym charset="0" panose="020b0604020202020204" pitchFamily="34" typeface="Arial"/>
                </a:rPr>
                <a:t>输入标题</a:t>
              </a:r>
            </a:p>
          </p:txBody>
        </p:sp>
        <p:sp>
          <p:nvSpPr>
            <p:cNvPr id="44" name="1">
              <a:extLst>
                <a:ext uri="{FF2B5EF4-FFF2-40B4-BE49-F238E27FC236}">
                  <a16:creationId xmlns:a16="http://schemas.microsoft.com/office/drawing/2014/main" id="{4A4E7C78-3F1E-47AD-8142-77BD602CF57D}"/>
                </a:ext>
              </a:extLst>
            </p:cNvPr>
            <p:cNvSpPr txBox="1">
              <a:spLocks noChangeArrowheads="1"/>
            </p:cNvSpPr>
            <p:nvPr/>
          </p:nvSpPr>
          <p:spPr bwMode="auto">
            <a:xfrm>
              <a:off x="1276849" y="2082216"/>
              <a:ext cx="1968624" cy="754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10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a:t>
              </a:r>
            </a:p>
          </p:txBody>
        </p:sp>
      </p:grpSp>
      <p:grpSp>
        <p:nvGrpSpPr>
          <p:cNvPr id="45" name="组合 44">
            <a:extLst>
              <a:ext uri="{FF2B5EF4-FFF2-40B4-BE49-F238E27FC236}">
                <a16:creationId xmlns:a16="http://schemas.microsoft.com/office/drawing/2014/main" id="{1E4AA5BE-BEE1-4429-905F-8C2C8CDF8A65}"/>
              </a:ext>
            </a:extLst>
          </p:cNvPr>
          <p:cNvGrpSpPr/>
          <p:nvPr/>
        </p:nvGrpSpPr>
        <p:grpSpPr>
          <a:xfrm>
            <a:off x="3929304" y="4689846"/>
            <a:ext cx="1971295" cy="1056893"/>
            <a:chOff x="3929304" y="4689846"/>
            <a:chExt cx="1971295" cy="1056893"/>
          </a:xfrm>
        </p:grpSpPr>
        <p:sp>
          <p:nvSpPr>
            <p:cNvPr id="46" name="1">
              <a:extLst>
                <a:ext uri="{FF2B5EF4-FFF2-40B4-BE49-F238E27FC236}">
                  <a16:creationId xmlns:a16="http://schemas.microsoft.com/office/drawing/2014/main" id="{1635F4C5-1F76-48DA-93AE-E56B26DA3BE3}"/>
                </a:ext>
              </a:extLst>
            </p:cNvPr>
            <p:cNvSpPr txBox="1">
              <a:spLocks noChangeArrowheads="1"/>
            </p:cNvSpPr>
            <p:nvPr/>
          </p:nvSpPr>
          <p:spPr bwMode="auto">
            <a:xfrm>
              <a:off x="3929304" y="4689846"/>
              <a:ext cx="897281"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00000"/>
                </a:lnSpc>
                <a:spcBef>
                  <a:spcPct val="20000"/>
                </a:spcBef>
                <a:spcAft>
                  <a:spcPct val="0"/>
                </a:spcAft>
                <a:buClrTx/>
                <a:buSzTx/>
                <a:buFontTx/>
                <a:buNone/>
                <a:defRPr/>
              </a:pPr>
              <a:r>
                <a:rPr altLang="en-US" b="1" baseline="0" cap="none" i="0" kern="1200" kumimoji="0" lang="zh-CN" noProof="0" normalizeH="0" spc="0" strike="noStrike" sz="1600" u="none">
                  <a:ln>
                    <a:noFill/>
                  </a:ln>
                  <a:solidFill>
                    <a:srgbClr val="404040"/>
                  </a:solidFill>
                  <a:effectLst/>
                  <a:uLnTx/>
                  <a:uFillTx/>
                  <a:latin charset="-122" panose="020b0503020204020204" pitchFamily="34" typeface="微软雅黑"/>
                  <a:ea charset="-122" panose="020b0503020204020204" pitchFamily="34" typeface="微软雅黑"/>
                  <a:cs typeface="+mn-cs"/>
                  <a:sym charset="0" panose="020b0604020202020204" pitchFamily="34" typeface="Arial"/>
                </a:rPr>
                <a:t>输入标题</a:t>
              </a:r>
            </a:p>
          </p:txBody>
        </p:sp>
        <p:sp>
          <p:nvSpPr>
            <p:cNvPr id="47" name="1">
              <a:extLst>
                <a:ext uri="{FF2B5EF4-FFF2-40B4-BE49-F238E27FC236}">
                  <a16:creationId xmlns:a16="http://schemas.microsoft.com/office/drawing/2014/main" id="{F358374C-AB7F-4076-B756-2A7B509647FE}"/>
                </a:ext>
              </a:extLst>
            </p:cNvPr>
            <p:cNvSpPr txBox="1">
              <a:spLocks noChangeArrowheads="1"/>
            </p:cNvSpPr>
            <p:nvPr/>
          </p:nvSpPr>
          <p:spPr bwMode="auto">
            <a:xfrm>
              <a:off x="3931975" y="4984992"/>
              <a:ext cx="1968624" cy="754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10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a:t>
              </a:r>
            </a:p>
          </p:txBody>
        </p:sp>
      </p:grpSp>
      <p:grpSp>
        <p:nvGrpSpPr>
          <p:cNvPr id="48" name="组合 47">
            <a:extLst>
              <a:ext uri="{FF2B5EF4-FFF2-40B4-BE49-F238E27FC236}">
                <a16:creationId xmlns:a16="http://schemas.microsoft.com/office/drawing/2014/main" id="{FB74EC16-CF06-498A-8E33-5D12116A3F26}"/>
              </a:ext>
            </a:extLst>
          </p:cNvPr>
          <p:cNvGrpSpPr/>
          <p:nvPr/>
        </p:nvGrpSpPr>
        <p:grpSpPr>
          <a:xfrm>
            <a:off x="6555686" y="1723565"/>
            <a:ext cx="1971295" cy="1056893"/>
            <a:chOff x="6555686" y="1723565"/>
            <a:chExt cx="1971295" cy="1056893"/>
          </a:xfrm>
        </p:grpSpPr>
        <p:sp>
          <p:nvSpPr>
            <p:cNvPr id="49" name="1">
              <a:extLst>
                <a:ext uri="{FF2B5EF4-FFF2-40B4-BE49-F238E27FC236}">
                  <a16:creationId xmlns:a16="http://schemas.microsoft.com/office/drawing/2014/main" id="{9E16231B-6BD3-4A9C-99B7-A8AF815FF72A}"/>
                </a:ext>
              </a:extLst>
            </p:cNvPr>
            <p:cNvSpPr txBox="1">
              <a:spLocks noChangeArrowheads="1"/>
            </p:cNvSpPr>
            <p:nvPr/>
          </p:nvSpPr>
          <p:spPr bwMode="auto">
            <a:xfrm>
              <a:off x="6555686" y="1723565"/>
              <a:ext cx="897281"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00000"/>
                </a:lnSpc>
                <a:spcBef>
                  <a:spcPct val="20000"/>
                </a:spcBef>
                <a:spcAft>
                  <a:spcPct val="0"/>
                </a:spcAft>
                <a:buClrTx/>
                <a:buSzTx/>
                <a:buFontTx/>
                <a:buNone/>
                <a:defRPr/>
              </a:pPr>
              <a:r>
                <a:rPr altLang="en-US" b="1" baseline="0" cap="none" i="0" kern="1200" kumimoji="0" lang="zh-CN" noProof="0" normalizeH="0" spc="0" strike="noStrike" sz="1600" u="none">
                  <a:ln>
                    <a:noFill/>
                  </a:ln>
                  <a:solidFill>
                    <a:srgbClr val="404040"/>
                  </a:solidFill>
                  <a:effectLst/>
                  <a:uLnTx/>
                  <a:uFillTx/>
                  <a:latin charset="-122" panose="020b0503020204020204" pitchFamily="34" typeface="微软雅黑"/>
                  <a:ea charset="-122" panose="020b0503020204020204" pitchFamily="34" typeface="微软雅黑"/>
                  <a:cs typeface="+mn-cs"/>
                  <a:sym charset="0" panose="020b0604020202020204" pitchFamily="34" typeface="Arial"/>
                </a:rPr>
                <a:t>输入标题</a:t>
              </a:r>
            </a:p>
          </p:txBody>
        </p:sp>
        <p:sp>
          <p:nvSpPr>
            <p:cNvPr id="50" name="1">
              <a:extLst>
                <a:ext uri="{FF2B5EF4-FFF2-40B4-BE49-F238E27FC236}">
                  <a16:creationId xmlns:a16="http://schemas.microsoft.com/office/drawing/2014/main" id="{352AB869-200F-4DDB-8987-10E77D2C45FF}"/>
                </a:ext>
              </a:extLst>
            </p:cNvPr>
            <p:cNvSpPr txBox="1">
              <a:spLocks noChangeArrowheads="1"/>
            </p:cNvSpPr>
            <p:nvPr/>
          </p:nvSpPr>
          <p:spPr bwMode="auto">
            <a:xfrm>
              <a:off x="6558357" y="2018711"/>
              <a:ext cx="1968624" cy="754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10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a:t>
              </a:r>
            </a:p>
          </p:txBody>
        </p:sp>
      </p:grpSp>
      <p:grpSp>
        <p:nvGrpSpPr>
          <p:cNvPr id="51" name="组合 50">
            <a:extLst>
              <a:ext uri="{FF2B5EF4-FFF2-40B4-BE49-F238E27FC236}">
                <a16:creationId xmlns:a16="http://schemas.microsoft.com/office/drawing/2014/main" id="{D89F7B52-A58E-4187-A081-308DB798FC43}"/>
              </a:ext>
            </a:extLst>
          </p:cNvPr>
          <p:cNvGrpSpPr/>
          <p:nvPr/>
        </p:nvGrpSpPr>
        <p:grpSpPr>
          <a:xfrm>
            <a:off x="9210812" y="4626341"/>
            <a:ext cx="1971295" cy="1056893"/>
            <a:chOff x="9210812" y="4626341"/>
            <a:chExt cx="1971295" cy="1056893"/>
          </a:xfrm>
        </p:grpSpPr>
        <p:sp>
          <p:nvSpPr>
            <p:cNvPr id="52" name="1">
              <a:extLst>
                <a:ext uri="{FF2B5EF4-FFF2-40B4-BE49-F238E27FC236}">
                  <a16:creationId xmlns:a16="http://schemas.microsoft.com/office/drawing/2014/main" id="{F6C84722-DDA1-436B-B821-17EED6AF0064}"/>
                </a:ext>
              </a:extLst>
            </p:cNvPr>
            <p:cNvSpPr txBox="1">
              <a:spLocks noChangeArrowheads="1"/>
            </p:cNvSpPr>
            <p:nvPr/>
          </p:nvSpPr>
          <p:spPr bwMode="auto">
            <a:xfrm>
              <a:off x="9210815" y="4626341"/>
              <a:ext cx="897281"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00000"/>
                </a:lnSpc>
                <a:spcBef>
                  <a:spcPct val="20000"/>
                </a:spcBef>
                <a:spcAft>
                  <a:spcPct val="0"/>
                </a:spcAft>
                <a:buClrTx/>
                <a:buSzTx/>
                <a:buFontTx/>
                <a:buNone/>
                <a:defRPr/>
              </a:pPr>
              <a:r>
                <a:rPr altLang="en-US" b="1" baseline="0" cap="none" i="0" kern="1200" kumimoji="0" lang="zh-CN" noProof="0" normalizeH="0" spc="0" strike="noStrike" sz="1600" u="none">
                  <a:ln>
                    <a:noFill/>
                  </a:ln>
                  <a:solidFill>
                    <a:srgbClr val="404040"/>
                  </a:solidFill>
                  <a:effectLst/>
                  <a:uLnTx/>
                  <a:uFillTx/>
                  <a:latin charset="-122" panose="020b0503020204020204" pitchFamily="34" typeface="微软雅黑"/>
                  <a:ea charset="-122" panose="020b0503020204020204" pitchFamily="34" typeface="微软雅黑"/>
                  <a:cs typeface="+mn-cs"/>
                  <a:sym charset="0" panose="020b0604020202020204" pitchFamily="34" typeface="Arial"/>
                </a:rPr>
                <a:t>输入标题</a:t>
              </a:r>
            </a:p>
          </p:txBody>
        </p:sp>
        <p:sp>
          <p:nvSpPr>
            <p:cNvPr id="53" name="1">
              <a:extLst>
                <a:ext uri="{FF2B5EF4-FFF2-40B4-BE49-F238E27FC236}">
                  <a16:creationId xmlns:a16="http://schemas.microsoft.com/office/drawing/2014/main" id="{C639552D-70E8-4289-8B58-613906AC38F7}"/>
                </a:ext>
              </a:extLst>
            </p:cNvPr>
            <p:cNvSpPr txBox="1">
              <a:spLocks noChangeArrowheads="1"/>
            </p:cNvSpPr>
            <p:nvPr/>
          </p:nvSpPr>
          <p:spPr bwMode="auto">
            <a:xfrm>
              <a:off x="9213483" y="4921487"/>
              <a:ext cx="1968624" cy="754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10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cs"/>
                </a:rPr>
                <a:t>您的内容打在这里，或者通过复制您的文本后，在此框中选择粘贴，并选择只保留文字。</a:t>
              </a:r>
            </a:p>
          </p:txBody>
        </p:sp>
      </p:grpSp>
    </p:spTree>
    <p:extLst>
      <p:ext uri="{BB962C8B-B14F-4D97-AF65-F5344CB8AC3E}">
        <p14:creationId val="307887983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3"/>
                                        </p:tgtEl>
                                        <p:attrNameLst>
                                          <p:attrName>style.visibility</p:attrName>
                                        </p:attrNameLst>
                                      </p:cBhvr>
                                      <p:to>
                                        <p:strVal val="visible"/>
                                      </p:to>
                                    </p:set>
                                    <p:animEffect filter="wipe(left)"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8"/>
                                        </p:tgtEl>
                                        <p:attrNameLst>
                                          <p:attrName>style.visibility</p:attrName>
                                        </p:attrNameLst>
                                      </p:cBhvr>
                                      <p:to>
                                        <p:strVal val="visible"/>
                                      </p:to>
                                    </p:set>
                                    <p:animEffect filter="wipe(down)"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42"/>
                                        </p:tgtEl>
                                        <p:attrNameLst>
                                          <p:attrName>style.visibility</p:attrName>
                                        </p:attrNameLst>
                                      </p:cBhvr>
                                      <p:to>
                                        <p:strVal val="visible"/>
                                      </p:to>
                                    </p:set>
                                    <p:anim calcmode="lin" valueType="num">
                                      <p:cBhvr>
                                        <p:cTn dur="500" fill="hold" id="19"/>
                                        <p:tgtEl>
                                          <p:spTgt spid="42"/>
                                        </p:tgtEl>
                                        <p:attrNameLst>
                                          <p:attrName>ppt_w</p:attrName>
                                        </p:attrNameLst>
                                      </p:cBhvr>
                                      <p:tavLst>
                                        <p:tav tm="0">
                                          <p:val>
                                            <p:fltVal val="0"/>
                                          </p:val>
                                        </p:tav>
                                        <p:tav tm="100000">
                                          <p:val>
                                            <p:strVal val="#ppt_w"/>
                                          </p:val>
                                        </p:tav>
                                      </p:tavLst>
                                    </p:anim>
                                    <p:anim calcmode="lin" valueType="num">
                                      <p:cBhvr>
                                        <p:cTn dur="500" fill="hold" id="20"/>
                                        <p:tgtEl>
                                          <p:spTgt spid="42"/>
                                        </p:tgtEl>
                                        <p:attrNameLst>
                                          <p:attrName>ppt_h</p:attrName>
                                        </p:attrNameLst>
                                      </p:cBhvr>
                                      <p:tavLst>
                                        <p:tav tm="0">
                                          <p:val>
                                            <p:fltVal val="0"/>
                                          </p:val>
                                        </p:tav>
                                        <p:tav tm="100000">
                                          <p:val>
                                            <p:strVal val="#ppt_h"/>
                                          </p:val>
                                        </p:tav>
                                      </p:tavLst>
                                    </p:anim>
                                    <p:animEffect filter="fade" transition="in">
                                      <p:cBhvr>
                                        <p:cTn dur="500" id="21"/>
                                        <p:tgtEl>
                                          <p:spTgt spid="42"/>
                                        </p:tgtEl>
                                      </p:cBhvr>
                                    </p:animEffect>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39"/>
                                        </p:tgtEl>
                                        <p:attrNameLst>
                                          <p:attrName>style.visibility</p:attrName>
                                        </p:attrNameLst>
                                      </p:cBhvr>
                                      <p:to>
                                        <p:strVal val="visible"/>
                                      </p:to>
                                    </p:set>
                                    <p:animEffect filter="wipe(left)" transition="in">
                                      <p:cBhvr>
                                        <p:cTn dur="500" id="25"/>
                                        <p:tgtEl>
                                          <p:spTgt spid="39"/>
                                        </p:tgtEl>
                                      </p:cBhvr>
                                    </p:animEffect>
                                  </p:childTnLst>
                                </p:cTn>
                              </p:par>
                            </p:childTnLst>
                          </p:cTn>
                        </p:par>
                        <p:par>
                          <p:cTn fill="hold" id="26" nodeType="afterGroup">
                            <p:stCondLst>
                              <p:cond delay="2500"/>
                            </p:stCondLst>
                            <p:childTnLst>
                              <p:par>
                                <p:cTn fill="hold" id="27" nodeType="afterEffect" presetClass="entr" presetID="22" presetSubtype="1">
                                  <p:stCondLst>
                                    <p:cond delay="0"/>
                                  </p:stCondLst>
                                  <p:childTnLst>
                                    <p:set>
                                      <p:cBhvr>
                                        <p:cTn dur="1" fill="hold" id="28">
                                          <p:stCondLst>
                                            <p:cond delay="0"/>
                                          </p:stCondLst>
                                        </p:cTn>
                                        <p:tgtEl>
                                          <p:spTgt spid="11"/>
                                        </p:tgtEl>
                                        <p:attrNameLst>
                                          <p:attrName>style.visibility</p:attrName>
                                        </p:attrNameLst>
                                      </p:cBhvr>
                                      <p:to>
                                        <p:strVal val="visible"/>
                                      </p:to>
                                    </p:set>
                                    <p:animEffect filter="wipe(up)" transition="in">
                                      <p:cBhvr>
                                        <p:cTn dur="500" id="29"/>
                                        <p:tgtEl>
                                          <p:spTgt spid="11"/>
                                        </p:tgtEl>
                                      </p:cBhvr>
                                    </p:animEffect>
                                  </p:childTnLst>
                                </p:cTn>
                              </p:par>
                            </p:childTnLst>
                          </p:cTn>
                        </p:par>
                        <p:par>
                          <p:cTn fill="hold" id="30" nodeType="afterGroup">
                            <p:stCondLst>
                              <p:cond delay="3000"/>
                            </p:stCondLst>
                            <p:childTnLst>
                              <p:par>
                                <p:cTn fill="hold" id="31" nodeType="afterEffect" presetClass="entr" presetID="53" presetSubtype="0">
                                  <p:stCondLst>
                                    <p:cond delay="0"/>
                                  </p:stCondLst>
                                  <p:childTnLst>
                                    <p:set>
                                      <p:cBhvr>
                                        <p:cTn dur="1" fill="hold" id="32">
                                          <p:stCondLst>
                                            <p:cond delay="0"/>
                                          </p:stCondLst>
                                        </p:cTn>
                                        <p:tgtEl>
                                          <p:spTgt spid="45"/>
                                        </p:tgtEl>
                                        <p:attrNameLst>
                                          <p:attrName>style.visibility</p:attrName>
                                        </p:attrNameLst>
                                      </p:cBhvr>
                                      <p:to>
                                        <p:strVal val="visible"/>
                                      </p:to>
                                    </p:set>
                                    <p:anim calcmode="lin" valueType="num">
                                      <p:cBhvr>
                                        <p:cTn dur="500" fill="hold" id="33"/>
                                        <p:tgtEl>
                                          <p:spTgt spid="45"/>
                                        </p:tgtEl>
                                        <p:attrNameLst>
                                          <p:attrName>ppt_w</p:attrName>
                                        </p:attrNameLst>
                                      </p:cBhvr>
                                      <p:tavLst>
                                        <p:tav tm="0">
                                          <p:val>
                                            <p:fltVal val="0"/>
                                          </p:val>
                                        </p:tav>
                                        <p:tav tm="100000">
                                          <p:val>
                                            <p:strVal val="#ppt_w"/>
                                          </p:val>
                                        </p:tav>
                                      </p:tavLst>
                                    </p:anim>
                                    <p:anim calcmode="lin" valueType="num">
                                      <p:cBhvr>
                                        <p:cTn dur="500" fill="hold" id="34"/>
                                        <p:tgtEl>
                                          <p:spTgt spid="45"/>
                                        </p:tgtEl>
                                        <p:attrNameLst>
                                          <p:attrName>ppt_h</p:attrName>
                                        </p:attrNameLst>
                                      </p:cBhvr>
                                      <p:tavLst>
                                        <p:tav tm="0">
                                          <p:val>
                                            <p:fltVal val="0"/>
                                          </p:val>
                                        </p:tav>
                                        <p:tav tm="100000">
                                          <p:val>
                                            <p:strVal val="#ppt_h"/>
                                          </p:val>
                                        </p:tav>
                                      </p:tavLst>
                                    </p:anim>
                                    <p:animEffect filter="fade" transition="in">
                                      <p:cBhvr>
                                        <p:cTn dur="500" id="35"/>
                                        <p:tgtEl>
                                          <p:spTgt spid="45"/>
                                        </p:tgtEl>
                                      </p:cBhvr>
                                    </p:animEffect>
                                  </p:childTnLst>
                                </p:cTn>
                              </p:par>
                            </p:childTnLst>
                          </p:cTn>
                        </p:par>
                        <p:par>
                          <p:cTn fill="hold" id="36" nodeType="afterGroup">
                            <p:stCondLst>
                              <p:cond delay="3500"/>
                            </p:stCondLst>
                            <p:childTnLst>
                              <p:par>
                                <p:cTn fill="hold" id="37" nodeType="afterEffect" presetClass="entr" presetID="22" presetSubtype="8">
                                  <p:stCondLst>
                                    <p:cond delay="0"/>
                                  </p:stCondLst>
                                  <p:childTnLst>
                                    <p:set>
                                      <p:cBhvr>
                                        <p:cTn dur="1" fill="hold" id="38">
                                          <p:stCondLst>
                                            <p:cond delay="0"/>
                                          </p:stCondLst>
                                        </p:cTn>
                                        <p:tgtEl>
                                          <p:spTgt spid="20"/>
                                        </p:tgtEl>
                                        <p:attrNameLst>
                                          <p:attrName>style.visibility</p:attrName>
                                        </p:attrNameLst>
                                      </p:cBhvr>
                                      <p:to>
                                        <p:strVal val="visible"/>
                                      </p:to>
                                    </p:set>
                                    <p:animEffect filter="wipe(left)" transition="in">
                                      <p:cBhvr>
                                        <p:cTn dur="500" id="39"/>
                                        <p:tgtEl>
                                          <p:spTgt spid="20"/>
                                        </p:tgtEl>
                                      </p:cBhvr>
                                    </p:animEffect>
                                  </p:childTnLst>
                                </p:cTn>
                              </p:par>
                            </p:childTnLst>
                          </p:cTn>
                        </p:par>
                        <p:par>
                          <p:cTn fill="hold" id="40" nodeType="afterGroup">
                            <p:stCondLst>
                              <p:cond delay="4000"/>
                            </p:stCondLst>
                            <p:childTnLst>
                              <p:par>
                                <p:cTn fill="hold" id="41" nodeType="afterEffect" presetClass="entr" presetID="22" presetSubtype="4">
                                  <p:stCondLst>
                                    <p:cond delay="0"/>
                                  </p:stCondLst>
                                  <p:childTnLst>
                                    <p:set>
                                      <p:cBhvr>
                                        <p:cTn dur="1" fill="hold" id="42">
                                          <p:stCondLst>
                                            <p:cond delay="0"/>
                                          </p:stCondLst>
                                        </p:cTn>
                                        <p:tgtEl>
                                          <p:spTgt spid="14"/>
                                        </p:tgtEl>
                                        <p:attrNameLst>
                                          <p:attrName>style.visibility</p:attrName>
                                        </p:attrNameLst>
                                      </p:cBhvr>
                                      <p:to>
                                        <p:strVal val="visible"/>
                                      </p:to>
                                    </p:set>
                                    <p:animEffect filter="wipe(down)" transition="in">
                                      <p:cBhvr>
                                        <p:cTn dur="500" id="43"/>
                                        <p:tgtEl>
                                          <p:spTgt spid="14"/>
                                        </p:tgtEl>
                                      </p:cBhvr>
                                    </p:animEffect>
                                  </p:childTnLst>
                                </p:cTn>
                              </p:par>
                            </p:childTnLst>
                          </p:cTn>
                        </p:par>
                        <p:par>
                          <p:cTn fill="hold" id="44" nodeType="afterGroup">
                            <p:stCondLst>
                              <p:cond delay="4500"/>
                            </p:stCondLst>
                            <p:childTnLst>
                              <p:par>
                                <p:cTn fill="hold" id="45" nodeType="afterEffect" presetClass="entr" presetID="53" presetSubtype="0">
                                  <p:stCondLst>
                                    <p:cond delay="0"/>
                                  </p:stCondLst>
                                  <p:childTnLst>
                                    <p:set>
                                      <p:cBhvr>
                                        <p:cTn dur="1" fill="hold" id="46">
                                          <p:stCondLst>
                                            <p:cond delay="0"/>
                                          </p:stCondLst>
                                        </p:cTn>
                                        <p:tgtEl>
                                          <p:spTgt spid="48"/>
                                        </p:tgtEl>
                                        <p:attrNameLst>
                                          <p:attrName>style.visibility</p:attrName>
                                        </p:attrNameLst>
                                      </p:cBhvr>
                                      <p:to>
                                        <p:strVal val="visible"/>
                                      </p:to>
                                    </p:set>
                                    <p:anim calcmode="lin" valueType="num">
                                      <p:cBhvr>
                                        <p:cTn dur="500" fill="hold" id="47"/>
                                        <p:tgtEl>
                                          <p:spTgt spid="48"/>
                                        </p:tgtEl>
                                        <p:attrNameLst>
                                          <p:attrName>ppt_w</p:attrName>
                                        </p:attrNameLst>
                                      </p:cBhvr>
                                      <p:tavLst>
                                        <p:tav tm="0">
                                          <p:val>
                                            <p:fltVal val="0"/>
                                          </p:val>
                                        </p:tav>
                                        <p:tav tm="100000">
                                          <p:val>
                                            <p:strVal val="#ppt_w"/>
                                          </p:val>
                                        </p:tav>
                                      </p:tavLst>
                                    </p:anim>
                                    <p:anim calcmode="lin" valueType="num">
                                      <p:cBhvr>
                                        <p:cTn dur="500" fill="hold" id="48"/>
                                        <p:tgtEl>
                                          <p:spTgt spid="48"/>
                                        </p:tgtEl>
                                        <p:attrNameLst>
                                          <p:attrName>ppt_h</p:attrName>
                                        </p:attrNameLst>
                                      </p:cBhvr>
                                      <p:tavLst>
                                        <p:tav tm="0">
                                          <p:val>
                                            <p:fltVal val="0"/>
                                          </p:val>
                                        </p:tav>
                                        <p:tav tm="100000">
                                          <p:val>
                                            <p:strVal val="#ppt_h"/>
                                          </p:val>
                                        </p:tav>
                                      </p:tavLst>
                                    </p:anim>
                                    <p:animEffect filter="fade" transition="in">
                                      <p:cBhvr>
                                        <p:cTn dur="500" id="49"/>
                                        <p:tgtEl>
                                          <p:spTgt spid="48"/>
                                        </p:tgtEl>
                                      </p:cBhvr>
                                    </p:animEffect>
                                  </p:childTnLst>
                                </p:cTn>
                              </p:par>
                            </p:childTnLst>
                          </p:cTn>
                        </p:par>
                        <p:par>
                          <p:cTn fill="hold" id="50" nodeType="afterGroup">
                            <p:stCondLst>
                              <p:cond delay="5000"/>
                            </p:stCondLst>
                            <p:childTnLst>
                              <p:par>
                                <p:cTn fill="hold" id="51" nodeType="afterEffect" presetClass="entr" presetID="22" presetSubtype="8">
                                  <p:stCondLst>
                                    <p:cond delay="0"/>
                                  </p:stCondLst>
                                  <p:childTnLst>
                                    <p:set>
                                      <p:cBhvr>
                                        <p:cTn dur="1" fill="hold" id="52">
                                          <p:stCondLst>
                                            <p:cond delay="0"/>
                                          </p:stCondLst>
                                        </p:cTn>
                                        <p:tgtEl>
                                          <p:spTgt spid="30"/>
                                        </p:tgtEl>
                                        <p:attrNameLst>
                                          <p:attrName>style.visibility</p:attrName>
                                        </p:attrNameLst>
                                      </p:cBhvr>
                                      <p:to>
                                        <p:strVal val="visible"/>
                                      </p:to>
                                    </p:set>
                                    <p:animEffect filter="wipe(left)" transition="in">
                                      <p:cBhvr>
                                        <p:cTn dur="500" id="53"/>
                                        <p:tgtEl>
                                          <p:spTgt spid="30"/>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22" presetSubtype="1">
                                  <p:stCondLst>
                                    <p:cond delay="0"/>
                                  </p:stCondLst>
                                  <p:childTnLst>
                                    <p:set>
                                      <p:cBhvr>
                                        <p:cTn dur="1" fill="hold" id="57">
                                          <p:stCondLst>
                                            <p:cond delay="0"/>
                                          </p:stCondLst>
                                        </p:cTn>
                                        <p:tgtEl>
                                          <p:spTgt spid="17"/>
                                        </p:tgtEl>
                                        <p:attrNameLst>
                                          <p:attrName>style.visibility</p:attrName>
                                        </p:attrNameLst>
                                      </p:cBhvr>
                                      <p:to>
                                        <p:strVal val="visible"/>
                                      </p:to>
                                    </p:set>
                                    <p:animEffect filter="wipe(up)" transition="in">
                                      <p:cBhvr>
                                        <p:cTn dur="500" id="58"/>
                                        <p:tgtEl>
                                          <p:spTgt spid="17"/>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id="61" nodeType="clickEffect" presetClass="entr" presetID="53" presetSubtype="0">
                                  <p:stCondLst>
                                    <p:cond delay="0"/>
                                  </p:stCondLst>
                                  <p:childTnLst>
                                    <p:set>
                                      <p:cBhvr>
                                        <p:cTn dur="1" fill="hold" id="62">
                                          <p:stCondLst>
                                            <p:cond delay="0"/>
                                          </p:stCondLst>
                                        </p:cTn>
                                        <p:tgtEl>
                                          <p:spTgt spid="51"/>
                                        </p:tgtEl>
                                        <p:attrNameLst>
                                          <p:attrName>style.visibility</p:attrName>
                                        </p:attrNameLst>
                                      </p:cBhvr>
                                      <p:to>
                                        <p:strVal val="visible"/>
                                      </p:to>
                                    </p:set>
                                    <p:anim calcmode="lin" valueType="num">
                                      <p:cBhvr>
                                        <p:cTn dur="500" fill="hold" id="63"/>
                                        <p:tgtEl>
                                          <p:spTgt spid="51"/>
                                        </p:tgtEl>
                                        <p:attrNameLst>
                                          <p:attrName>ppt_w</p:attrName>
                                        </p:attrNameLst>
                                      </p:cBhvr>
                                      <p:tavLst>
                                        <p:tav tm="0">
                                          <p:val>
                                            <p:fltVal val="0"/>
                                          </p:val>
                                        </p:tav>
                                        <p:tav tm="100000">
                                          <p:val>
                                            <p:strVal val="#ppt_w"/>
                                          </p:val>
                                        </p:tav>
                                      </p:tavLst>
                                    </p:anim>
                                    <p:anim calcmode="lin" valueType="num">
                                      <p:cBhvr>
                                        <p:cTn dur="500" fill="hold" id="64"/>
                                        <p:tgtEl>
                                          <p:spTgt spid="51"/>
                                        </p:tgtEl>
                                        <p:attrNameLst>
                                          <p:attrName>ppt_h</p:attrName>
                                        </p:attrNameLst>
                                      </p:cBhvr>
                                      <p:tavLst>
                                        <p:tav tm="0">
                                          <p:val>
                                            <p:fltVal val="0"/>
                                          </p:val>
                                        </p:tav>
                                        <p:tav tm="100000">
                                          <p:val>
                                            <p:strVal val="#ppt_h"/>
                                          </p:val>
                                        </p:tav>
                                      </p:tavLst>
                                    </p:anim>
                                    <p:animEffect filter="fade" transition="in">
                                      <p:cBhvr>
                                        <p:cTn dur="500" id="65"/>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8" name="矩形 7">
            <a:extLst>
              <a:ext uri="{FF2B5EF4-FFF2-40B4-BE49-F238E27FC236}">
                <a16:creationId xmlns:a16="http://schemas.microsoft.com/office/drawing/2014/main" id="{5CA5585A-5DBC-429A-A1E7-66A8192E6402}"/>
              </a:ext>
            </a:extLst>
          </p:cNvPr>
          <p:cNvSpPr/>
          <p:nvPr/>
        </p:nvSpPr>
        <p:spPr>
          <a:xfrm>
            <a:off x="7690952" y="1695644"/>
            <a:ext cx="3568060" cy="4315855"/>
          </a:xfrm>
          <a:prstGeom prst="rect">
            <a:avLst/>
          </a:prstGeom>
          <a:blipFill dpi="0" rotWithShape="1">
            <a:blip r:embed="rId2">
              <a:extLst>
                <a:ext uri="{28A0092B-C50C-407E-A947-70E740481C1C}">
                  <a14:useLocalDpi/>
                </a:ext>
              </a:extLst>
            </a:blip>
            <a:stretch>
              <a:fillRect r="-9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endParaRPr>
          </a:p>
        </p:txBody>
      </p:sp>
      <p:sp>
        <p:nvSpPr>
          <p:cNvPr id="9" name="矩形 8">
            <a:extLst>
              <a:ext uri="{FF2B5EF4-FFF2-40B4-BE49-F238E27FC236}">
                <a16:creationId xmlns:a16="http://schemas.microsoft.com/office/drawing/2014/main" id="{172B78C8-EB6A-4605-BE7B-8EEDE5E4997A}"/>
              </a:ext>
            </a:extLst>
          </p:cNvPr>
          <p:cNvSpPr/>
          <p:nvPr/>
        </p:nvSpPr>
        <p:spPr>
          <a:xfrm>
            <a:off x="932988" y="4127500"/>
            <a:ext cx="8439338" cy="2133600"/>
          </a:xfrm>
          <a:prstGeom prst="rect">
            <a:avLst/>
          </a:prstGeom>
          <a:solidFill>
            <a:srgbClr val="3B9938">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0" name="文本框 9">
            <a:extLst>
              <a:ext uri="{FF2B5EF4-FFF2-40B4-BE49-F238E27FC236}">
                <a16:creationId xmlns:a16="http://schemas.microsoft.com/office/drawing/2014/main" id="{D49F9322-22A0-4F17-8770-6068F12F9BC3}"/>
              </a:ext>
            </a:extLst>
          </p:cNvPr>
          <p:cNvSpPr txBox="1"/>
          <p:nvPr/>
        </p:nvSpPr>
        <p:spPr>
          <a:xfrm>
            <a:off x="932988" y="1680647"/>
            <a:ext cx="1881679" cy="57912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2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ea"/>
                <a:sym typeface="+mn-lt"/>
              </a:rPr>
              <a:t>输入标题</a:t>
            </a:r>
          </a:p>
        </p:txBody>
      </p:sp>
      <p:sp>
        <p:nvSpPr>
          <p:cNvPr id="11" name="1">
            <a:extLst>
              <a:ext uri="{FF2B5EF4-FFF2-40B4-BE49-F238E27FC236}">
                <a16:creationId xmlns:a16="http://schemas.microsoft.com/office/drawing/2014/main" id="{87A4E58C-6E8C-4F45-9ECE-F455794A6DEC}"/>
              </a:ext>
            </a:extLst>
          </p:cNvPr>
          <p:cNvSpPr txBox="1">
            <a:spLocks noChangeArrowheads="1"/>
          </p:cNvSpPr>
          <p:nvPr/>
        </p:nvSpPr>
        <p:spPr bwMode="auto">
          <a:xfrm>
            <a:off x="1026909" y="2359434"/>
            <a:ext cx="4980441"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50000"/>
              </a:lnSpc>
              <a:spcBef>
                <a:spcPct val="2000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ea"/>
                <a:sym typeface="+mn-lt"/>
              </a:rPr>
              <a:t>单击此处可编辑内容，建议使用微软雅黑字体。您的内容打在这里，或者通过复制您的文本后，在此框中选择粘贴，并选择只保留文字。单击此处可编辑内容，建议使用微软雅黑字体。您的内容打在这里，或者通过复制您的文本后</a:t>
            </a:r>
          </a:p>
        </p:txBody>
      </p:sp>
      <p:grpSp>
        <p:nvGrpSpPr>
          <p:cNvPr id="12" name="组合 11">
            <a:extLst>
              <a:ext uri="{FF2B5EF4-FFF2-40B4-BE49-F238E27FC236}">
                <a16:creationId xmlns:a16="http://schemas.microsoft.com/office/drawing/2014/main" id="{0B8D2456-1CB2-4F31-9B1C-D0BAC0936BA1}"/>
              </a:ext>
            </a:extLst>
          </p:cNvPr>
          <p:cNvGrpSpPr/>
          <p:nvPr/>
        </p:nvGrpSpPr>
        <p:grpSpPr>
          <a:xfrm>
            <a:off x="1601419" y="4592712"/>
            <a:ext cx="3150855" cy="1289344"/>
            <a:chOff x="516907" y="4974244"/>
            <a:chExt cx="3150855" cy="1289344"/>
          </a:xfrm>
        </p:grpSpPr>
        <p:sp>
          <p:nvSpPr>
            <p:cNvPr id="13" name="TextBox 5">
              <a:extLst>
                <a:ext uri="{FF2B5EF4-FFF2-40B4-BE49-F238E27FC236}">
                  <a16:creationId xmlns:a16="http://schemas.microsoft.com/office/drawing/2014/main" id="{4344C7D1-03D9-49F5-9FD8-2BE949D69198}"/>
                </a:ext>
              </a:extLst>
            </p:cNvPr>
            <p:cNvSpPr txBox="1"/>
            <p:nvPr/>
          </p:nvSpPr>
          <p:spPr>
            <a:xfrm>
              <a:off x="890752" y="5340258"/>
              <a:ext cx="2777010" cy="914400"/>
            </a:xfrm>
            <a:prstGeom prst="rect">
              <a:avLst/>
            </a:prstGeom>
            <a:noFill/>
          </p:spPr>
          <p:txBody>
            <a:bodyPr rtlCol="0" wrap="square">
              <a:spAutoFit/>
            </a:bodyPr>
            <a:lstStyle/>
            <a:p>
              <a:pPr algn="l" defTabSz="914400" eaLnBrk="1" fontAlgn="auto" hangingPunct="1" indent="0" latinLnBrk="0" lvl="0" marL="0" marR="0" rtl="0">
                <a:lnSpc>
                  <a:spcPct val="150000"/>
                </a:lnSpc>
                <a:spcBef>
                  <a:spcPct val="2000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单击此处可编辑内容，单击此处可编辑内容。单击添加项目内容。单击此处可编辑内容。建议使用微软雅黑字体。</a:t>
              </a:r>
            </a:p>
          </p:txBody>
        </p:sp>
        <p:sp>
          <p:nvSpPr>
            <p:cNvPr id="14" name="TextBox 6">
              <a:extLst>
                <a:ext uri="{FF2B5EF4-FFF2-40B4-BE49-F238E27FC236}">
                  <a16:creationId xmlns:a16="http://schemas.microsoft.com/office/drawing/2014/main" id="{C228C3E6-242E-4957-94AE-7B8F9E10484B}"/>
                </a:ext>
              </a:extLst>
            </p:cNvPr>
            <p:cNvSpPr txBox="1"/>
            <p:nvPr/>
          </p:nvSpPr>
          <p:spPr>
            <a:xfrm>
              <a:off x="895724" y="4974244"/>
              <a:ext cx="1402080" cy="365760"/>
            </a:xfrm>
            <a:prstGeom prst="rect">
              <a:avLst/>
            </a:prstGeom>
            <a:noFill/>
          </p:spPr>
          <p:txBody>
            <a:bodyPr anchor="t" bIns="0" rtlCol="0" tIns="0" wrap="non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在此添加标题</a:t>
              </a:r>
            </a:p>
          </p:txBody>
        </p:sp>
        <p:sp>
          <p:nvSpPr>
            <p:cNvPr id="15" name="椭圆 14">
              <a:extLst>
                <a:ext uri="{FF2B5EF4-FFF2-40B4-BE49-F238E27FC236}">
                  <a16:creationId xmlns:a16="http://schemas.microsoft.com/office/drawing/2014/main" id="{AB1FB0EF-61B4-452C-81B0-48BA757A10BB}"/>
                </a:ext>
              </a:extLst>
            </p:cNvPr>
            <p:cNvSpPr/>
            <p:nvPr/>
          </p:nvSpPr>
          <p:spPr>
            <a:xfrm>
              <a:off x="516907" y="5023986"/>
              <a:ext cx="328697" cy="328697"/>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endParaRPr>
            </a:p>
          </p:txBody>
        </p:sp>
        <p:sp>
          <p:nvSpPr>
            <p:cNvPr id="16" name="椭圆 15">
              <a:extLst>
                <a:ext uri="{FF2B5EF4-FFF2-40B4-BE49-F238E27FC236}">
                  <a16:creationId xmlns:a16="http://schemas.microsoft.com/office/drawing/2014/main" id="{F7C605B0-07BD-4A04-9D18-1C942AA39152}"/>
                </a:ext>
              </a:extLst>
            </p:cNvPr>
            <p:cNvSpPr/>
            <p:nvPr/>
          </p:nvSpPr>
          <p:spPr>
            <a:xfrm>
              <a:off x="561888" y="5069776"/>
              <a:ext cx="238736" cy="238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endParaRPr>
            </a:p>
          </p:txBody>
        </p:sp>
      </p:grpSp>
      <p:grpSp>
        <p:nvGrpSpPr>
          <p:cNvPr id="17" name="组合 16">
            <a:extLst>
              <a:ext uri="{FF2B5EF4-FFF2-40B4-BE49-F238E27FC236}">
                <a16:creationId xmlns:a16="http://schemas.microsoft.com/office/drawing/2014/main" id="{7E815ED1-7C84-4CD4-ABC8-2E9AA1B591FB}"/>
              </a:ext>
            </a:extLst>
          </p:cNvPr>
          <p:cNvGrpSpPr/>
          <p:nvPr/>
        </p:nvGrpSpPr>
        <p:grpSpPr>
          <a:xfrm>
            <a:off x="5565614" y="4549628"/>
            <a:ext cx="3150855" cy="1289344"/>
            <a:chOff x="516907" y="4974244"/>
            <a:chExt cx="3150855" cy="1289344"/>
          </a:xfrm>
        </p:grpSpPr>
        <p:sp>
          <p:nvSpPr>
            <p:cNvPr id="18" name="TextBox 5">
              <a:extLst>
                <a:ext uri="{FF2B5EF4-FFF2-40B4-BE49-F238E27FC236}">
                  <a16:creationId xmlns:a16="http://schemas.microsoft.com/office/drawing/2014/main" id="{FE797054-5022-42C6-9195-E2DCF3991D41}"/>
                </a:ext>
              </a:extLst>
            </p:cNvPr>
            <p:cNvSpPr txBox="1"/>
            <p:nvPr/>
          </p:nvSpPr>
          <p:spPr>
            <a:xfrm>
              <a:off x="890752" y="5340259"/>
              <a:ext cx="2777010" cy="914400"/>
            </a:xfrm>
            <a:prstGeom prst="rect">
              <a:avLst/>
            </a:prstGeom>
            <a:noFill/>
          </p:spPr>
          <p:txBody>
            <a:bodyPr rtlCol="0" wrap="square">
              <a:spAutoFit/>
            </a:bodyPr>
            <a:lstStyle/>
            <a:p>
              <a:pPr algn="l" defTabSz="914400" eaLnBrk="1" fontAlgn="auto" hangingPunct="1" indent="0" latinLnBrk="0" lvl="0" marL="0" marR="0" rtl="0">
                <a:lnSpc>
                  <a:spcPct val="150000"/>
                </a:lnSpc>
                <a:spcBef>
                  <a:spcPct val="20000"/>
                </a:spcBef>
                <a:spcAft>
                  <a:spcPct val="0"/>
                </a:spcAft>
                <a:buClrTx/>
                <a:buSzTx/>
                <a:buFontTx/>
                <a:buNone/>
                <a:defRPr/>
              </a:pPr>
              <a:r>
                <a:rPr altLang="en-US" b="0" baseline="0" cap="none" i="0" kern="1200" kumimoji="0" lang="zh-CN" noProof="0" normalizeH="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单击此处可编辑内容，单击此处可编辑内容。单击添加项目内容。单击此处可编辑内容。建议使用微软雅黑字体。</a:t>
              </a:r>
            </a:p>
          </p:txBody>
        </p:sp>
        <p:sp>
          <p:nvSpPr>
            <p:cNvPr id="19" name="TextBox 6">
              <a:extLst>
                <a:ext uri="{FF2B5EF4-FFF2-40B4-BE49-F238E27FC236}">
                  <a16:creationId xmlns:a16="http://schemas.microsoft.com/office/drawing/2014/main" id="{F53BE363-50DE-4170-BA93-21EF27A10F7C}"/>
                </a:ext>
              </a:extLst>
            </p:cNvPr>
            <p:cNvSpPr txBox="1"/>
            <p:nvPr/>
          </p:nvSpPr>
          <p:spPr>
            <a:xfrm>
              <a:off x="895724" y="4974244"/>
              <a:ext cx="1402080" cy="365760"/>
            </a:xfrm>
            <a:prstGeom prst="rect">
              <a:avLst/>
            </a:prstGeom>
            <a:noFill/>
          </p:spPr>
          <p:txBody>
            <a:bodyPr anchor="t" bIns="0" rtlCol="0" tIns="0" wrap="non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rPr>
                <a:t>在此添加标题</a:t>
              </a:r>
            </a:p>
          </p:txBody>
        </p:sp>
        <p:sp>
          <p:nvSpPr>
            <p:cNvPr id="20" name="椭圆 19">
              <a:extLst>
                <a:ext uri="{FF2B5EF4-FFF2-40B4-BE49-F238E27FC236}">
                  <a16:creationId xmlns:a16="http://schemas.microsoft.com/office/drawing/2014/main" id="{AB770362-0755-4757-BCF7-F80E89926C8A}"/>
                </a:ext>
              </a:extLst>
            </p:cNvPr>
            <p:cNvSpPr/>
            <p:nvPr/>
          </p:nvSpPr>
          <p:spPr>
            <a:xfrm>
              <a:off x="516907" y="5023986"/>
              <a:ext cx="328697" cy="328697"/>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endParaRPr>
            </a:p>
          </p:txBody>
        </p:sp>
        <p:sp>
          <p:nvSpPr>
            <p:cNvPr id="21" name="椭圆 20">
              <a:extLst>
                <a:ext uri="{FF2B5EF4-FFF2-40B4-BE49-F238E27FC236}">
                  <a16:creationId xmlns:a16="http://schemas.microsoft.com/office/drawing/2014/main" id="{2FCDBD15-2D3B-4178-B66D-D6913ACAC331}"/>
                </a:ext>
              </a:extLst>
            </p:cNvPr>
            <p:cNvSpPr/>
            <p:nvPr/>
          </p:nvSpPr>
          <p:spPr>
            <a:xfrm>
              <a:off x="561888" y="5069776"/>
              <a:ext cx="238736" cy="238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503020204020204" pitchFamily="34" typeface="微软雅黑"/>
                <a:ea charset="-122" panose="020b0503020204020204" pitchFamily="34" typeface="微软雅黑"/>
                <a:cs typeface="+mn-ea"/>
                <a:sym typeface="+mn-lt"/>
              </a:endParaRPr>
            </a:p>
          </p:txBody>
        </p:sp>
      </p:grpSp>
    </p:spTree>
    <p:extLst>
      <p:ext uri="{BB962C8B-B14F-4D97-AF65-F5344CB8AC3E}">
        <p14:creationId val="182649878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1000" id="17"/>
                                        <p:tgtEl>
                                          <p:spTgt spid="11"/>
                                        </p:tgtEl>
                                      </p:cBhvr>
                                    </p:animEffect>
                                    <p:anim calcmode="lin" valueType="num">
                                      <p:cBhvr>
                                        <p:cTn dur="1000" fill="hold" id="18"/>
                                        <p:tgtEl>
                                          <p:spTgt spid="11"/>
                                        </p:tgtEl>
                                        <p:attrNameLst>
                                          <p:attrName>ppt_x</p:attrName>
                                        </p:attrNameLst>
                                      </p:cBhvr>
                                      <p:tavLst>
                                        <p:tav tm="0">
                                          <p:val>
                                            <p:strVal val="#ppt_x"/>
                                          </p:val>
                                        </p:tav>
                                        <p:tav tm="100000">
                                          <p:val>
                                            <p:strVal val="#ppt_x"/>
                                          </p:val>
                                        </p:tav>
                                      </p:tavLst>
                                    </p:anim>
                                    <p:anim calcmode="lin" valueType="num">
                                      <p:cBhvr>
                                        <p:cTn dur="1000" fill="hold" id="1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4">
                                  <p:stCondLst>
                                    <p:cond delay="0"/>
                                  </p:stCondLst>
                                  <p:childTnLst>
                                    <p:set>
                                      <p:cBhvr>
                                        <p:cTn dur="1" fill="hold" id="23">
                                          <p:stCondLst>
                                            <p:cond delay="0"/>
                                          </p:stCondLst>
                                        </p:cTn>
                                        <p:tgtEl>
                                          <p:spTgt spid="8"/>
                                        </p:tgtEl>
                                        <p:attrNameLst>
                                          <p:attrName>style.visibility</p:attrName>
                                        </p:attrNameLst>
                                      </p:cBhvr>
                                      <p:to>
                                        <p:strVal val="visible"/>
                                      </p:to>
                                    </p:set>
                                    <p:animEffect filter="wipe(down)" transition="in">
                                      <p:cBhvr>
                                        <p:cTn dur="500" id="24"/>
                                        <p:tgtEl>
                                          <p:spTgt spid="8"/>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2" presetSubtype="2">
                                  <p:stCondLst>
                                    <p:cond delay="0"/>
                                  </p:stCondLst>
                                  <p:childTnLst>
                                    <p:set>
                                      <p:cBhvr>
                                        <p:cTn dur="1" fill="hold" id="28">
                                          <p:stCondLst>
                                            <p:cond delay="0"/>
                                          </p:stCondLst>
                                        </p:cTn>
                                        <p:tgtEl>
                                          <p:spTgt spid="9"/>
                                        </p:tgtEl>
                                        <p:attrNameLst>
                                          <p:attrName>style.visibility</p:attrName>
                                        </p:attrNameLst>
                                      </p:cBhvr>
                                      <p:to>
                                        <p:strVal val="visible"/>
                                      </p:to>
                                    </p:set>
                                    <p:animEffect filter="wipe(right)" transition="in">
                                      <p:cBhvr>
                                        <p:cTn dur="500" id="29"/>
                                        <p:tgtEl>
                                          <p:spTgt spid="9"/>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10" presetSubtype="0">
                                  <p:stCondLst>
                                    <p:cond delay="0"/>
                                  </p:stCondLst>
                                  <p:childTnLst>
                                    <p:set>
                                      <p:cBhvr>
                                        <p:cTn dur="1" fill="hold" id="33">
                                          <p:stCondLst>
                                            <p:cond delay="0"/>
                                          </p:stCondLst>
                                        </p:cTn>
                                        <p:tgtEl>
                                          <p:spTgt spid="12"/>
                                        </p:tgtEl>
                                        <p:attrNameLst>
                                          <p:attrName>style.visibility</p:attrName>
                                        </p:attrNameLst>
                                      </p:cBhvr>
                                      <p:to>
                                        <p:strVal val="visible"/>
                                      </p:to>
                                    </p:set>
                                    <p:animEffect filter="fade" transition="in">
                                      <p:cBhvr>
                                        <p:cTn dur="500" id="34"/>
                                        <p:tgtEl>
                                          <p:spTgt spid="12"/>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10" presetSubtype="0">
                                  <p:stCondLst>
                                    <p:cond delay="0"/>
                                  </p:stCondLst>
                                  <p:childTnLst>
                                    <p:set>
                                      <p:cBhvr>
                                        <p:cTn dur="1" fill="hold" id="38">
                                          <p:stCondLst>
                                            <p:cond delay="0"/>
                                          </p:stCondLst>
                                        </p:cTn>
                                        <p:tgtEl>
                                          <p:spTgt spid="17"/>
                                        </p:tgtEl>
                                        <p:attrNameLst>
                                          <p:attrName>style.visibility</p:attrName>
                                        </p:attrNameLst>
                                      </p:cBhvr>
                                      <p:to>
                                        <p:strVal val="visible"/>
                                      </p:to>
                                    </p:set>
                                    <p:animEffect filter="fade" transition="in">
                                      <p:cBhvr>
                                        <p:cTn dur="500" id="3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菱形 2">
            <a:extLst>
              <a:ext uri="{FF2B5EF4-FFF2-40B4-BE49-F238E27FC236}">
                <a16:creationId xmlns:a16="http://schemas.microsoft.com/office/drawing/2014/main" id="{B1A9722B-C776-4E8B-8DB1-1A3E50F6BB49}"/>
              </a:ext>
            </a:extLst>
          </p:cNvPr>
          <p:cNvSpPr/>
          <p:nvPr/>
        </p:nvSpPr>
        <p:spPr>
          <a:xfrm>
            <a:off x="7981950" y="-1359046"/>
            <a:ext cx="2762250" cy="2762250"/>
          </a:xfrm>
          <a:prstGeom prst="diamond">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菱形 4">
            <a:extLst>
              <a:ext uri="{FF2B5EF4-FFF2-40B4-BE49-F238E27FC236}">
                <a16:creationId xmlns:a16="http://schemas.microsoft.com/office/drawing/2014/main" id="{32870085-6FAF-4011-90F4-8D73121047AE}"/>
              </a:ext>
            </a:extLst>
          </p:cNvPr>
          <p:cNvSpPr/>
          <p:nvPr/>
        </p:nvSpPr>
        <p:spPr>
          <a:xfrm>
            <a:off x="8849354" y="-2032073"/>
            <a:ext cx="4064146" cy="4064146"/>
          </a:xfrm>
          <a:prstGeom prst="diamond">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7" name="菱形 6">
            <a:extLst>
              <a:ext uri="{FF2B5EF4-FFF2-40B4-BE49-F238E27FC236}">
                <a16:creationId xmlns:a16="http://schemas.microsoft.com/office/drawing/2014/main" id="{A7B94ABD-F127-428B-884E-F421DF9D51E3}"/>
              </a:ext>
            </a:extLst>
          </p:cNvPr>
          <p:cNvSpPr/>
          <p:nvPr/>
        </p:nvSpPr>
        <p:spPr>
          <a:xfrm>
            <a:off x="10099353" y="1200589"/>
            <a:ext cx="1751971" cy="1751971"/>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直角三角形 8">
            <a:extLst>
              <a:ext uri="{FF2B5EF4-FFF2-40B4-BE49-F238E27FC236}">
                <a16:creationId xmlns:a16="http://schemas.microsoft.com/office/drawing/2014/main" id="{0734A578-F57F-408B-B100-AF97892E01A8}"/>
              </a:ext>
            </a:extLst>
          </p:cNvPr>
          <p:cNvSpPr/>
          <p:nvPr/>
        </p:nvSpPr>
        <p:spPr>
          <a:xfrm rot="13423320">
            <a:off x="-4322018" y="3778944"/>
            <a:ext cx="6262163" cy="6714183"/>
          </a:xfrm>
          <a:prstGeom prst="rtTriangl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1" name="菱形 10">
            <a:extLst>
              <a:ext uri="{FF2B5EF4-FFF2-40B4-BE49-F238E27FC236}">
                <a16:creationId xmlns:a16="http://schemas.microsoft.com/office/drawing/2014/main" id="{DA92E6D6-37F7-410F-A951-915BFE458FB0}"/>
              </a:ext>
            </a:extLst>
          </p:cNvPr>
          <p:cNvSpPr/>
          <p:nvPr/>
        </p:nvSpPr>
        <p:spPr>
          <a:xfrm>
            <a:off x="3013934" y="1200588"/>
            <a:ext cx="1969658" cy="1969658"/>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菱形 12">
            <a:extLst>
              <a:ext uri="{FF2B5EF4-FFF2-40B4-BE49-F238E27FC236}">
                <a16:creationId xmlns:a16="http://schemas.microsoft.com/office/drawing/2014/main" id="{68F84DB8-ECEC-4B73-901F-E37262EBDFC2}"/>
              </a:ext>
            </a:extLst>
          </p:cNvPr>
          <p:cNvSpPr/>
          <p:nvPr/>
        </p:nvSpPr>
        <p:spPr>
          <a:xfrm>
            <a:off x="3456581" y="1200588"/>
            <a:ext cx="1969658" cy="1969658"/>
          </a:xfrm>
          <a:prstGeom prst="diamond">
            <a:avLst/>
          </a:prstGeom>
          <a:solidFill>
            <a:srgbClr val="3B9938"/>
          </a:solid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5" name="文本框 14">
            <a:extLst>
              <a:ext uri="{FF2B5EF4-FFF2-40B4-BE49-F238E27FC236}">
                <a16:creationId xmlns:a16="http://schemas.microsoft.com/office/drawing/2014/main" id="{17E6E6F8-93B4-42B9-8283-7C434DA2C55D}"/>
              </a:ext>
            </a:extLst>
          </p:cNvPr>
          <p:cNvSpPr txBox="1"/>
          <p:nvPr/>
        </p:nvSpPr>
        <p:spPr>
          <a:xfrm>
            <a:off x="3530004" y="3611762"/>
            <a:ext cx="5697606" cy="10058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6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输入标题内容</a:t>
            </a:r>
          </a:p>
        </p:txBody>
      </p:sp>
      <p:sp>
        <p:nvSpPr>
          <p:cNvPr id="19" name="文本框 18">
            <a:extLst>
              <a:ext uri="{FF2B5EF4-FFF2-40B4-BE49-F238E27FC236}">
                <a16:creationId xmlns:a16="http://schemas.microsoft.com/office/drawing/2014/main" id="{09FB57FC-B7DB-44C0-A705-223C5BA7A33F}"/>
              </a:ext>
            </a:extLst>
          </p:cNvPr>
          <p:cNvSpPr txBox="1"/>
          <p:nvPr/>
        </p:nvSpPr>
        <p:spPr>
          <a:xfrm>
            <a:off x="4441410" y="2413337"/>
            <a:ext cx="3867259" cy="10058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PART 03</a:t>
            </a:r>
          </a:p>
        </p:txBody>
      </p:sp>
      <p:sp>
        <p:nvSpPr>
          <p:cNvPr id="21" name="文本框 20">
            <a:extLst>
              <a:ext uri="{FF2B5EF4-FFF2-40B4-BE49-F238E27FC236}">
                <a16:creationId xmlns:a16="http://schemas.microsoft.com/office/drawing/2014/main" id="{95E4C266-4771-42F9-8887-F9E7AC11A1C3}"/>
              </a:ext>
            </a:extLst>
          </p:cNvPr>
          <p:cNvSpPr txBox="1"/>
          <p:nvPr/>
        </p:nvSpPr>
        <p:spPr>
          <a:xfrm>
            <a:off x="4052994" y="4810187"/>
            <a:ext cx="4796360" cy="30480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输入你的副标题内容文字，简洁大方注意段落文字</a:t>
            </a:r>
          </a:p>
        </p:txBody>
      </p:sp>
      <p:sp>
        <p:nvSpPr>
          <p:cNvPr id="24" name="等腰三角形 23">
            <a:extLst>
              <a:ext uri="{FF2B5EF4-FFF2-40B4-BE49-F238E27FC236}">
                <a16:creationId xmlns:a16="http://schemas.microsoft.com/office/drawing/2014/main" id="{91BC373B-CAD8-4B40-B7C9-975140AD8D65}"/>
              </a:ext>
            </a:extLst>
          </p:cNvPr>
          <p:cNvSpPr/>
          <p:nvPr/>
        </p:nvSpPr>
        <p:spPr>
          <a:xfrm flipV="1">
            <a:off x="-45402" y="0"/>
            <a:ext cx="2224128" cy="124781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6" name="等腰三角形 25">
            <a:extLst>
              <a:ext uri="{FF2B5EF4-FFF2-40B4-BE49-F238E27FC236}">
                <a16:creationId xmlns:a16="http://schemas.microsoft.com/office/drawing/2014/main" id="{7EF9D586-4CBA-465A-B176-E6045BD46CD3}"/>
              </a:ext>
            </a:extLst>
          </p:cNvPr>
          <p:cNvSpPr/>
          <p:nvPr/>
        </p:nvSpPr>
        <p:spPr>
          <a:xfrm flipV="1">
            <a:off x="-1179999" y="-827315"/>
            <a:ext cx="4493321" cy="2520911"/>
          </a:xfrm>
          <a:prstGeom prst="triangl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29" name="组合 28">
            <a:extLst>
              <a:ext uri="{FF2B5EF4-FFF2-40B4-BE49-F238E27FC236}">
                <a16:creationId xmlns:a16="http://schemas.microsoft.com/office/drawing/2014/main" id="{736C13DE-36CA-4F2B-86DA-0A90870CAA28}"/>
              </a:ext>
            </a:extLst>
          </p:cNvPr>
          <p:cNvGrpSpPr/>
          <p:nvPr/>
        </p:nvGrpSpPr>
        <p:grpSpPr>
          <a:xfrm>
            <a:off x="11120582" y="5996637"/>
            <a:ext cx="522413" cy="522413"/>
            <a:chOff x="10881427" y="5805712"/>
            <a:chExt cx="667657" cy="667657"/>
          </a:xfrm>
        </p:grpSpPr>
        <p:sp>
          <p:nvSpPr>
            <p:cNvPr id="27" name="椭圆 26">
              <a:extLst>
                <a:ext uri="{FF2B5EF4-FFF2-40B4-BE49-F238E27FC236}">
                  <a16:creationId xmlns:a16="http://schemas.microsoft.com/office/drawing/2014/main" id="{AD8A932D-3FAF-46AE-9514-C6535715F745}"/>
                </a:ext>
              </a:extLst>
            </p:cNvPr>
            <p:cNvSpPr/>
            <p:nvPr/>
          </p:nvSpPr>
          <p:spPr>
            <a:xfrm>
              <a:off x="10881427" y="5805712"/>
              <a:ext cx="667657" cy="667657"/>
            </a:xfrm>
            <a:prstGeom prst="ellips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8" name="箭头: V 形 27">
              <a:extLst>
                <a:ext uri="{FF2B5EF4-FFF2-40B4-BE49-F238E27FC236}">
                  <a16:creationId xmlns:a16="http://schemas.microsoft.com/office/drawing/2014/main" id="{F562CC9D-2592-480D-977A-8EF4AA38A476}"/>
                </a:ext>
              </a:extLst>
            </p:cNvPr>
            <p:cNvSpPr/>
            <p:nvPr/>
          </p:nvSpPr>
          <p:spPr>
            <a:xfrm>
              <a:off x="11113984" y="5972627"/>
              <a:ext cx="238827" cy="333829"/>
            </a:xfrm>
            <a:prstGeom prst="chevron">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502020204030204" typeface="等线"/>
                <a:ea charset="-122" panose="02010600030101010101" pitchFamily="2" typeface="等线"/>
                <a:cs typeface="+mn-cs"/>
              </a:endParaRPr>
            </a:p>
          </p:txBody>
        </p:sp>
      </p:grpSp>
    </p:spTree>
    <p:extLst>
      <p:ext uri="{BB962C8B-B14F-4D97-AF65-F5344CB8AC3E}">
        <p14:creationId val="13405786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1000" id="19"/>
                                        <p:tgtEl>
                                          <p:spTgt spid="19"/>
                                        </p:tgtEl>
                                      </p:cBhvr>
                                    </p:animEffect>
                                    <p:anim calcmode="lin" valueType="num">
                                      <p:cBhvr>
                                        <p:cTn dur="1000" fill="hold" id="20"/>
                                        <p:tgtEl>
                                          <p:spTgt spid="19"/>
                                        </p:tgtEl>
                                        <p:attrNameLst>
                                          <p:attrName>ppt_x</p:attrName>
                                        </p:attrNameLst>
                                      </p:cBhvr>
                                      <p:tavLst>
                                        <p:tav tm="0">
                                          <p:val>
                                            <p:strVal val="#ppt_x"/>
                                          </p:val>
                                        </p:tav>
                                        <p:tav tm="100000">
                                          <p:val>
                                            <p:strVal val="#ppt_x"/>
                                          </p:val>
                                        </p:tav>
                                      </p:tavLst>
                                    </p:anim>
                                    <p:anim calcmode="lin" valueType="num">
                                      <p:cBhvr>
                                        <p:cTn dur="1000" fill="hold" id="21"/>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decel="100000" fill="hold" grpId="0" id="24" nodeType="clickEffect" presetClass="entr" presetID="50" presetSubtype="0">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p:cTn dur="1000" fill="hold" id="26"/>
                                        <p:tgtEl>
                                          <p:spTgt spid="15"/>
                                        </p:tgtEl>
                                        <p:attrNameLst>
                                          <p:attrName>ppt_w</p:attrName>
                                        </p:attrNameLst>
                                      </p:cBhvr>
                                      <p:tavLst>
                                        <p:tav tm="0">
                                          <p:val>
                                            <p:strVal val="#ppt_w+.3"/>
                                          </p:val>
                                        </p:tav>
                                        <p:tav tm="100000">
                                          <p:val>
                                            <p:strVal val="#ppt_w"/>
                                          </p:val>
                                        </p:tav>
                                      </p:tavLst>
                                    </p:anim>
                                    <p:anim calcmode="lin" valueType="num">
                                      <p:cBhvr>
                                        <p:cTn dur="1000" fill="hold" id="27"/>
                                        <p:tgtEl>
                                          <p:spTgt spid="15"/>
                                        </p:tgtEl>
                                        <p:attrNameLst>
                                          <p:attrName>ppt_h</p:attrName>
                                        </p:attrNameLst>
                                      </p:cBhvr>
                                      <p:tavLst>
                                        <p:tav tm="0">
                                          <p:val>
                                            <p:strVal val="#ppt_h"/>
                                          </p:val>
                                        </p:tav>
                                        <p:tav tm="100000">
                                          <p:val>
                                            <p:strVal val="#ppt_h"/>
                                          </p:val>
                                        </p:tav>
                                      </p:tavLst>
                                    </p:anim>
                                    <p:animEffect filter="fade" transition="in">
                                      <p:cBhvr>
                                        <p:cTn dur="1000" id="28"/>
                                        <p:tgtEl>
                                          <p:spTgt spid="15"/>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6" presetSubtype="21">
                                  <p:stCondLst>
                                    <p:cond delay="0"/>
                                  </p:stCondLst>
                                  <p:childTnLst>
                                    <p:set>
                                      <p:cBhvr>
                                        <p:cTn dur="1" fill="hold" id="32">
                                          <p:stCondLst>
                                            <p:cond delay="0"/>
                                          </p:stCondLst>
                                        </p:cTn>
                                        <p:tgtEl>
                                          <p:spTgt spid="21"/>
                                        </p:tgtEl>
                                        <p:attrNameLst>
                                          <p:attrName>style.visibility</p:attrName>
                                        </p:attrNameLst>
                                      </p:cBhvr>
                                      <p:to>
                                        <p:strVal val="visible"/>
                                      </p:to>
                                    </p:set>
                                    <p:animEffect filter="barn(inVertical)" transition="in">
                                      <p:cBhvr>
                                        <p:cTn dur="500" id="33"/>
                                        <p:tgtEl>
                                          <p:spTgt spid="21"/>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53" presetSubtype="0">
                                  <p:stCondLst>
                                    <p:cond delay="0"/>
                                  </p:stCondLst>
                                  <p:childTnLst>
                                    <p:set>
                                      <p:cBhvr>
                                        <p:cTn dur="1" fill="hold" id="37">
                                          <p:stCondLst>
                                            <p:cond delay="0"/>
                                          </p:stCondLst>
                                        </p:cTn>
                                        <p:tgtEl>
                                          <p:spTgt spid="29"/>
                                        </p:tgtEl>
                                        <p:attrNameLst>
                                          <p:attrName>style.visibility</p:attrName>
                                        </p:attrNameLst>
                                      </p:cBhvr>
                                      <p:to>
                                        <p:strVal val="visible"/>
                                      </p:to>
                                    </p:set>
                                    <p:anim calcmode="lin" valueType="num">
                                      <p:cBhvr>
                                        <p:cTn dur="500" fill="hold" id="38"/>
                                        <p:tgtEl>
                                          <p:spTgt spid="29"/>
                                        </p:tgtEl>
                                        <p:attrNameLst>
                                          <p:attrName>ppt_w</p:attrName>
                                        </p:attrNameLst>
                                      </p:cBhvr>
                                      <p:tavLst>
                                        <p:tav tm="0">
                                          <p:val>
                                            <p:fltVal val="0"/>
                                          </p:val>
                                        </p:tav>
                                        <p:tav tm="100000">
                                          <p:val>
                                            <p:strVal val="#ppt_w"/>
                                          </p:val>
                                        </p:tav>
                                      </p:tavLst>
                                    </p:anim>
                                    <p:anim calcmode="lin" valueType="num">
                                      <p:cBhvr>
                                        <p:cTn dur="500" fill="hold" id="39"/>
                                        <p:tgtEl>
                                          <p:spTgt spid="29"/>
                                        </p:tgtEl>
                                        <p:attrNameLst>
                                          <p:attrName>ppt_h</p:attrName>
                                        </p:attrNameLst>
                                      </p:cBhvr>
                                      <p:tavLst>
                                        <p:tav tm="0">
                                          <p:val>
                                            <p:fltVal val="0"/>
                                          </p:val>
                                        </p:tav>
                                        <p:tav tm="100000">
                                          <p:val>
                                            <p:strVal val="#ppt_h"/>
                                          </p:val>
                                        </p:tav>
                                      </p:tavLst>
                                    </p:anim>
                                    <p:animEffect filter="fade" transition="in">
                                      <p:cBhvr>
                                        <p:cTn dur="500" id="40"/>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5"/>
      <p:bldP grpId="0" spid="19"/>
      <p:bldP grpId="0" spid="2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pic>
        <p:nvPicPr>
          <p:cNvPr id="8" name="图片 7">
            <a:extLst>
              <a:ext uri="{FF2B5EF4-FFF2-40B4-BE49-F238E27FC236}">
                <a16:creationId xmlns:a16="http://schemas.microsoft.com/office/drawing/2014/main" id="{0938E53D-5E73-4646-90D2-314534378500}"/>
              </a:ext>
            </a:extLst>
          </p:cNvPr>
          <p:cNvPicPr>
            <a:picLocks noChangeAspect="1"/>
          </p:cNvPicPr>
          <p:nvPr/>
        </p:nvPicPr>
        <p:blipFill>
          <a:blip r:embed="rId2">
            <a:extLst>
              <a:ext uri="{28A0092B-C50C-407E-A947-70E740481C1C}">
                <a14:useLocalDpi val="0"/>
              </a:ext>
            </a:extLst>
          </a:blip>
          <a:srcRect l="16667" r="16667"/>
          <a:stretch>
            <a:fillRect/>
          </a:stretch>
        </p:blipFill>
        <p:spPr>
          <a:xfrm>
            <a:off x="1173537" y="2197395"/>
            <a:ext cx="3657600" cy="3657600"/>
          </a:xfrm>
          <a:prstGeom prst="ellipse">
            <a:avLst/>
          </a:prstGeom>
          <a:solidFill>
            <a:srgbClr val="8CB734"/>
          </a:solidFill>
          <a:ln w="76200">
            <a:solidFill>
              <a:srgbClr val="8CB734"/>
            </a:solidFill>
          </a:ln>
        </p:spPr>
      </p:pic>
      <p:sp>
        <p:nvSpPr>
          <p:cNvPr id="9" name="椭圆 8">
            <a:extLst>
              <a:ext uri="{FF2B5EF4-FFF2-40B4-BE49-F238E27FC236}">
                <a16:creationId xmlns:a16="http://schemas.microsoft.com/office/drawing/2014/main" id="{22BF1452-B9B9-4C15-89AB-D17A062076C3}"/>
              </a:ext>
            </a:extLst>
          </p:cNvPr>
          <p:cNvSpPr/>
          <p:nvPr/>
        </p:nvSpPr>
        <p:spPr>
          <a:xfrm>
            <a:off x="4831137" y="1644502"/>
            <a:ext cx="542260" cy="542260"/>
          </a:xfrm>
          <a:prstGeom prst="ellipse">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0" name="team_329139">
            <a:extLst>
              <a:ext uri="{FF2B5EF4-FFF2-40B4-BE49-F238E27FC236}">
                <a16:creationId xmlns:a16="http://schemas.microsoft.com/office/drawing/2014/main" id="{4362FF24-B8F3-4DB4-B4A7-D4646562F997}"/>
              </a:ext>
            </a:extLst>
          </p:cNvPr>
          <p:cNvSpPr>
            <a:spLocks noChangeAspect="1"/>
          </p:cNvSpPr>
          <p:nvPr/>
        </p:nvSpPr>
        <p:spPr bwMode="auto">
          <a:xfrm>
            <a:off x="4949846" y="1772208"/>
            <a:ext cx="304842" cy="286849"/>
          </a:xfrm>
          <a:custGeom>
            <a:gdLst>
              <a:gd fmla="*/ 257491 w 607508" name="connsiteX0"/>
              <a:gd fmla="*/ 462839 h 571651" name="connsiteY0"/>
              <a:gd fmla="*/ 349967 w 607508" name="connsiteX1"/>
              <a:gd fmla="*/ 462839 h 571651" name="connsiteY1"/>
              <a:gd fmla="*/ 368747 w 607508" name="connsiteX2"/>
              <a:gd fmla="*/ 476352 h 571651" name="connsiteY2"/>
              <a:gd fmla="*/ 391888 w 607508" name="connsiteX3"/>
              <a:gd fmla="*/ 545604 h 571651" name="connsiteY3"/>
              <a:gd fmla="*/ 373108 w 607508" name="connsiteX4"/>
              <a:gd fmla="*/ 571651 h 571651" name="connsiteY4"/>
              <a:gd fmla="*/ 234349 w 607508" name="connsiteX5"/>
              <a:gd fmla="*/ 571651 h 571651" name="connsiteY5"/>
              <a:gd fmla="*/ 215569 w 607508" name="connsiteX6"/>
              <a:gd fmla="*/ 545604 h 571651" name="connsiteY6"/>
              <a:gd fmla="*/ 238622 w 607508" name="connsiteX7"/>
              <a:gd fmla="*/ 476352 h 571651" name="connsiteY7"/>
              <a:gd fmla="*/ 257491 w 607508" name="connsiteX8"/>
              <a:gd fmla="*/ 462839 h 571651" name="connsiteY8"/>
              <a:gd fmla="*/ 472354 w 607508" name="connsiteX9"/>
              <a:gd fmla="*/ 408338 h 571651" name="connsiteY9"/>
              <a:gd fmla="*/ 486859 w 607508" name="connsiteX10"/>
              <a:gd fmla="*/ 412827 h 571651" name="connsiteY10"/>
              <a:gd fmla="*/ 489351 w 607508" name="connsiteX11"/>
              <a:gd fmla="*/ 440741 h 571651" name="connsiteY11"/>
              <a:gd fmla="*/ 408907 w 607508" name="connsiteX12"/>
              <a:gd fmla="*/ 503413 h 571651" name="connsiteY12"/>
              <a:gd fmla="*/ 382388 w 607508" name="connsiteX13"/>
              <a:gd fmla="*/ 494256 h 571651" name="connsiteY13"/>
              <a:gd fmla="*/ 391643 w 607508" name="connsiteX14"/>
              <a:gd fmla="*/ 467765 h 571651" name="connsiteY14"/>
              <a:gd fmla="*/ 458917 w 607508" name="connsiteX15"/>
              <a:gd fmla="*/ 415316 h 571651" name="connsiteY15"/>
              <a:gd fmla="*/ 472354 w 607508" name="connsiteX16"/>
              <a:gd fmla="*/ 408338 h 571651" name="connsiteY16"/>
              <a:gd fmla="*/ 135080 w 607508" name="connsiteX17"/>
              <a:gd fmla="*/ 408338 h 571651" name="connsiteY17"/>
              <a:gd fmla="*/ 148556 w 607508" name="connsiteX18"/>
              <a:gd fmla="*/ 415316 h 571651" name="connsiteY18"/>
              <a:gd fmla="*/ 215860 w 607508" name="connsiteX19"/>
              <a:gd fmla="*/ 467765 h 571651" name="connsiteY19"/>
              <a:gd fmla="*/ 225030 w 607508" name="connsiteX20"/>
              <a:gd fmla="*/ 494256 h 571651" name="connsiteY20"/>
              <a:gd fmla="*/ 198589 w 607508" name="connsiteX21"/>
              <a:gd fmla="*/ 503413 h 571651" name="connsiteY21"/>
              <a:gd fmla="*/ 118109 w 607508" name="connsiteX22"/>
              <a:gd fmla="*/ 440741 h 571651" name="connsiteY22"/>
              <a:gd fmla="*/ 120602 w 607508" name="connsiteX23"/>
              <a:gd fmla="*/ 412827 h 571651" name="connsiteY23"/>
              <a:gd fmla="*/ 135080 w 607508" name="connsiteX24"/>
              <a:gd fmla="*/ 408338 h 571651" name="connsiteY24"/>
              <a:gd fmla="*/ 303755 w 607508" name="connsiteX25"/>
              <a:gd fmla="*/ 347041 h 571651" name="connsiteY25"/>
              <a:gd fmla="*/ 358267 w 607508" name="connsiteX26"/>
              <a:gd fmla="*/ 401483 h 571651" name="connsiteY26"/>
              <a:gd fmla="*/ 303755 w 607508" name="connsiteX27"/>
              <a:gd fmla="*/ 455925 h 571651" name="connsiteY27"/>
              <a:gd fmla="*/ 249243 w 607508" name="connsiteX28"/>
              <a:gd fmla="*/ 401483 h 571651" name="connsiteY28"/>
              <a:gd fmla="*/ 303755 w 607508" name="connsiteX29"/>
              <a:gd fmla="*/ 347041 h 571651" name="connsiteY29"/>
              <a:gd fmla="*/ 472080 w 607508" name="connsiteX30"/>
              <a:gd fmla="*/ 289318 h 571651" name="connsiteY30"/>
              <a:gd fmla="*/ 564556 w 607508" name="connsiteX31"/>
              <a:gd fmla="*/ 289318 h 571651" name="connsiteY31"/>
              <a:gd fmla="*/ 583336 w 607508" name="connsiteX32"/>
              <a:gd fmla="*/ 302819 h 571651" name="connsiteY32"/>
              <a:gd fmla="*/ 606477 w 607508" name="connsiteX33"/>
              <a:gd fmla="*/ 372104 h 571651" name="connsiteY33"/>
              <a:gd fmla="*/ 587697 w 607508" name="connsiteX34"/>
              <a:gd fmla="*/ 398130 h 571651" name="connsiteY34"/>
              <a:gd fmla="*/ 448938 w 607508" name="connsiteX35"/>
              <a:gd fmla="*/ 398130 h 571651" name="connsiteY35"/>
              <a:gd fmla="*/ 430069 w 607508" name="connsiteX36"/>
              <a:gd fmla="*/ 372104 h 571651" name="connsiteY36"/>
              <a:gd fmla="*/ 453211 w 607508" name="connsiteX37"/>
              <a:gd fmla="*/ 302819 h 571651" name="connsiteY37"/>
              <a:gd fmla="*/ 472080 w 607508" name="connsiteX38"/>
              <a:gd fmla="*/ 289318 h 571651" name="connsiteY38"/>
              <a:gd fmla="*/ 42940 w 607508" name="connsiteX39"/>
              <a:gd fmla="*/ 289318 h 571651" name="connsiteY39"/>
              <a:gd fmla="*/ 135391 w 607508" name="connsiteX40"/>
              <a:gd fmla="*/ 289318 h 571651" name="connsiteY40"/>
              <a:gd fmla="*/ 154165 w 607508" name="connsiteX41"/>
              <a:gd fmla="*/ 302819 h 571651" name="connsiteY41"/>
              <a:gd fmla="*/ 177300 w 607508" name="connsiteX42"/>
              <a:gd fmla="*/ 372104 h 571651" name="connsiteY42"/>
              <a:gd fmla="*/ 158525 w 607508" name="connsiteX43"/>
              <a:gd fmla="*/ 398130 h 571651" name="connsiteY43"/>
              <a:gd fmla="*/ 19806 w 607508" name="connsiteX44"/>
              <a:gd fmla="*/ 398130 h 571651" name="connsiteY44"/>
              <a:gd fmla="*/ 1031 w 607508" name="connsiteX45"/>
              <a:gd fmla="*/ 372104 h 571651" name="connsiteY45"/>
              <a:gd fmla="*/ 24077 w 607508" name="connsiteX46"/>
              <a:gd fmla="*/ 302819 h 571651" name="connsiteY46"/>
              <a:gd fmla="*/ 42940 w 607508" name="connsiteX47"/>
              <a:gd fmla="*/ 289318 h 571651" name="connsiteY47"/>
              <a:gd fmla="*/ 518344 w 607508" name="connsiteX48"/>
              <a:gd fmla="*/ 173591 h 571651" name="connsiteY48"/>
              <a:gd fmla="*/ 572856 w 607508" name="connsiteX49"/>
              <a:gd fmla="*/ 228033 h 571651" name="connsiteY49"/>
              <a:gd fmla="*/ 518344 w 607508" name="connsiteX50"/>
              <a:gd fmla="*/ 282475 h 571651" name="connsiteY50"/>
              <a:gd fmla="*/ 463832 w 607508" name="connsiteX51"/>
              <a:gd fmla="*/ 228033 h 571651" name="connsiteY51"/>
              <a:gd fmla="*/ 518344 w 607508" name="connsiteX52"/>
              <a:gd fmla="*/ 173591 h 571651" name="connsiteY52"/>
              <a:gd fmla="*/ 89166 w 607508" name="connsiteX53"/>
              <a:gd fmla="*/ 173591 h 571651" name="connsiteY53"/>
              <a:gd fmla="*/ 143678 w 607508" name="connsiteX54"/>
              <a:gd fmla="*/ 228033 h 571651" name="connsiteY54"/>
              <a:gd fmla="*/ 89166 w 607508" name="connsiteX55"/>
              <a:gd fmla="*/ 282475 h 571651" name="connsiteY55"/>
              <a:gd fmla="*/ 34654 w 607508" name="connsiteX56"/>
              <a:gd fmla="*/ 228033 h 571651" name="connsiteY56"/>
              <a:gd fmla="*/ 89166 w 607508" name="connsiteX57"/>
              <a:gd fmla="*/ 173591 h 571651" name="connsiteY57"/>
              <a:gd fmla="*/ 257491 w 607508" name="connsiteX58"/>
              <a:gd fmla="*/ 115798 h 571651" name="connsiteY58"/>
              <a:gd fmla="*/ 349967 w 607508" name="connsiteX59"/>
              <a:gd fmla="*/ 115798 h 571651" name="connsiteY59"/>
              <a:gd fmla="*/ 368747 w 607508" name="connsiteX60"/>
              <a:gd fmla="*/ 129310 h 571651" name="connsiteY60"/>
              <a:gd fmla="*/ 391888 w 607508" name="connsiteX61"/>
              <a:gd fmla="*/ 198562 h 571651" name="connsiteY61"/>
              <a:gd fmla="*/ 373108 w 607508" name="connsiteX62"/>
              <a:gd fmla="*/ 224610 h 571651" name="connsiteY62"/>
              <a:gd fmla="*/ 234349 w 607508" name="connsiteX63"/>
              <a:gd fmla="*/ 224610 h 571651" name="connsiteY63"/>
              <a:gd fmla="*/ 215569 w 607508" name="connsiteX64"/>
              <a:gd fmla="*/ 198562 h 571651" name="connsiteY64"/>
              <a:gd fmla="*/ 238622 w 607508" name="connsiteX65"/>
              <a:gd fmla="*/ 129310 h 571651" name="connsiteY65"/>
              <a:gd fmla="*/ 257491 w 607508" name="connsiteX66"/>
              <a:gd fmla="*/ 115798 h 571651" name="connsiteY66"/>
              <a:gd fmla="*/ 393746 w 607508" name="connsiteX67"/>
              <a:gd fmla="*/ 67444 h 571651" name="connsiteY67"/>
              <a:gd fmla="*/ 408907 w 607508" name="connsiteX68"/>
              <a:gd fmla="*/ 68288 h 571651" name="connsiteY68"/>
              <a:gd fmla="*/ 489351 w 607508" name="connsiteX69"/>
              <a:gd fmla="*/ 131005 h 571651" name="connsiteY69"/>
              <a:gd fmla="*/ 486859 w 607508" name="connsiteX70"/>
              <a:gd fmla="*/ 158811 h 571651" name="connsiteY70"/>
              <a:gd fmla="*/ 458917 w 607508" name="connsiteX71"/>
              <a:gd fmla="*/ 156323 h 571651" name="connsiteY71"/>
              <a:gd fmla="*/ 391643 w 607508" name="connsiteX72"/>
              <a:gd fmla="*/ 103911 h 571651" name="connsiteY72"/>
              <a:gd fmla="*/ 382388 w 607508" name="connsiteX73"/>
              <a:gd fmla="*/ 77527 h 571651" name="connsiteY73"/>
              <a:gd fmla="*/ 393746 w 607508" name="connsiteX74"/>
              <a:gd fmla="*/ 67444 h 571651" name="connsiteY74"/>
              <a:gd fmla="*/ 213746 w 607508" name="connsiteX75"/>
              <a:gd fmla="*/ 67444 h 571651" name="connsiteY75"/>
              <a:gd fmla="*/ 225030 w 607508" name="connsiteX76"/>
              <a:gd fmla="*/ 77527 h 571651" name="connsiteY76"/>
              <a:gd fmla="*/ 215860 w 607508" name="connsiteX77"/>
              <a:gd fmla="*/ 103911 h 571651" name="connsiteY77"/>
              <a:gd fmla="*/ 148556 w 607508" name="connsiteX78"/>
              <a:gd fmla="*/ 156323 h 571651" name="connsiteY78"/>
              <a:gd fmla="*/ 120602 w 607508" name="connsiteX79"/>
              <a:gd fmla="*/ 158811 h 571651" name="connsiteY79"/>
              <a:gd fmla="*/ 118109 w 607508" name="connsiteX80"/>
              <a:gd fmla="*/ 131005 h 571651" name="connsiteY80"/>
              <a:gd fmla="*/ 198589 w 607508" name="connsiteX81"/>
              <a:gd fmla="*/ 68288 h 571651" name="connsiteY81"/>
              <a:gd fmla="*/ 213746 w 607508" name="connsiteX82"/>
              <a:gd fmla="*/ 67444 h 571651" name="connsiteY82"/>
              <a:gd fmla="*/ 303755 w 607508" name="connsiteX83"/>
              <a:gd fmla="*/ 0 h 571651" name="connsiteY83"/>
              <a:gd fmla="*/ 358267 w 607508" name="connsiteX84"/>
              <a:gd fmla="*/ 54442 h 571651" name="connsiteY84"/>
              <a:gd fmla="*/ 303755 w 607508" name="connsiteX85"/>
              <a:gd fmla="*/ 108884 h 571651" name="connsiteY85"/>
              <a:gd fmla="*/ 249243 w 607508" name="connsiteX86"/>
              <a:gd fmla="*/ 54442 h 571651" name="connsiteY86"/>
              <a:gd fmla="*/ 303755 w 607508" name="connsiteX87"/>
              <a:gd fmla="*/ 0 h 571651" name="connsiteY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b="b" l="l" r="r" t="t"/>
            <a:pathLst>
              <a:path h="571651" w="607508">
                <a:moveTo>
                  <a:pt x="257491" y="462839"/>
                </a:moveTo>
                <a:lnTo>
                  <a:pt x="349967" y="462839"/>
                </a:lnTo>
                <a:cubicBezTo>
                  <a:pt x="358511" y="462839"/>
                  <a:pt x="366077" y="468262"/>
                  <a:pt x="368747" y="476352"/>
                </a:cubicBezTo>
                <a:lnTo>
                  <a:pt x="391888" y="545604"/>
                </a:lnTo>
                <a:cubicBezTo>
                  <a:pt x="396160" y="558405"/>
                  <a:pt x="386637" y="571651"/>
                  <a:pt x="373108" y="571651"/>
                </a:cubicBezTo>
                <a:lnTo>
                  <a:pt x="234349" y="571651"/>
                </a:lnTo>
                <a:cubicBezTo>
                  <a:pt x="220821" y="571651"/>
                  <a:pt x="211208" y="558405"/>
                  <a:pt x="215569" y="545604"/>
                </a:cubicBezTo>
                <a:lnTo>
                  <a:pt x="238622" y="476352"/>
                </a:lnTo>
                <a:cubicBezTo>
                  <a:pt x="241381" y="468262"/>
                  <a:pt x="248946" y="462839"/>
                  <a:pt x="257491" y="462839"/>
                </a:cubicBezTo>
                <a:close/>
                <a:moveTo>
                  <a:pt x="472354" y="408338"/>
                </a:moveTo>
                <a:cubicBezTo>
                  <a:pt x="477404" y="407894"/>
                  <a:pt x="482632" y="409360"/>
                  <a:pt x="486859" y="412827"/>
                </a:cubicBezTo>
                <a:cubicBezTo>
                  <a:pt x="495224" y="419850"/>
                  <a:pt x="496292" y="432384"/>
                  <a:pt x="489351" y="440741"/>
                </a:cubicBezTo>
                <a:cubicBezTo>
                  <a:pt x="467371" y="466965"/>
                  <a:pt x="439518" y="488656"/>
                  <a:pt x="408907" y="503413"/>
                </a:cubicBezTo>
                <a:cubicBezTo>
                  <a:pt x="399029" y="508213"/>
                  <a:pt x="387194" y="504035"/>
                  <a:pt x="382388" y="494256"/>
                </a:cubicBezTo>
                <a:cubicBezTo>
                  <a:pt x="377672" y="484389"/>
                  <a:pt x="381766" y="472566"/>
                  <a:pt x="391643" y="467765"/>
                </a:cubicBezTo>
                <a:cubicBezTo>
                  <a:pt x="417271" y="455409"/>
                  <a:pt x="440586" y="437274"/>
                  <a:pt x="458917" y="415316"/>
                </a:cubicBezTo>
                <a:cubicBezTo>
                  <a:pt x="462432" y="411138"/>
                  <a:pt x="467304" y="408783"/>
                  <a:pt x="472354" y="408338"/>
                </a:cubicBezTo>
                <a:close/>
                <a:moveTo>
                  <a:pt x="135080" y="408338"/>
                </a:moveTo>
                <a:cubicBezTo>
                  <a:pt x="140143" y="408783"/>
                  <a:pt x="145040" y="411138"/>
                  <a:pt x="148556" y="415316"/>
                </a:cubicBezTo>
                <a:cubicBezTo>
                  <a:pt x="166896" y="437274"/>
                  <a:pt x="190131" y="455409"/>
                  <a:pt x="215860" y="467765"/>
                </a:cubicBezTo>
                <a:cubicBezTo>
                  <a:pt x="225742" y="472566"/>
                  <a:pt x="229837" y="484389"/>
                  <a:pt x="225030" y="494256"/>
                </a:cubicBezTo>
                <a:cubicBezTo>
                  <a:pt x="220311" y="504035"/>
                  <a:pt x="208471" y="508213"/>
                  <a:pt x="198589" y="503413"/>
                </a:cubicBezTo>
                <a:cubicBezTo>
                  <a:pt x="167875" y="488656"/>
                  <a:pt x="140099" y="466965"/>
                  <a:pt x="118109" y="440741"/>
                </a:cubicBezTo>
                <a:cubicBezTo>
                  <a:pt x="111076" y="432384"/>
                  <a:pt x="112233" y="419850"/>
                  <a:pt x="120602" y="412827"/>
                </a:cubicBezTo>
                <a:cubicBezTo>
                  <a:pt x="124786" y="409360"/>
                  <a:pt x="130016" y="407894"/>
                  <a:pt x="135080" y="408338"/>
                </a:cubicBezTo>
                <a:close/>
                <a:moveTo>
                  <a:pt x="303755" y="347041"/>
                </a:moveTo>
                <a:cubicBezTo>
                  <a:pt x="333861" y="347041"/>
                  <a:pt x="358267" y="371416"/>
                  <a:pt x="358267" y="401483"/>
                </a:cubicBezTo>
                <a:cubicBezTo>
                  <a:pt x="358267" y="431550"/>
                  <a:pt x="333861" y="455925"/>
                  <a:pt x="303755" y="455925"/>
                </a:cubicBezTo>
                <a:cubicBezTo>
                  <a:pt x="273649" y="455925"/>
                  <a:pt x="249243" y="431550"/>
                  <a:pt x="249243" y="401483"/>
                </a:cubicBezTo>
                <a:cubicBezTo>
                  <a:pt x="249243" y="371416"/>
                  <a:pt x="273649" y="347041"/>
                  <a:pt x="303755" y="347041"/>
                </a:cubicBezTo>
                <a:close/>
                <a:moveTo>
                  <a:pt x="472080" y="289318"/>
                </a:moveTo>
                <a:lnTo>
                  <a:pt x="564556" y="289318"/>
                </a:lnTo>
                <a:cubicBezTo>
                  <a:pt x="573100" y="289318"/>
                  <a:pt x="580666" y="294736"/>
                  <a:pt x="583336" y="302819"/>
                </a:cubicBezTo>
                <a:lnTo>
                  <a:pt x="606477" y="372104"/>
                </a:lnTo>
                <a:cubicBezTo>
                  <a:pt x="610749" y="384895"/>
                  <a:pt x="601226" y="398130"/>
                  <a:pt x="587697" y="398130"/>
                </a:cubicBezTo>
                <a:lnTo>
                  <a:pt x="448938" y="398130"/>
                </a:lnTo>
                <a:cubicBezTo>
                  <a:pt x="435410" y="398130"/>
                  <a:pt x="425797" y="384895"/>
                  <a:pt x="430069" y="372104"/>
                </a:cubicBezTo>
                <a:lnTo>
                  <a:pt x="453211" y="302819"/>
                </a:lnTo>
                <a:cubicBezTo>
                  <a:pt x="455970" y="294736"/>
                  <a:pt x="463535" y="289318"/>
                  <a:pt x="472080" y="289318"/>
                </a:cubicBezTo>
                <a:close/>
                <a:moveTo>
                  <a:pt x="42940" y="289318"/>
                </a:moveTo>
                <a:lnTo>
                  <a:pt x="135391" y="289318"/>
                </a:lnTo>
                <a:cubicBezTo>
                  <a:pt x="143933" y="289318"/>
                  <a:pt x="151496" y="294736"/>
                  <a:pt x="154165" y="302819"/>
                </a:cubicBezTo>
                <a:lnTo>
                  <a:pt x="177300" y="372104"/>
                </a:lnTo>
                <a:cubicBezTo>
                  <a:pt x="181571" y="384895"/>
                  <a:pt x="172050" y="398130"/>
                  <a:pt x="158525" y="398130"/>
                </a:cubicBezTo>
                <a:lnTo>
                  <a:pt x="19806" y="398130"/>
                </a:lnTo>
                <a:cubicBezTo>
                  <a:pt x="6281" y="398130"/>
                  <a:pt x="-3240" y="384895"/>
                  <a:pt x="1031" y="372104"/>
                </a:cubicBezTo>
                <a:lnTo>
                  <a:pt x="24077" y="302819"/>
                </a:lnTo>
                <a:cubicBezTo>
                  <a:pt x="26835" y="294736"/>
                  <a:pt x="34398" y="289318"/>
                  <a:pt x="42940" y="289318"/>
                </a:cubicBezTo>
                <a:close/>
                <a:moveTo>
                  <a:pt x="518344" y="173591"/>
                </a:moveTo>
                <a:cubicBezTo>
                  <a:pt x="548450" y="173591"/>
                  <a:pt x="572856" y="197966"/>
                  <a:pt x="572856" y="228033"/>
                </a:cubicBezTo>
                <a:cubicBezTo>
                  <a:pt x="572856" y="258100"/>
                  <a:pt x="548450" y="282475"/>
                  <a:pt x="518344" y="282475"/>
                </a:cubicBezTo>
                <a:cubicBezTo>
                  <a:pt x="488238" y="282475"/>
                  <a:pt x="463832" y="258100"/>
                  <a:pt x="463832" y="228033"/>
                </a:cubicBezTo>
                <a:cubicBezTo>
                  <a:pt x="463832" y="197966"/>
                  <a:pt x="488238" y="173591"/>
                  <a:pt x="518344" y="173591"/>
                </a:cubicBezTo>
                <a:close/>
                <a:moveTo>
                  <a:pt x="89166" y="173591"/>
                </a:moveTo>
                <a:cubicBezTo>
                  <a:pt x="119272" y="173591"/>
                  <a:pt x="143678" y="197966"/>
                  <a:pt x="143678" y="228033"/>
                </a:cubicBezTo>
                <a:cubicBezTo>
                  <a:pt x="143678" y="258100"/>
                  <a:pt x="119272" y="282475"/>
                  <a:pt x="89166" y="282475"/>
                </a:cubicBezTo>
                <a:cubicBezTo>
                  <a:pt x="59060" y="282475"/>
                  <a:pt x="34654" y="258100"/>
                  <a:pt x="34654" y="228033"/>
                </a:cubicBezTo>
                <a:cubicBezTo>
                  <a:pt x="34654" y="197966"/>
                  <a:pt x="59060" y="173591"/>
                  <a:pt x="89166" y="173591"/>
                </a:cubicBezTo>
                <a:close/>
                <a:moveTo>
                  <a:pt x="257491" y="115798"/>
                </a:moveTo>
                <a:lnTo>
                  <a:pt x="349967" y="115798"/>
                </a:lnTo>
                <a:cubicBezTo>
                  <a:pt x="358511" y="115798"/>
                  <a:pt x="366077" y="121221"/>
                  <a:pt x="368747" y="129310"/>
                </a:cubicBezTo>
                <a:lnTo>
                  <a:pt x="391888" y="198562"/>
                </a:lnTo>
                <a:cubicBezTo>
                  <a:pt x="396160" y="211364"/>
                  <a:pt x="386637" y="224610"/>
                  <a:pt x="373108" y="224610"/>
                </a:cubicBezTo>
                <a:lnTo>
                  <a:pt x="234349" y="224610"/>
                </a:lnTo>
                <a:cubicBezTo>
                  <a:pt x="220821" y="224610"/>
                  <a:pt x="211208" y="211364"/>
                  <a:pt x="215569" y="198562"/>
                </a:cubicBezTo>
                <a:lnTo>
                  <a:pt x="238622" y="129310"/>
                </a:lnTo>
                <a:cubicBezTo>
                  <a:pt x="241381" y="121221"/>
                  <a:pt x="248946" y="115798"/>
                  <a:pt x="257491" y="115798"/>
                </a:cubicBezTo>
                <a:close/>
                <a:moveTo>
                  <a:pt x="393746" y="67444"/>
                </a:moveTo>
                <a:cubicBezTo>
                  <a:pt x="398540" y="65779"/>
                  <a:pt x="403968" y="65934"/>
                  <a:pt x="408907" y="68288"/>
                </a:cubicBezTo>
                <a:cubicBezTo>
                  <a:pt x="439518" y="83123"/>
                  <a:pt x="467371" y="104799"/>
                  <a:pt x="489351" y="131005"/>
                </a:cubicBezTo>
                <a:cubicBezTo>
                  <a:pt x="496292" y="139356"/>
                  <a:pt x="495224" y="151793"/>
                  <a:pt x="486859" y="158811"/>
                </a:cubicBezTo>
                <a:cubicBezTo>
                  <a:pt x="478406" y="165829"/>
                  <a:pt x="465947" y="164763"/>
                  <a:pt x="458917" y="156323"/>
                </a:cubicBezTo>
                <a:cubicBezTo>
                  <a:pt x="440586" y="134470"/>
                  <a:pt x="417271" y="116348"/>
                  <a:pt x="391643" y="103911"/>
                </a:cubicBezTo>
                <a:cubicBezTo>
                  <a:pt x="381766" y="99203"/>
                  <a:pt x="377672" y="87388"/>
                  <a:pt x="382388" y="77527"/>
                </a:cubicBezTo>
                <a:cubicBezTo>
                  <a:pt x="384791" y="72597"/>
                  <a:pt x="388951" y="69110"/>
                  <a:pt x="393746" y="67444"/>
                </a:cubicBezTo>
                <a:close/>
                <a:moveTo>
                  <a:pt x="213746" y="67444"/>
                </a:moveTo>
                <a:cubicBezTo>
                  <a:pt x="218531" y="69110"/>
                  <a:pt x="222671" y="72597"/>
                  <a:pt x="225030" y="77527"/>
                </a:cubicBezTo>
                <a:cubicBezTo>
                  <a:pt x="229837" y="87388"/>
                  <a:pt x="225742" y="99203"/>
                  <a:pt x="215860" y="103911"/>
                </a:cubicBezTo>
                <a:cubicBezTo>
                  <a:pt x="190131" y="116348"/>
                  <a:pt x="166896" y="134470"/>
                  <a:pt x="148556" y="156323"/>
                </a:cubicBezTo>
                <a:cubicBezTo>
                  <a:pt x="141523" y="164763"/>
                  <a:pt x="128970" y="165829"/>
                  <a:pt x="120602" y="158811"/>
                </a:cubicBezTo>
                <a:cubicBezTo>
                  <a:pt x="112233" y="151793"/>
                  <a:pt x="111076" y="139356"/>
                  <a:pt x="118109" y="131005"/>
                </a:cubicBezTo>
                <a:cubicBezTo>
                  <a:pt x="140099" y="104799"/>
                  <a:pt x="167875" y="83123"/>
                  <a:pt x="198589" y="68288"/>
                </a:cubicBezTo>
                <a:cubicBezTo>
                  <a:pt x="203530" y="65934"/>
                  <a:pt x="208961" y="65779"/>
                  <a:pt x="213746" y="67444"/>
                </a:cubicBezTo>
                <a:close/>
                <a:moveTo>
                  <a:pt x="303755" y="0"/>
                </a:moveTo>
                <a:cubicBezTo>
                  <a:pt x="333861" y="0"/>
                  <a:pt x="358267" y="24375"/>
                  <a:pt x="358267" y="54442"/>
                </a:cubicBezTo>
                <a:cubicBezTo>
                  <a:pt x="358267" y="84509"/>
                  <a:pt x="333861" y="108884"/>
                  <a:pt x="303755" y="108884"/>
                </a:cubicBezTo>
                <a:cubicBezTo>
                  <a:pt x="273649" y="108884"/>
                  <a:pt x="249243" y="84509"/>
                  <a:pt x="249243" y="54442"/>
                </a:cubicBezTo>
                <a:cubicBezTo>
                  <a:pt x="249243" y="24375"/>
                  <a:pt x="273649" y="0"/>
                  <a:pt x="303755" y="0"/>
                </a:cubicBezTo>
                <a:close/>
              </a:path>
            </a:pathLst>
          </a:custGeom>
          <a:solidFill>
            <a:schemeClr val="bg1"/>
          </a:solidFill>
          <a:ln>
            <a:noFill/>
          </a:ln>
        </p:spPr>
        <p:txBody>
          <a:bodyPr/>
          <a:lstStyle/>
          <a:p/>
        </p:txBody>
      </p:sp>
      <p:sp>
        <p:nvSpPr>
          <p:cNvPr id="11" name="ïŝ1ïḍe">
            <a:extLst>
              <a:ext uri="{FF2B5EF4-FFF2-40B4-BE49-F238E27FC236}">
                <a16:creationId xmlns:a16="http://schemas.microsoft.com/office/drawing/2014/main" id="{E34A8945-DE9A-4E53-BE7E-BF7A56B115FE}"/>
              </a:ext>
            </a:extLst>
          </p:cNvPr>
          <p:cNvSpPr txBox="1"/>
          <p:nvPr/>
        </p:nvSpPr>
        <p:spPr>
          <a:xfrm>
            <a:off x="5624813" y="1867883"/>
            <a:ext cx="4923102" cy="914286"/>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12" name="ïṣľidè">
            <a:extLst>
              <a:ext uri="{FF2B5EF4-FFF2-40B4-BE49-F238E27FC236}">
                <a16:creationId xmlns:a16="http://schemas.microsoft.com/office/drawing/2014/main" id="{D3891F94-D77D-4BE8-8CFA-00782578656B}"/>
              </a:ext>
            </a:extLst>
          </p:cNvPr>
          <p:cNvSpPr/>
          <p:nvPr/>
        </p:nvSpPr>
        <p:spPr>
          <a:xfrm>
            <a:off x="5624813" y="1421120"/>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13" name="椭圆 12">
            <a:extLst>
              <a:ext uri="{FF2B5EF4-FFF2-40B4-BE49-F238E27FC236}">
                <a16:creationId xmlns:a16="http://schemas.microsoft.com/office/drawing/2014/main" id="{BD23AA67-507E-4E97-8143-F5135A931502}"/>
              </a:ext>
            </a:extLst>
          </p:cNvPr>
          <p:cNvSpPr/>
          <p:nvPr/>
        </p:nvSpPr>
        <p:spPr>
          <a:xfrm>
            <a:off x="5683289" y="2952273"/>
            <a:ext cx="542260" cy="542260"/>
          </a:xfrm>
          <a:prstGeom prst="ellips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4" name="team_329139">
            <a:extLst>
              <a:ext uri="{FF2B5EF4-FFF2-40B4-BE49-F238E27FC236}">
                <a16:creationId xmlns:a16="http://schemas.microsoft.com/office/drawing/2014/main" id="{2FE1254B-9ACA-423F-AFCD-C3BB90F04326}"/>
              </a:ext>
            </a:extLst>
          </p:cNvPr>
          <p:cNvSpPr>
            <a:spLocks noChangeAspect="1"/>
          </p:cNvSpPr>
          <p:nvPr/>
        </p:nvSpPr>
        <p:spPr bwMode="auto">
          <a:xfrm>
            <a:off x="5845678" y="3070983"/>
            <a:ext cx="217481" cy="304842"/>
          </a:xfrm>
          <a:custGeom>
            <a:gdLst>
              <a:gd fmla="*/ 554 w 3561" name="T0"/>
              <a:gd fmla="*/ 3877 h 4999" name="T1"/>
              <a:gd fmla="*/ 3045 w 3561" name="T2"/>
              <a:gd fmla="*/ 4300 h 4999" name="T3"/>
              <a:gd fmla="*/ 2875 w 3561" name="T4"/>
              <a:gd fmla="*/ 4148 h 4999" name="T5"/>
              <a:gd fmla="*/ 2534 w 3561" name="T6"/>
              <a:gd fmla="*/ 4029 h 4999" name="T7"/>
              <a:gd fmla="*/ 2875 w 3561" name="T8"/>
              <a:gd fmla="*/ 4148 h 4999" name="T9"/>
              <a:gd fmla="*/ 1849 w 3561" name="T10"/>
              <a:gd fmla="*/ 590 h 4999" name="T11"/>
              <a:gd fmla="*/ 1849 w 3561" name="T12"/>
              <a:gd fmla="*/ 864 h 4999" name="T13"/>
              <a:gd fmla="*/ 2601 w 3561" name="T14"/>
              <a:gd fmla="*/ 727 h 4999" name="T15"/>
              <a:gd fmla="*/ 2875 w 3561" name="T16"/>
              <a:gd fmla="*/ 727 h 4999" name="T17"/>
              <a:gd fmla="*/ 2601 w 3561" name="T18"/>
              <a:gd fmla="*/ 727 h 4999" name="T19"/>
              <a:gd fmla="*/ 554 w 3561" name="T20"/>
              <a:gd fmla="*/ 2764 h 4999" name="T21"/>
              <a:gd fmla="*/ 3045 w 3561" name="T22"/>
              <a:gd fmla="*/ 3187 h 4999" name="T23"/>
              <a:gd fmla="*/ 2875 w 3561" name="T24"/>
              <a:gd fmla="*/ 3035 h 4999" name="T25"/>
              <a:gd fmla="*/ 2534 w 3561" name="T26"/>
              <a:gd fmla="*/ 2916 h 4999" name="T27"/>
              <a:gd fmla="*/ 2875 w 3561" name="T28"/>
              <a:gd fmla="*/ 3035 h 4999" name="T29"/>
              <a:gd fmla="*/ 0 w 3561" name="T30"/>
              <a:gd fmla="*/ 4999 h 4999" name="T31"/>
              <a:gd fmla="*/ 3561 w 3561" name="T32"/>
              <a:gd fmla="*/ 0 h 4999" name="T33"/>
              <a:gd fmla="*/ 2738 w 3561" name="T34"/>
              <a:gd fmla="*/ 365 h 4999" name="T35"/>
              <a:gd fmla="*/ 2738 w 3561" name="T36"/>
              <a:gd fmla="*/ 1088 h 4999" name="T37"/>
              <a:gd fmla="*/ 2738 w 3561" name="T38"/>
              <a:gd fmla="*/ 365 h 4999" name="T39"/>
              <a:gd fmla="*/ 2210 w 3561" name="T40"/>
              <a:gd fmla="*/ 727 h 4999" name="T41"/>
              <a:gd fmla="*/ 1488 w 3561" name="T42"/>
              <a:gd fmla="*/ 727 h 4999" name="T43"/>
              <a:gd fmla="*/ 3269 w 3561" name="T44"/>
              <a:gd fmla="*/ 4524 h 4999" name="T45"/>
              <a:gd fmla="*/ 330 w 3561" name="T46"/>
              <a:gd fmla="*/ 3653 h 4999" name="T47"/>
              <a:gd fmla="*/ 3269 w 3561" name="T48"/>
              <a:gd fmla="*/ 4524 h 4999" name="T49"/>
              <a:gd fmla="*/ 330 w 3561" name="T50"/>
              <a:gd fmla="*/ 3411 h 4999" name="T51"/>
              <a:gd fmla="*/ 3269 w 3561" name="T52"/>
              <a:gd fmla="*/ 2540 h 4999" name="T53"/>
              <a:gd fmla="*/ 3269 w 3561" name="T54"/>
              <a:gd fmla="*/ 2283 h 4999" name="T55"/>
              <a:gd fmla="*/ 330 w 3561" name="T56"/>
              <a:gd fmla="*/ 1411 h 4999" name="T57"/>
              <a:gd fmla="*/ 3269 w 3561" name="T58"/>
              <a:gd fmla="*/ 2283 h 4999" name="T59"/>
              <a:gd fmla="*/ 554 w 3561" name="T60"/>
              <a:gd fmla="*/ 1636 h 4999" name="T61"/>
              <a:gd fmla="*/ 3045 w 3561" name="T62"/>
              <a:gd fmla="*/ 2059 h 4999" name="T63"/>
              <a:gd fmla="*/ 2875 w 3561" name="T64"/>
              <a:gd fmla="*/ 1891 h 4999" name="T65"/>
              <a:gd fmla="*/ 2534 w 3561" name="T66"/>
              <a:gd fmla="*/ 1773 h 4999" name="T67"/>
              <a:gd fmla="*/ 2875 w 3561" name="T68"/>
              <a:gd fmla="*/ 1891 h 499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999" w="3560">
                <a:moveTo>
                  <a:pt x="3045" y="3877"/>
                </a:moveTo>
                <a:lnTo>
                  <a:pt x="554" y="3877"/>
                </a:lnTo>
                <a:lnTo>
                  <a:pt x="554" y="4300"/>
                </a:lnTo>
                <a:lnTo>
                  <a:pt x="3045" y="4300"/>
                </a:lnTo>
                <a:lnTo>
                  <a:pt x="3045" y="3877"/>
                </a:lnTo>
                <a:close/>
                <a:moveTo>
                  <a:pt x="2875" y="4148"/>
                </a:moveTo>
                <a:lnTo>
                  <a:pt x="2534" y="4148"/>
                </a:lnTo>
                <a:lnTo>
                  <a:pt x="2534" y="4029"/>
                </a:lnTo>
                <a:lnTo>
                  <a:pt x="2875" y="4029"/>
                </a:lnTo>
                <a:lnTo>
                  <a:pt x="2875" y="4148"/>
                </a:lnTo>
                <a:close/>
                <a:moveTo>
                  <a:pt x="1712" y="727"/>
                </a:moveTo>
                <a:cubicBezTo>
                  <a:pt x="1712" y="651"/>
                  <a:pt x="1774" y="590"/>
                  <a:pt x="1849" y="590"/>
                </a:cubicBezTo>
                <a:cubicBezTo>
                  <a:pt x="1925" y="590"/>
                  <a:pt x="1986" y="651"/>
                  <a:pt x="1986" y="727"/>
                </a:cubicBezTo>
                <a:cubicBezTo>
                  <a:pt x="1986" y="802"/>
                  <a:pt x="1925" y="864"/>
                  <a:pt x="1849" y="864"/>
                </a:cubicBezTo>
                <a:cubicBezTo>
                  <a:pt x="1774" y="864"/>
                  <a:pt x="1712" y="802"/>
                  <a:pt x="1712" y="727"/>
                </a:cubicBezTo>
                <a:close/>
                <a:moveTo>
                  <a:pt x="2601" y="727"/>
                </a:moveTo>
                <a:cubicBezTo>
                  <a:pt x="2601" y="651"/>
                  <a:pt x="2662" y="590"/>
                  <a:pt x="2738" y="590"/>
                </a:cubicBezTo>
                <a:cubicBezTo>
                  <a:pt x="2813" y="590"/>
                  <a:pt x="2875" y="651"/>
                  <a:pt x="2875" y="727"/>
                </a:cubicBezTo>
                <a:cubicBezTo>
                  <a:pt x="2875" y="802"/>
                  <a:pt x="2813" y="864"/>
                  <a:pt x="2738" y="864"/>
                </a:cubicBezTo>
                <a:cubicBezTo>
                  <a:pt x="2662" y="864"/>
                  <a:pt x="2601" y="802"/>
                  <a:pt x="2601" y="727"/>
                </a:cubicBezTo>
                <a:close/>
                <a:moveTo>
                  <a:pt x="3045" y="2764"/>
                </a:moveTo>
                <a:lnTo>
                  <a:pt x="554" y="2764"/>
                </a:lnTo>
                <a:lnTo>
                  <a:pt x="554" y="3187"/>
                </a:lnTo>
                <a:lnTo>
                  <a:pt x="3045" y="3187"/>
                </a:lnTo>
                <a:lnTo>
                  <a:pt x="3045" y="2764"/>
                </a:lnTo>
                <a:close/>
                <a:moveTo>
                  <a:pt x="2875" y="3035"/>
                </a:moveTo>
                <a:lnTo>
                  <a:pt x="2534" y="3035"/>
                </a:lnTo>
                <a:lnTo>
                  <a:pt x="2534" y="2916"/>
                </a:lnTo>
                <a:lnTo>
                  <a:pt x="2875" y="2916"/>
                </a:lnTo>
                <a:lnTo>
                  <a:pt x="2875" y="3035"/>
                </a:lnTo>
                <a:close/>
                <a:moveTo>
                  <a:pt x="0" y="0"/>
                </a:moveTo>
                <a:lnTo>
                  <a:pt x="0" y="4999"/>
                </a:lnTo>
                <a:lnTo>
                  <a:pt x="3561" y="4999"/>
                </a:lnTo>
                <a:lnTo>
                  <a:pt x="3561" y="0"/>
                </a:lnTo>
                <a:lnTo>
                  <a:pt x="0" y="0"/>
                </a:lnTo>
                <a:close/>
                <a:moveTo>
                  <a:pt x="2738" y="365"/>
                </a:moveTo>
                <a:cubicBezTo>
                  <a:pt x="2937" y="365"/>
                  <a:pt x="3099" y="527"/>
                  <a:pt x="3099" y="727"/>
                </a:cubicBezTo>
                <a:cubicBezTo>
                  <a:pt x="3099" y="926"/>
                  <a:pt x="2937" y="1088"/>
                  <a:pt x="2738" y="1088"/>
                </a:cubicBezTo>
                <a:cubicBezTo>
                  <a:pt x="2539" y="1088"/>
                  <a:pt x="2377" y="926"/>
                  <a:pt x="2377" y="727"/>
                </a:cubicBezTo>
                <a:cubicBezTo>
                  <a:pt x="2377" y="527"/>
                  <a:pt x="2539" y="365"/>
                  <a:pt x="2738" y="365"/>
                </a:cubicBezTo>
                <a:close/>
                <a:moveTo>
                  <a:pt x="1849" y="365"/>
                </a:moveTo>
                <a:cubicBezTo>
                  <a:pt x="2048" y="365"/>
                  <a:pt x="2210" y="527"/>
                  <a:pt x="2210" y="727"/>
                </a:cubicBezTo>
                <a:cubicBezTo>
                  <a:pt x="2210" y="926"/>
                  <a:pt x="2048" y="1088"/>
                  <a:pt x="1849" y="1088"/>
                </a:cubicBezTo>
                <a:cubicBezTo>
                  <a:pt x="1650" y="1088"/>
                  <a:pt x="1488" y="926"/>
                  <a:pt x="1488" y="727"/>
                </a:cubicBezTo>
                <a:cubicBezTo>
                  <a:pt x="1488" y="527"/>
                  <a:pt x="1650" y="365"/>
                  <a:pt x="1849" y="365"/>
                </a:cubicBezTo>
                <a:close/>
                <a:moveTo>
                  <a:pt x="3269" y="4524"/>
                </a:moveTo>
                <a:lnTo>
                  <a:pt x="330" y="4524"/>
                </a:lnTo>
                <a:lnTo>
                  <a:pt x="330" y="3653"/>
                </a:lnTo>
                <a:lnTo>
                  <a:pt x="3269" y="3653"/>
                </a:lnTo>
                <a:lnTo>
                  <a:pt x="3269" y="4524"/>
                </a:lnTo>
                <a:close/>
                <a:moveTo>
                  <a:pt x="3269" y="3411"/>
                </a:moveTo>
                <a:lnTo>
                  <a:pt x="330" y="3411"/>
                </a:lnTo>
                <a:lnTo>
                  <a:pt x="330" y="2540"/>
                </a:lnTo>
                <a:lnTo>
                  <a:pt x="3269" y="2540"/>
                </a:lnTo>
                <a:lnTo>
                  <a:pt x="3269" y="3411"/>
                </a:lnTo>
                <a:close/>
                <a:moveTo>
                  <a:pt x="3269" y="2283"/>
                </a:moveTo>
                <a:lnTo>
                  <a:pt x="330" y="2283"/>
                </a:lnTo>
                <a:lnTo>
                  <a:pt x="330" y="1411"/>
                </a:lnTo>
                <a:lnTo>
                  <a:pt x="3269" y="1411"/>
                </a:lnTo>
                <a:lnTo>
                  <a:pt x="3269" y="2283"/>
                </a:lnTo>
                <a:close/>
                <a:moveTo>
                  <a:pt x="3045" y="1636"/>
                </a:moveTo>
                <a:lnTo>
                  <a:pt x="554" y="1636"/>
                </a:lnTo>
                <a:lnTo>
                  <a:pt x="554" y="2059"/>
                </a:lnTo>
                <a:lnTo>
                  <a:pt x="3045" y="2059"/>
                </a:lnTo>
                <a:lnTo>
                  <a:pt x="3045" y="1636"/>
                </a:lnTo>
                <a:close/>
                <a:moveTo>
                  <a:pt x="2875" y="1891"/>
                </a:moveTo>
                <a:lnTo>
                  <a:pt x="2534" y="1891"/>
                </a:lnTo>
                <a:lnTo>
                  <a:pt x="2534" y="1773"/>
                </a:lnTo>
                <a:lnTo>
                  <a:pt x="2875" y="1773"/>
                </a:lnTo>
                <a:lnTo>
                  <a:pt x="2875" y="1891"/>
                </a:lnTo>
                <a:close/>
              </a:path>
            </a:pathLst>
          </a:custGeom>
          <a:solidFill>
            <a:schemeClr val="bg1"/>
          </a:solidFill>
          <a:ln>
            <a:noFill/>
          </a:ln>
        </p:spPr>
        <p:txBody>
          <a:bodyPr/>
          <a:lstStyle/>
          <a:p>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5" name="ïŝ1ïḍe">
            <a:extLst>
              <a:ext uri="{FF2B5EF4-FFF2-40B4-BE49-F238E27FC236}">
                <a16:creationId xmlns:a16="http://schemas.microsoft.com/office/drawing/2014/main" id="{1547B2C9-DE54-4702-9835-7DE4BD42E3C2}"/>
              </a:ext>
            </a:extLst>
          </p:cNvPr>
          <p:cNvSpPr txBox="1"/>
          <p:nvPr/>
        </p:nvSpPr>
        <p:spPr>
          <a:xfrm>
            <a:off x="6476965" y="3175654"/>
            <a:ext cx="4923102" cy="914286"/>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16" name="ïṣľidè">
            <a:extLst>
              <a:ext uri="{FF2B5EF4-FFF2-40B4-BE49-F238E27FC236}">
                <a16:creationId xmlns:a16="http://schemas.microsoft.com/office/drawing/2014/main" id="{EDD566B3-FD31-4640-BEDE-17A2719E2F53}"/>
              </a:ext>
            </a:extLst>
          </p:cNvPr>
          <p:cNvSpPr/>
          <p:nvPr/>
        </p:nvSpPr>
        <p:spPr>
          <a:xfrm>
            <a:off x="6476965" y="2728891"/>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17" name="椭圆 16">
            <a:extLst>
              <a:ext uri="{FF2B5EF4-FFF2-40B4-BE49-F238E27FC236}">
                <a16:creationId xmlns:a16="http://schemas.microsoft.com/office/drawing/2014/main" id="{B7B0591E-DF65-4D8E-B065-107369CCD989}"/>
              </a:ext>
            </a:extLst>
          </p:cNvPr>
          <p:cNvSpPr/>
          <p:nvPr/>
        </p:nvSpPr>
        <p:spPr>
          <a:xfrm>
            <a:off x="5683289" y="4212295"/>
            <a:ext cx="542260" cy="542260"/>
          </a:xfrm>
          <a:prstGeom prst="ellipse">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8" name="team_329139">
            <a:extLst>
              <a:ext uri="{FF2B5EF4-FFF2-40B4-BE49-F238E27FC236}">
                <a16:creationId xmlns:a16="http://schemas.microsoft.com/office/drawing/2014/main" id="{3B23A793-5749-48E6-9F4B-80DFC2B33088}"/>
              </a:ext>
            </a:extLst>
          </p:cNvPr>
          <p:cNvSpPr>
            <a:spLocks noChangeAspect="1"/>
          </p:cNvSpPr>
          <p:nvPr/>
        </p:nvSpPr>
        <p:spPr bwMode="auto">
          <a:xfrm>
            <a:off x="5801998" y="4340001"/>
            <a:ext cx="304842" cy="286849"/>
          </a:xfrm>
          <a:custGeom>
            <a:gdLst>
              <a:gd fmla="*/ 257491 w 607508" name="connsiteX0"/>
              <a:gd fmla="*/ 462839 h 571651" name="connsiteY0"/>
              <a:gd fmla="*/ 349967 w 607508" name="connsiteX1"/>
              <a:gd fmla="*/ 462839 h 571651" name="connsiteY1"/>
              <a:gd fmla="*/ 368747 w 607508" name="connsiteX2"/>
              <a:gd fmla="*/ 476352 h 571651" name="connsiteY2"/>
              <a:gd fmla="*/ 391888 w 607508" name="connsiteX3"/>
              <a:gd fmla="*/ 545604 h 571651" name="connsiteY3"/>
              <a:gd fmla="*/ 373108 w 607508" name="connsiteX4"/>
              <a:gd fmla="*/ 571651 h 571651" name="connsiteY4"/>
              <a:gd fmla="*/ 234349 w 607508" name="connsiteX5"/>
              <a:gd fmla="*/ 571651 h 571651" name="connsiteY5"/>
              <a:gd fmla="*/ 215569 w 607508" name="connsiteX6"/>
              <a:gd fmla="*/ 545604 h 571651" name="connsiteY6"/>
              <a:gd fmla="*/ 238622 w 607508" name="connsiteX7"/>
              <a:gd fmla="*/ 476352 h 571651" name="connsiteY7"/>
              <a:gd fmla="*/ 257491 w 607508" name="connsiteX8"/>
              <a:gd fmla="*/ 462839 h 571651" name="connsiteY8"/>
              <a:gd fmla="*/ 472354 w 607508" name="connsiteX9"/>
              <a:gd fmla="*/ 408338 h 571651" name="connsiteY9"/>
              <a:gd fmla="*/ 486859 w 607508" name="connsiteX10"/>
              <a:gd fmla="*/ 412827 h 571651" name="connsiteY10"/>
              <a:gd fmla="*/ 489351 w 607508" name="connsiteX11"/>
              <a:gd fmla="*/ 440741 h 571651" name="connsiteY11"/>
              <a:gd fmla="*/ 408907 w 607508" name="connsiteX12"/>
              <a:gd fmla="*/ 503413 h 571651" name="connsiteY12"/>
              <a:gd fmla="*/ 382388 w 607508" name="connsiteX13"/>
              <a:gd fmla="*/ 494256 h 571651" name="connsiteY13"/>
              <a:gd fmla="*/ 391643 w 607508" name="connsiteX14"/>
              <a:gd fmla="*/ 467765 h 571651" name="connsiteY14"/>
              <a:gd fmla="*/ 458917 w 607508" name="connsiteX15"/>
              <a:gd fmla="*/ 415316 h 571651" name="connsiteY15"/>
              <a:gd fmla="*/ 472354 w 607508" name="connsiteX16"/>
              <a:gd fmla="*/ 408338 h 571651" name="connsiteY16"/>
              <a:gd fmla="*/ 135080 w 607508" name="connsiteX17"/>
              <a:gd fmla="*/ 408338 h 571651" name="connsiteY17"/>
              <a:gd fmla="*/ 148556 w 607508" name="connsiteX18"/>
              <a:gd fmla="*/ 415316 h 571651" name="connsiteY18"/>
              <a:gd fmla="*/ 215860 w 607508" name="connsiteX19"/>
              <a:gd fmla="*/ 467765 h 571651" name="connsiteY19"/>
              <a:gd fmla="*/ 225030 w 607508" name="connsiteX20"/>
              <a:gd fmla="*/ 494256 h 571651" name="connsiteY20"/>
              <a:gd fmla="*/ 198589 w 607508" name="connsiteX21"/>
              <a:gd fmla="*/ 503413 h 571651" name="connsiteY21"/>
              <a:gd fmla="*/ 118109 w 607508" name="connsiteX22"/>
              <a:gd fmla="*/ 440741 h 571651" name="connsiteY22"/>
              <a:gd fmla="*/ 120602 w 607508" name="connsiteX23"/>
              <a:gd fmla="*/ 412827 h 571651" name="connsiteY23"/>
              <a:gd fmla="*/ 135080 w 607508" name="connsiteX24"/>
              <a:gd fmla="*/ 408338 h 571651" name="connsiteY24"/>
              <a:gd fmla="*/ 303755 w 607508" name="connsiteX25"/>
              <a:gd fmla="*/ 347041 h 571651" name="connsiteY25"/>
              <a:gd fmla="*/ 358267 w 607508" name="connsiteX26"/>
              <a:gd fmla="*/ 401483 h 571651" name="connsiteY26"/>
              <a:gd fmla="*/ 303755 w 607508" name="connsiteX27"/>
              <a:gd fmla="*/ 455925 h 571651" name="connsiteY27"/>
              <a:gd fmla="*/ 249243 w 607508" name="connsiteX28"/>
              <a:gd fmla="*/ 401483 h 571651" name="connsiteY28"/>
              <a:gd fmla="*/ 303755 w 607508" name="connsiteX29"/>
              <a:gd fmla="*/ 347041 h 571651" name="connsiteY29"/>
              <a:gd fmla="*/ 472080 w 607508" name="connsiteX30"/>
              <a:gd fmla="*/ 289318 h 571651" name="connsiteY30"/>
              <a:gd fmla="*/ 564556 w 607508" name="connsiteX31"/>
              <a:gd fmla="*/ 289318 h 571651" name="connsiteY31"/>
              <a:gd fmla="*/ 583336 w 607508" name="connsiteX32"/>
              <a:gd fmla="*/ 302819 h 571651" name="connsiteY32"/>
              <a:gd fmla="*/ 606477 w 607508" name="connsiteX33"/>
              <a:gd fmla="*/ 372104 h 571651" name="connsiteY33"/>
              <a:gd fmla="*/ 587697 w 607508" name="connsiteX34"/>
              <a:gd fmla="*/ 398130 h 571651" name="connsiteY34"/>
              <a:gd fmla="*/ 448938 w 607508" name="connsiteX35"/>
              <a:gd fmla="*/ 398130 h 571651" name="connsiteY35"/>
              <a:gd fmla="*/ 430069 w 607508" name="connsiteX36"/>
              <a:gd fmla="*/ 372104 h 571651" name="connsiteY36"/>
              <a:gd fmla="*/ 453211 w 607508" name="connsiteX37"/>
              <a:gd fmla="*/ 302819 h 571651" name="connsiteY37"/>
              <a:gd fmla="*/ 472080 w 607508" name="connsiteX38"/>
              <a:gd fmla="*/ 289318 h 571651" name="connsiteY38"/>
              <a:gd fmla="*/ 42940 w 607508" name="connsiteX39"/>
              <a:gd fmla="*/ 289318 h 571651" name="connsiteY39"/>
              <a:gd fmla="*/ 135391 w 607508" name="connsiteX40"/>
              <a:gd fmla="*/ 289318 h 571651" name="connsiteY40"/>
              <a:gd fmla="*/ 154165 w 607508" name="connsiteX41"/>
              <a:gd fmla="*/ 302819 h 571651" name="connsiteY41"/>
              <a:gd fmla="*/ 177300 w 607508" name="connsiteX42"/>
              <a:gd fmla="*/ 372104 h 571651" name="connsiteY42"/>
              <a:gd fmla="*/ 158525 w 607508" name="connsiteX43"/>
              <a:gd fmla="*/ 398130 h 571651" name="connsiteY43"/>
              <a:gd fmla="*/ 19806 w 607508" name="connsiteX44"/>
              <a:gd fmla="*/ 398130 h 571651" name="connsiteY44"/>
              <a:gd fmla="*/ 1031 w 607508" name="connsiteX45"/>
              <a:gd fmla="*/ 372104 h 571651" name="connsiteY45"/>
              <a:gd fmla="*/ 24077 w 607508" name="connsiteX46"/>
              <a:gd fmla="*/ 302819 h 571651" name="connsiteY46"/>
              <a:gd fmla="*/ 42940 w 607508" name="connsiteX47"/>
              <a:gd fmla="*/ 289318 h 571651" name="connsiteY47"/>
              <a:gd fmla="*/ 518344 w 607508" name="connsiteX48"/>
              <a:gd fmla="*/ 173591 h 571651" name="connsiteY48"/>
              <a:gd fmla="*/ 572856 w 607508" name="connsiteX49"/>
              <a:gd fmla="*/ 228033 h 571651" name="connsiteY49"/>
              <a:gd fmla="*/ 518344 w 607508" name="connsiteX50"/>
              <a:gd fmla="*/ 282475 h 571651" name="connsiteY50"/>
              <a:gd fmla="*/ 463832 w 607508" name="connsiteX51"/>
              <a:gd fmla="*/ 228033 h 571651" name="connsiteY51"/>
              <a:gd fmla="*/ 518344 w 607508" name="connsiteX52"/>
              <a:gd fmla="*/ 173591 h 571651" name="connsiteY52"/>
              <a:gd fmla="*/ 89166 w 607508" name="connsiteX53"/>
              <a:gd fmla="*/ 173591 h 571651" name="connsiteY53"/>
              <a:gd fmla="*/ 143678 w 607508" name="connsiteX54"/>
              <a:gd fmla="*/ 228033 h 571651" name="connsiteY54"/>
              <a:gd fmla="*/ 89166 w 607508" name="connsiteX55"/>
              <a:gd fmla="*/ 282475 h 571651" name="connsiteY55"/>
              <a:gd fmla="*/ 34654 w 607508" name="connsiteX56"/>
              <a:gd fmla="*/ 228033 h 571651" name="connsiteY56"/>
              <a:gd fmla="*/ 89166 w 607508" name="connsiteX57"/>
              <a:gd fmla="*/ 173591 h 571651" name="connsiteY57"/>
              <a:gd fmla="*/ 257491 w 607508" name="connsiteX58"/>
              <a:gd fmla="*/ 115798 h 571651" name="connsiteY58"/>
              <a:gd fmla="*/ 349967 w 607508" name="connsiteX59"/>
              <a:gd fmla="*/ 115798 h 571651" name="connsiteY59"/>
              <a:gd fmla="*/ 368747 w 607508" name="connsiteX60"/>
              <a:gd fmla="*/ 129310 h 571651" name="connsiteY60"/>
              <a:gd fmla="*/ 391888 w 607508" name="connsiteX61"/>
              <a:gd fmla="*/ 198562 h 571651" name="connsiteY61"/>
              <a:gd fmla="*/ 373108 w 607508" name="connsiteX62"/>
              <a:gd fmla="*/ 224610 h 571651" name="connsiteY62"/>
              <a:gd fmla="*/ 234349 w 607508" name="connsiteX63"/>
              <a:gd fmla="*/ 224610 h 571651" name="connsiteY63"/>
              <a:gd fmla="*/ 215569 w 607508" name="connsiteX64"/>
              <a:gd fmla="*/ 198562 h 571651" name="connsiteY64"/>
              <a:gd fmla="*/ 238622 w 607508" name="connsiteX65"/>
              <a:gd fmla="*/ 129310 h 571651" name="connsiteY65"/>
              <a:gd fmla="*/ 257491 w 607508" name="connsiteX66"/>
              <a:gd fmla="*/ 115798 h 571651" name="connsiteY66"/>
              <a:gd fmla="*/ 393746 w 607508" name="connsiteX67"/>
              <a:gd fmla="*/ 67444 h 571651" name="connsiteY67"/>
              <a:gd fmla="*/ 408907 w 607508" name="connsiteX68"/>
              <a:gd fmla="*/ 68288 h 571651" name="connsiteY68"/>
              <a:gd fmla="*/ 489351 w 607508" name="connsiteX69"/>
              <a:gd fmla="*/ 131005 h 571651" name="connsiteY69"/>
              <a:gd fmla="*/ 486859 w 607508" name="connsiteX70"/>
              <a:gd fmla="*/ 158811 h 571651" name="connsiteY70"/>
              <a:gd fmla="*/ 458917 w 607508" name="connsiteX71"/>
              <a:gd fmla="*/ 156323 h 571651" name="connsiteY71"/>
              <a:gd fmla="*/ 391643 w 607508" name="connsiteX72"/>
              <a:gd fmla="*/ 103911 h 571651" name="connsiteY72"/>
              <a:gd fmla="*/ 382388 w 607508" name="connsiteX73"/>
              <a:gd fmla="*/ 77527 h 571651" name="connsiteY73"/>
              <a:gd fmla="*/ 393746 w 607508" name="connsiteX74"/>
              <a:gd fmla="*/ 67444 h 571651" name="connsiteY74"/>
              <a:gd fmla="*/ 213746 w 607508" name="connsiteX75"/>
              <a:gd fmla="*/ 67444 h 571651" name="connsiteY75"/>
              <a:gd fmla="*/ 225030 w 607508" name="connsiteX76"/>
              <a:gd fmla="*/ 77527 h 571651" name="connsiteY76"/>
              <a:gd fmla="*/ 215860 w 607508" name="connsiteX77"/>
              <a:gd fmla="*/ 103911 h 571651" name="connsiteY77"/>
              <a:gd fmla="*/ 148556 w 607508" name="connsiteX78"/>
              <a:gd fmla="*/ 156323 h 571651" name="connsiteY78"/>
              <a:gd fmla="*/ 120602 w 607508" name="connsiteX79"/>
              <a:gd fmla="*/ 158811 h 571651" name="connsiteY79"/>
              <a:gd fmla="*/ 118109 w 607508" name="connsiteX80"/>
              <a:gd fmla="*/ 131005 h 571651" name="connsiteY80"/>
              <a:gd fmla="*/ 198589 w 607508" name="connsiteX81"/>
              <a:gd fmla="*/ 68288 h 571651" name="connsiteY81"/>
              <a:gd fmla="*/ 213746 w 607508" name="connsiteX82"/>
              <a:gd fmla="*/ 67444 h 571651" name="connsiteY82"/>
              <a:gd fmla="*/ 303755 w 607508" name="connsiteX83"/>
              <a:gd fmla="*/ 0 h 571651" name="connsiteY83"/>
              <a:gd fmla="*/ 358267 w 607508" name="connsiteX84"/>
              <a:gd fmla="*/ 54442 h 571651" name="connsiteY84"/>
              <a:gd fmla="*/ 303755 w 607508" name="connsiteX85"/>
              <a:gd fmla="*/ 108884 h 571651" name="connsiteY85"/>
              <a:gd fmla="*/ 249243 w 607508" name="connsiteX86"/>
              <a:gd fmla="*/ 54442 h 571651" name="connsiteY86"/>
              <a:gd fmla="*/ 303755 w 607508" name="connsiteX87"/>
              <a:gd fmla="*/ 0 h 571651" name="connsiteY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b="b" l="l" r="r" t="t"/>
            <a:pathLst>
              <a:path h="571651" w="607508">
                <a:moveTo>
                  <a:pt x="257491" y="462839"/>
                </a:moveTo>
                <a:lnTo>
                  <a:pt x="349967" y="462839"/>
                </a:lnTo>
                <a:cubicBezTo>
                  <a:pt x="358511" y="462839"/>
                  <a:pt x="366077" y="468262"/>
                  <a:pt x="368747" y="476352"/>
                </a:cubicBezTo>
                <a:lnTo>
                  <a:pt x="391888" y="545604"/>
                </a:lnTo>
                <a:cubicBezTo>
                  <a:pt x="396160" y="558405"/>
                  <a:pt x="386637" y="571651"/>
                  <a:pt x="373108" y="571651"/>
                </a:cubicBezTo>
                <a:lnTo>
                  <a:pt x="234349" y="571651"/>
                </a:lnTo>
                <a:cubicBezTo>
                  <a:pt x="220821" y="571651"/>
                  <a:pt x="211208" y="558405"/>
                  <a:pt x="215569" y="545604"/>
                </a:cubicBezTo>
                <a:lnTo>
                  <a:pt x="238622" y="476352"/>
                </a:lnTo>
                <a:cubicBezTo>
                  <a:pt x="241381" y="468262"/>
                  <a:pt x="248946" y="462839"/>
                  <a:pt x="257491" y="462839"/>
                </a:cubicBezTo>
                <a:close/>
                <a:moveTo>
                  <a:pt x="472354" y="408338"/>
                </a:moveTo>
                <a:cubicBezTo>
                  <a:pt x="477404" y="407894"/>
                  <a:pt x="482632" y="409360"/>
                  <a:pt x="486859" y="412827"/>
                </a:cubicBezTo>
                <a:cubicBezTo>
                  <a:pt x="495224" y="419850"/>
                  <a:pt x="496292" y="432384"/>
                  <a:pt x="489351" y="440741"/>
                </a:cubicBezTo>
                <a:cubicBezTo>
                  <a:pt x="467371" y="466965"/>
                  <a:pt x="439518" y="488656"/>
                  <a:pt x="408907" y="503413"/>
                </a:cubicBezTo>
                <a:cubicBezTo>
                  <a:pt x="399029" y="508213"/>
                  <a:pt x="387194" y="504035"/>
                  <a:pt x="382388" y="494256"/>
                </a:cubicBezTo>
                <a:cubicBezTo>
                  <a:pt x="377672" y="484389"/>
                  <a:pt x="381766" y="472566"/>
                  <a:pt x="391643" y="467765"/>
                </a:cubicBezTo>
                <a:cubicBezTo>
                  <a:pt x="417271" y="455409"/>
                  <a:pt x="440586" y="437274"/>
                  <a:pt x="458917" y="415316"/>
                </a:cubicBezTo>
                <a:cubicBezTo>
                  <a:pt x="462432" y="411138"/>
                  <a:pt x="467304" y="408783"/>
                  <a:pt x="472354" y="408338"/>
                </a:cubicBezTo>
                <a:close/>
                <a:moveTo>
                  <a:pt x="135080" y="408338"/>
                </a:moveTo>
                <a:cubicBezTo>
                  <a:pt x="140143" y="408783"/>
                  <a:pt x="145040" y="411138"/>
                  <a:pt x="148556" y="415316"/>
                </a:cubicBezTo>
                <a:cubicBezTo>
                  <a:pt x="166896" y="437274"/>
                  <a:pt x="190131" y="455409"/>
                  <a:pt x="215860" y="467765"/>
                </a:cubicBezTo>
                <a:cubicBezTo>
                  <a:pt x="225742" y="472566"/>
                  <a:pt x="229837" y="484389"/>
                  <a:pt x="225030" y="494256"/>
                </a:cubicBezTo>
                <a:cubicBezTo>
                  <a:pt x="220311" y="504035"/>
                  <a:pt x="208471" y="508213"/>
                  <a:pt x="198589" y="503413"/>
                </a:cubicBezTo>
                <a:cubicBezTo>
                  <a:pt x="167875" y="488656"/>
                  <a:pt x="140099" y="466965"/>
                  <a:pt x="118109" y="440741"/>
                </a:cubicBezTo>
                <a:cubicBezTo>
                  <a:pt x="111076" y="432384"/>
                  <a:pt x="112233" y="419850"/>
                  <a:pt x="120602" y="412827"/>
                </a:cubicBezTo>
                <a:cubicBezTo>
                  <a:pt x="124786" y="409360"/>
                  <a:pt x="130016" y="407894"/>
                  <a:pt x="135080" y="408338"/>
                </a:cubicBezTo>
                <a:close/>
                <a:moveTo>
                  <a:pt x="303755" y="347041"/>
                </a:moveTo>
                <a:cubicBezTo>
                  <a:pt x="333861" y="347041"/>
                  <a:pt x="358267" y="371416"/>
                  <a:pt x="358267" y="401483"/>
                </a:cubicBezTo>
                <a:cubicBezTo>
                  <a:pt x="358267" y="431550"/>
                  <a:pt x="333861" y="455925"/>
                  <a:pt x="303755" y="455925"/>
                </a:cubicBezTo>
                <a:cubicBezTo>
                  <a:pt x="273649" y="455925"/>
                  <a:pt x="249243" y="431550"/>
                  <a:pt x="249243" y="401483"/>
                </a:cubicBezTo>
                <a:cubicBezTo>
                  <a:pt x="249243" y="371416"/>
                  <a:pt x="273649" y="347041"/>
                  <a:pt x="303755" y="347041"/>
                </a:cubicBezTo>
                <a:close/>
                <a:moveTo>
                  <a:pt x="472080" y="289318"/>
                </a:moveTo>
                <a:lnTo>
                  <a:pt x="564556" y="289318"/>
                </a:lnTo>
                <a:cubicBezTo>
                  <a:pt x="573100" y="289318"/>
                  <a:pt x="580666" y="294736"/>
                  <a:pt x="583336" y="302819"/>
                </a:cubicBezTo>
                <a:lnTo>
                  <a:pt x="606477" y="372104"/>
                </a:lnTo>
                <a:cubicBezTo>
                  <a:pt x="610749" y="384895"/>
                  <a:pt x="601226" y="398130"/>
                  <a:pt x="587697" y="398130"/>
                </a:cubicBezTo>
                <a:lnTo>
                  <a:pt x="448938" y="398130"/>
                </a:lnTo>
                <a:cubicBezTo>
                  <a:pt x="435410" y="398130"/>
                  <a:pt x="425797" y="384895"/>
                  <a:pt x="430069" y="372104"/>
                </a:cubicBezTo>
                <a:lnTo>
                  <a:pt x="453211" y="302819"/>
                </a:lnTo>
                <a:cubicBezTo>
                  <a:pt x="455970" y="294736"/>
                  <a:pt x="463535" y="289318"/>
                  <a:pt x="472080" y="289318"/>
                </a:cubicBezTo>
                <a:close/>
                <a:moveTo>
                  <a:pt x="42940" y="289318"/>
                </a:moveTo>
                <a:lnTo>
                  <a:pt x="135391" y="289318"/>
                </a:lnTo>
                <a:cubicBezTo>
                  <a:pt x="143933" y="289318"/>
                  <a:pt x="151496" y="294736"/>
                  <a:pt x="154165" y="302819"/>
                </a:cubicBezTo>
                <a:lnTo>
                  <a:pt x="177300" y="372104"/>
                </a:lnTo>
                <a:cubicBezTo>
                  <a:pt x="181571" y="384895"/>
                  <a:pt x="172050" y="398130"/>
                  <a:pt x="158525" y="398130"/>
                </a:cubicBezTo>
                <a:lnTo>
                  <a:pt x="19806" y="398130"/>
                </a:lnTo>
                <a:cubicBezTo>
                  <a:pt x="6281" y="398130"/>
                  <a:pt x="-3240" y="384895"/>
                  <a:pt x="1031" y="372104"/>
                </a:cubicBezTo>
                <a:lnTo>
                  <a:pt x="24077" y="302819"/>
                </a:lnTo>
                <a:cubicBezTo>
                  <a:pt x="26835" y="294736"/>
                  <a:pt x="34398" y="289318"/>
                  <a:pt x="42940" y="289318"/>
                </a:cubicBezTo>
                <a:close/>
                <a:moveTo>
                  <a:pt x="518344" y="173591"/>
                </a:moveTo>
                <a:cubicBezTo>
                  <a:pt x="548450" y="173591"/>
                  <a:pt x="572856" y="197966"/>
                  <a:pt x="572856" y="228033"/>
                </a:cubicBezTo>
                <a:cubicBezTo>
                  <a:pt x="572856" y="258100"/>
                  <a:pt x="548450" y="282475"/>
                  <a:pt x="518344" y="282475"/>
                </a:cubicBezTo>
                <a:cubicBezTo>
                  <a:pt x="488238" y="282475"/>
                  <a:pt x="463832" y="258100"/>
                  <a:pt x="463832" y="228033"/>
                </a:cubicBezTo>
                <a:cubicBezTo>
                  <a:pt x="463832" y="197966"/>
                  <a:pt x="488238" y="173591"/>
                  <a:pt x="518344" y="173591"/>
                </a:cubicBezTo>
                <a:close/>
                <a:moveTo>
                  <a:pt x="89166" y="173591"/>
                </a:moveTo>
                <a:cubicBezTo>
                  <a:pt x="119272" y="173591"/>
                  <a:pt x="143678" y="197966"/>
                  <a:pt x="143678" y="228033"/>
                </a:cubicBezTo>
                <a:cubicBezTo>
                  <a:pt x="143678" y="258100"/>
                  <a:pt x="119272" y="282475"/>
                  <a:pt x="89166" y="282475"/>
                </a:cubicBezTo>
                <a:cubicBezTo>
                  <a:pt x="59060" y="282475"/>
                  <a:pt x="34654" y="258100"/>
                  <a:pt x="34654" y="228033"/>
                </a:cubicBezTo>
                <a:cubicBezTo>
                  <a:pt x="34654" y="197966"/>
                  <a:pt x="59060" y="173591"/>
                  <a:pt x="89166" y="173591"/>
                </a:cubicBezTo>
                <a:close/>
                <a:moveTo>
                  <a:pt x="257491" y="115798"/>
                </a:moveTo>
                <a:lnTo>
                  <a:pt x="349967" y="115798"/>
                </a:lnTo>
                <a:cubicBezTo>
                  <a:pt x="358511" y="115798"/>
                  <a:pt x="366077" y="121221"/>
                  <a:pt x="368747" y="129310"/>
                </a:cubicBezTo>
                <a:lnTo>
                  <a:pt x="391888" y="198562"/>
                </a:lnTo>
                <a:cubicBezTo>
                  <a:pt x="396160" y="211364"/>
                  <a:pt x="386637" y="224610"/>
                  <a:pt x="373108" y="224610"/>
                </a:cubicBezTo>
                <a:lnTo>
                  <a:pt x="234349" y="224610"/>
                </a:lnTo>
                <a:cubicBezTo>
                  <a:pt x="220821" y="224610"/>
                  <a:pt x="211208" y="211364"/>
                  <a:pt x="215569" y="198562"/>
                </a:cubicBezTo>
                <a:lnTo>
                  <a:pt x="238622" y="129310"/>
                </a:lnTo>
                <a:cubicBezTo>
                  <a:pt x="241381" y="121221"/>
                  <a:pt x="248946" y="115798"/>
                  <a:pt x="257491" y="115798"/>
                </a:cubicBezTo>
                <a:close/>
                <a:moveTo>
                  <a:pt x="393746" y="67444"/>
                </a:moveTo>
                <a:cubicBezTo>
                  <a:pt x="398540" y="65779"/>
                  <a:pt x="403968" y="65934"/>
                  <a:pt x="408907" y="68288"/>
                </a:cubicBezTo>
                <a:cubicBezTo>
                  <a:pt x="439518" y="83123"/>
                  <a:pt x="467371" y="104799"/>
                  <a:pt x="489351" y="131005"/>
                </a:cubicBezTo>
                <a:cubicBezTo>
                  <a:pt x="496292" y="139356"/>
                  <a:pt x="495224" y="151793"/>
                  <a:pt x="486859" y="158811"/>
                </a:cubicBezTo>
                <a:cubicBezTo>
                  <a:pt x="478406" y="165829"/>
                  <a:pt x="465947" y="164763"/>
                  <a:pt x="458917" y="156323"/>
                </a:cubicBezTo>
                <a:cubicBezTo>
                  <a:pt x="440586" y="134470"/>
                  <a:pt x="417271" y="116348"/>
                  <a:pt x="391643" y="103911"/>
                </a:cubicBezTo>
                <a:cubicBezTo>
                  <a:pt x="381766" y="99203"/>
                  <a:pt x="377672" y="87388"/>
                  <a:pt x="382388" y="77527"/>
                </a:cubicBezTo>
                <a:cubicBezTo>
                  <a:pt x="384791" y="72597"/>
                  <a:pt x="388951" y="69110"/>
                  <a:pt x="393746" y="67444"/>
                </a:cubicBezTo>
                <a:close/>
                <a:moveTo>
                  <a:pt x="213746" y="67444"/>
                </a:moveTo>
                <a:cubicBezTo>
                  <a:pt x="218531" y="69110"/>
                  <a:pt x="222671" y="72597"/>
                  <a:pt x="225030" y="77527"/>
                </a:cubicBezTo>
                <a:cubicBezTo>
                  <a:pt x="229837" y="87388"/>
                  <a:pt x="225742" y="99203"/>
                  <a:pt x="215860" y="103911"/>
                </a:cubicBezTo>
                <a:cubicBezTo>
                  <a:pt x="190131" y="116348"/>
                  <a:pt x="166896" y="134470"/>
                  <a:pt x="148556" y="156323"/>
                </a:cubicBezTo>
                <a:cubicBezTo>
                  <a:pt x="141523" y="164763"/>
                  <a:pt x="128970" y="165829"/>
                  <a:pt x="120602" y="158811"/>
                </a:cubicBezTo>
                <a:cubicBezTo>
                  <a:pt x="112233" y="151793"/>
                  <a:pt x="111076" y="139356"/>
                  <a:pt x="118109" y="131005"/>
                </a:cubicBezTo>
                <a:cubicBezTo>
                  <a:pt x="140099" y="104799"/>
                  <a:pt x="167875" y="83123"/>
                  <a:pt x="198589" y="68288"/>
                </a:cubicBezTo>
                <a:cubicBezTo>
                  <a:pt x="203530" y="65934"/>
                  <a:pt x="208961" y="65779"/>
                  <a:pt x="213746" y="67444"/>
                </a:cubicBezTo>
                <a:close/>
                <a:moveTo>
                  <a:pt x="303755" y="0"/>
                </a:moveTo>
                <a:cubicBezTo>
                  <a:pt x="333861" y="0"/>
                  <a:pt x="358267" y="24375"/>
                  <a:pt x="358267" y="54442"/>
                </a:cubicBezTo>
                <a:cubicBezTo>
                  <a:pt x="358267" y="84509"/>
                  <a:pt x="333861" y="108884"/>
                  <a:pt x="303755" y="108884"/>
                </a:cubicBezTo>
                <a:cubicBezTo>
                  <a:pt x="273649" y="108884"/>
                  <a:pt x="249243" y="84509"/>
                  <a:pt x="249243" y="54442"/>
                </a:cubicBezTo>
                <a:cubicBezTo>
                  <a:pt x="249243" y="24375"/>
                  <a:pt x="273649" y="0"/>
                  <a:pt x="303755" y="0"/>
                </a:cubicBezTo>
                <a:close/>
              </a:path>
            </a:pathLst>
          </a:custGeom>
          <a:solidFill>
            <a:schemeClr val="bg1"/>
          </a:solidFill>
          <a:ln>
            <a:noFill/>
          </a:ln>
        </p:spPr>
        <p:txBody>
          <a:bodyPr/>
          <a:lstStyle/>
          <a:p/>
        </p:txBody>
      </p:sp>
      <p:sp>
        <p:nvSpPr>
          <p:cNvPr id="19" name="ïŝ1ïḍe">
            <a:extLst>
              <a:ext uri="{FF2B5EF4-FFF2-40B4-BE49-F238E27FC236}">
                <a16:creationId xmlns:a16="http://schemas.microsoft.com/office/drawing/2014/main" id="{C27C7B48-E789-49B4-BAFD-19F940D436F9}"/>
              </a:ext>
            </a:extLst>
          </p:cNvPr>
          <p:cNvSpPr txBox="1"/>
          <p:nvPr/>
        </p:nvSpPr>
        <p:spPr>
          <a:xfrm>
            <a:off x="6476965" y="4435676"/>
            <a:ext cx="4923102" cy="914286"/>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20" name="ïṣľidè">
            <a:extLst>
              <a:ext uri="{FF2B5EF4-FFF2-40B4-BE49-F238E27FC236}">
                <a16:creationId xmlns:a16="http://schemas.microsoft.com/office/drawing/2014/main" id="{61D88DE4-8AB9-44DC-971D-5F727ED567B6}"/>
              </a:ext>
            </a:extLst>
          </p:cNvPr>
          <p:cNvSpPr/>
          <p:nvPr/>
        </p:nvSpPr>
        <p:spPr>
          <a:xfrm>
            <a:off x="6476965" y="3988913"/>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21" name="椭圆 20">
            <a:extLst>
              <a:ext uri="{FF2B5EF4-FFF2-40B4-BE49-F238E27FC236}">
                <a16:creationId xmlns:a16="http://schemas.microsoft.com/office/drawing/2014/main" id="{E8D9A5E6-6BDF-4E45-A458-66DDC987E5A3}"/>
              </a:ext>
            </a:extLst>
          </p:cNvPr>
          <p:cNvSpPr/>
          <p:nvPr/>
        </p:nvSpPr>
        <p:spPr>
          <a:xfrm>
            <a:off x="4889613" y="5565269"/>
            <a:ext cx="542260" cy="542260"/>
          </a:xfrm>
          <a:prstGeom prst="ellips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22" name="team_329139">
            <a:extLst>
              <a:ext uri="{FF2B5EF4-FFF2-40B4-BE49-F238E27FC236}">
                <a16:creationId xmlns:a16="http://schemas.microsoft.com/office/drawing/2014/main" id="{7CF207F1-47B2-4663-AAEF-4E8B0DE22852}"/>
              </a:ext>
            </a:extLst>
          </p:cNvPr>
          <p:cNvSpPr>
            <a:spLocks noChangeAspect="1"/>
          </p:cNvSpPr>
          <p:nvPr/>
        </p:nvSpPr>
        <p:spPr bwMode="auto">
          <a:xfrm>
            <a:off x="5020820" y="5683978"/>
            <a:ext cx="279846" cy="304842"/>
          </a:xfrm>
          <a:custGeom>
            <a:gdLst>
              <a:gd fmla="*/ 227869 w 556973" name="connsiteX0"/>
              <a:gd fmla="*/ 328623 h 606722" name="connsiteY0"/>
              <a:gd fmla="*/ 430435 w 556973" name="connsiteX1"/>
              <a:gd fmla="*/ 328623 h 606722" name="connsiteY1"/>
              <a:gd fmla="*/ 455711 w 556973" name="connsiteX2"/>
              <a:gd fmla="*/ 353876 h 606722" name="connsiteY2"/>
              <a:gd fmla="*/ 430435 w 556973" name="connsiteX3"/>
              <a:gd fmla="*/ 379218 h 606722" name="connsiteY3"/>
              <a:gd fmla="*/ 227869 w 556973" name="connsiteX4"/>
              <a:gd fmla="*/ 379218 h 606722" name="connsiteY4"/>
              <a:gd fmla="*/ 202593 w 556973" name="connsiteX5"/>
              <a:gd fmla="*/ 353876 h 606722" name="connsiteY5"/>
              <a:gd fmla="*/ 227869 w 556973" name="connsiteX6"/>
              <a:gd fmla="*/ 328623 h 606722" name="connsiteY6"/>
              <a:gd fmla="*/ 227869 w 556973" name="connsiteX7"/>
              <a:gd fmla="*/ 227503 h 606722" name="connsiteY7"/>
              <a:gd fmla="*/ 430435 w 556973" name="connsiteX8"/>
              <a:gd fmla="*/ 227503 h 606722" name="connsiteY8"/>
              <a:gd fmla="*/ 455711 w 556973" name="connsiteX9"/>
              <a:gd fmla="*/ 252756 h 606722" name="connsiteY9"/>
              <a:gd fmla="*/ 430435 w 556973" name="connsiteX10"/>
              <a:gd fmla="*/ 278098 h 606722" name="connsiteY10"/>
              <a:gd fmla="*/ 227869 w 556973" name="connsiteX11"/>
              <a:gd fmla="*/ 278098 h 606722" name="connsiteY11"/>
              <a:gd fmla="*/ 202593 w 556973" name="connsiteX12"/>
              <a:gd fmla="*/ 252756 h 606722" name="connsiteY12"/>
              <a:gd fmla="*/ 227869 w 556973" name="connsiteX13"/>
              <a:gd fmla="*/ 227503 h 606722" name="connsiteY13"/>
              <a:gd fmla="*/ 50642 w 556973" name="connsiteX14"/>
              <a:gd fmla="*/ 151702 h 606722" name="connsiteY14"/>
              <a:gd fmla="*/ 50642 w 556973" name="connsiteX15"/>
              <a:gd fmla="*/ 556155 h 606722" name="connsiteY15"/>
              <a:gd fmla="*/ 379771 w 556973" name="connsiteX16"/>
              <a:gd fmla="*/ 556155 h 606722" name="connsiteY16"/>
              <a:gd fmla="*/ 379771 w 556973" name="connsiteX17"/>
              <a:gd fmla="*/ 505587 h 606722" name="connsiteY17"/>
              <a:gd fmla="*/ 101284 w 556973" name="connsiteX18"/>
              <a:gd fmla="*/ 505587 h 606722" name="connsiteY18"/>
              <a:gd fmla="*/ 101284 w 556973" name="connsiteX19"/>
              <a:gd fmla="*/ 151702 h 606722" name="connsiteY19"/>
              <a:gd fmla="*/ 227868 w 556973" name="connsiteX20"/>
              <a:gd fmla="*/ 126383 h 606722" name="connsiteY20"/>
              <a:gd fmla="*/ 354508 w 556973" name="connsiteX21"/>
              <a:gd fmla="*/ 126383 h 606722" name="connsiteY21"/>
              <a:gd fmla="*/ 379783 w 556973" name="connsiteX22"/>
              <a:gd fmla="*/ 151725 h 606722" name="connsiteY22"/>
              <a:gd fmla="*/ 354508 w 556973" name="connsiteX23"/>
              <a:gd fmla="*/ 176978 h 606722" name="connsiteY23"/>
              <a:gd fmla="*/ 227868 w 556973" name="connsiteX24"/>
              <a:gd fmla="*/ 176978 h 606722" name="connsiteY24"/>
              <a:gd fmla="*/ 202593 w 556973" name="connsiteX25"/>
              <a:gd fmla="*/ 151725 h 606722" name="connsiteY25"/>
              <a:gd fmla="*/ 227868 w 556973" name="connsiteX26"/>
              <a:gd fmla="*/ 126383 h 606722" name="connsiteY26"/>
              <a:gd fmla="*/ 151926 w 556973" name="connsiteX27"/>
              <a:gd fmla="*/ 50567 h 606722" name="connsiteY27"/>
              <a:gd fmla="*/ 151926 w 556973" name="connsiteX28"/>
              <a:gd fmla="*/ 101135 h 606722" name="connsiteY28"/>
              <a:gd fmla="*/ 151926 w 556973" name="connsiteX29"/>
              <a:gd fmla="*/ 455020 h 606722" name="connsiteY29"/>
              <a:gd fmla="*/ 430413 w 556973" name="connsiteX30"/>
              <a:gd fmla="*/ 455020 h 606722" name="connsiteY30"/>
              <a:gd fmla="*/ 506331 w 556973" name="connsiteX31"/>
              <a:gd fmla="*/ 455020 h 606722" name="connsiteY31"/>
              <a:gd fmla="*/ 506331 w 556973" name="connsiteX32"/>
              <a:gd fmla="*/ 136861 h 606722" name="connsiteY32"/>
              <a:gd fmla="*/ 419910 w 556973" name="connsiteX33"/>
              <a:gd fmla="*/ 50567 h 606722" name="connsiteY33"/>
              <a:gd fmla="*/ 101284 w 556973" name="connsiteX34"/>
              <a:gd fmla="*/ 0 h 606722" name="connsiteY34"/>
              <a:gd fmla="*/ 440915 w 556973" name="connsiteX35"/>
              <a:gd fmla="*/ 0 h 606722" name="connsiteY35"/>
              <a:gd fmla="*/ 556973 w 556973" name="connsiteX36"/>
              <a:gd fmla="*/ 115887 h 606722" name="connsiteY36"/>
              <a:gd fmla="*/ 556973 w 556973" name="connsiteX37"/>
              <a:gd fmla="*/ 505587 h 606722" name="connsiteY37"/>
              <a:gd fmla="*/ 430413 w 556973" name="connsiteX38"/>
              <a:gd fmla="*/ 505587 h 606722" name="connsiteY38"/>
              <a:gd fmla="*/ 430413 w 556973" name="connsiteX39"/>
              <a:gd fmla="*/ 606722 h 606722" name="connsiteY39"/>
              <a:gd fmla="*/ 0 w 556973" name="connsiteX40"/>
              <a:gd fmla="*/ 606722 h 606722" name="connsiteY40"/>
              <a:gd fmla="*/ 0 w 556973" name="connsiteX41"/>
              <a:gd fmla="*/ 101135 h 606722" name="connsiteY41"/>
              <a:gd fmla="*/ 101284 w 556973" name="connsiteX42"/>
              <a:gd fmla="*/ 101135 h 606722"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606722" w="556973">
                <a:moveTo>
                  <a:pt x="227869" y="328623"/>
                </a:moveTo>
                <a:lnTo>
                  <a:pt x="430435" y="328623"/>
                </a:lnTo>
                <a:cubicBezTo>
                  <a:pt x="444408" y="328623"/>
                  <a:pt x="455711" y="339916"/>
                  <a:pt x="455711" y="353876"/>
                </a:cubicBezTo>
                <a:cubicBezTo>
                  <a:pt x="455711" y="367837"/>
                  <a:pt x="444408" y="379218"/>
                  <a:pt x="430435" y="379218"/>
                </a:cubicBezTo>
                <a:lnTo>
                  <a:pt x="227869" y="379218"/>
                </a:lnTo>
                <a:cubicBezTo>
                  <a:pt x="213896" y="379218"/>
                  <a:pt x="202593" y="367837"/>
                  <a:pt x="202593" y="353876"/>
                </a:cubicBezTo>
                <a:cubicBezTo>
                  <a:pt x="202593" y="339916"/>
                  <a:pt x="213896" y="328623"/>
                  <a:pt x="227869" y="328623"/>
                </a:cubicBezTo>
                <a:close/>
                <a:moveTo>
                  <a:pt x="227869" y="227503"/>
                </a:moveTo>
                <a:lnTo>
                  <a:pt x="430435" y="227503"/>
                </a:lnTo>
                <a:cubicBezTo>
                  <a:pt x="444408" y="227503"/>
                  <a:pt x="455711" y="238795"/>
                  <a:pt x="455711" y="252756"/>
                </a:cubicBezTo>
                <a:cubicBezTo>
                  <a:pt x="455711" y="266805"/>
                  <a:pt x="444408" y="278098"/>
                  <a:pt x="430435" y="278098"/>
                </a:cubicBezTo>
                <a:lnTo>
                  <a:pt x="227869" y="278098"/>
                </a:lnTo>
                <a:cubicBezTo>
                  <a:pt x="213896" y="278098"/>
                  <a:pt x="202593" y="266805"/>
                  <a:pt x="202593" y="252756"/>
                </a:cubicBezTo>
                <a:cubicBezTo>
                  <a:pt x="202593" y="238795"/>
                  <a:pt x="213896" y="227503"/>
                  <a:pt x="227869" y="227503"/>
                </a:cubicBezTo>
                <a:close/>
                <a:moveTo>
                  <a:pt x="50642" y="151702"/>
                </a:moveTo>
                <a:lnTo>
                  <a:pt x="50642" y="556155"/>
                </a:lnTo>
                <a:lnTo>
                  <a:pt x="379771" y="556155"/>
                </a:lnTo>
                <a:lnTo>
                  <a:pt x="379771" y="505587"/>
                </a:lnTo>
                <a:lnTo>
                  <a:pt x="101284" y="505587"/>
                </a:lnTo>
                <a:lnTo>
                  <a:pt x="101284" y="151702"/>
                </a:lnTo>
                <a:close/>
                <a:moveTo>
                  <a:pt x="227868" y="126383"/>
                </a:moveTo>
                <a:lnTo>
                  <a:pt x="354508" y="126383"/>
                </a:lnTo>
                <a:cubicBezTo>
                  <a:pt x="368481" y="126383"/>
                  <a:pt x="379783" y="137764"/>
                  <a:pt x="379783" y="151725"/>
                </a:cubicBezTo>
                <a:cubicBezTo>
                  <a:pt x="379783" y="165685"/>
                  <a:pt x="368481" y="176978"/>
                  <a:pt x="354508" y="176978"/>
                </a:cubicBezTo>
                <a:lnTo>
                  <a:pt x="227868" y="176978"/>
                </a:lnTo>
                <a:cubicBezTo>
                  <a:pt x="213895" y="176978"/>
                  <a:pt x="202593" y="165685"/>
                  <a:pt x="202593" y="151725"/>
                </a:cubicBezTo>
                <a:cubicBezTo>
                  <a:pt x="202593" y="137764"/>
                  <a:pt x="213895" y="126383"/>
                  <a:pt x="227868" y="126383"/>
                </a:cubicBezTo>
                <a:close/>
                <a:moveTo>
                  <a:pt x="151926" y="50567"/>
                </a:moveTo>
                <a:lnTo>
                  <a:pt x="151926" y="101135"/>
                </a:lnTo>
                <a:lnTo>
                  <a:pt x="151926" y="455020"/>
                </a:lnTo>
                <a:lnTo>
                  <a:pt x="430413" y="455020"/>
                </a:lnTo>
                <a:lnTo>
                  <a:pt x="506331" y="455020"/>
                </a:lnTo>
                <a:lnTo>
                  <a:pt x="506331" y="136861"/>
                </a:lnTo>
                <a:lnTo>
                  <a:pt x="419910" y="50567"/>
                </a:lnTo>
                <a:close/>
                <a:moveTo>
                  <a:pt x="101284" y="0"/>
                </a:moveTo>
                <a:lnTo>
                  <a:pt x="440915" y="0"/>
                </a:lnTo>
                <a:lnTo>
                  <a:pt x="556973" y="115887"/>
                </a:lnTo>
                <a:lnTo>
                  <a:pt x="556973" y="505587"/>
                </a:lnTo>
                <a:lnTo>
                  <a:pt x="430413" y="505587"/>
                </a:lnTo>
                <a:lnTo>
                  <a:pt x="430413" y="606722"/>
                </a:lnTo>
                <a:lnTo>
                  <a:pt x="0" y="606722"/>
                </a:lnTo>
                <a:lnTo>
                  <a:pt x="0" y="101135"/>
                </a:lnTo>
                <a:lnTo>
                  <a:pt x="101284" y="101135"/>
                </a:ln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23" name="ïŝ1ïḍe">
            <a:extLst>
              <a:ext uri="{FF2B5EF4-FFF2-40B4-BE49-F238E27FC236}">
                <a16:creationId xmlns:a16="http://schemas.microsoft.com/office/drawing/2014/main" id="{B7DCC686-2FF7-4C6E-8001-CD5FACA1C2BF}"/>
              </a:ext>
            </a:extLst>
          </p:cNvPr>
          <p:cNvSpPr txBox="1"/>
          <p:nvPr/>
        </p:nvSpPr>
        <p:spPr>
          <a:xfrm>
            <a:off x="5683289" y="5788650"/>
            <a:ext cx="4923102" cy="914286"/>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24" name="ïṣľidè">
            <a:extLst>
              <a:ext uri="{FF2B5EF4-FFF2-40B4-BE49-F238E27FC236}">
                <a16:creationId xmlns:a16="http://schemas.microsoft.com/office/drawing/2014/main" id="{0728C32B-A7CB-4BC9-A154-A206411E82DB}"/>
              </a:ext>
            </a:extLst>
          </p:cNvPr>
          <p:cNvSpPr/>
          <p:nvPr/>
        </p:nvSpPr>
        <p:spPr>
          <a:xfrm>
            <a:off x="5683289" y="5341887"/>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Tree>
    <p:extLst>
      <p:ext uri="{BB962C8B-B14F-4D97-AF65-F5344CB8AC3E}">
        <p14:creationId val="1785655286"/>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500" id="15"/>
                                        <p:tgtEl>
                                          <p:spTgt spid="9"/>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2"/>
                                        </p:tgtEl>
                                        <p:attrNameLst>
                                          <p:attrName>style.visibility</p:attrName>
                                        </p:attrNameLst>
                                      </p:cBhvr>
                                      <p:to>
                                        <p:strVal val="visible"/>
                                      </p:to>
                                    </p:set>
                                    <p:animEffect filter="wipe(left)" transition="in">
                                      <p:cBhvr>
                                        <p:cTn dur="500" id="23"/>
                                        <p:tgtEl>
                                          <p:spTgt spid="12"/>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11"/>
                                        </p:tgtEl>
                                        <p:attrNameLst>
                                          <p:attrName>style.visibility</p:attrName>
                                        </p:attrNameLst>
                                      </p:cBhvr>
                                      <p:to>
                                        <p:strVal val="visible"/>
                                      </p:to>
                                    </p:set>
                                    <p:animEffect filter="wipe(left)" transition="in">
                                      <p:cBhvr>
                                        <p:cTn dur="500" id="27"/>
                                        <p:tgtEl>
                                          <p:spTgt spid="11"/>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16"/>
                                        </p:tgtEl>
                                        <p:attrNameLst>
                                          <p:attrName>style.visibility</p:attrName>
                                        </p:attrNameLst>
                                      </p:cBhvr>
                                      <p:to>
                                        <p:strVal val="visible"/>
                                      </p:to>
                                    </p:set>
                                    <p:animEffect filter="wipe(left)" transition="in">
                                      <p:cBhvr>
                                        <p:cTn dur="500" id="39"/>
                                        <p:tgtEl>
                                          <p:spTgt spid="16"/>
                                        </p:tgtEl>
                                      </p:cBhvr>
                                    </p:animEffect>
                                  </p:childTnLst>
                                </p:cTn>
                              </p:par>
                            </p:childTnLst>
                          </p:cTn>
                        </p:par>
                        <p:par>
                          <p:cTn fill="hold" id="40" nodeType="afterGroup">
                            <p:stCondLst>
                              <p:cond delay="4500"/>
                            </p:stCondLst>
                            <p:childTnLst>
                              <p:par>
                                <p:cTn fill="hold" grpId="0" id="41" nodeType="afterEffect" presetClass="entr" presetID="22" presetSubtype="8">
                                  <p:stCondLst>
                                    <p:cond delay="0"/>
                                  </p:stCondLst>
                                  <p:childTnLst>
                                    <p:set>
                                      <p:cBhvr>
                                        <p:cTn dur="1" fill="hold" id="42">
                                          <p:stCondLst>
                                            <p:cond delay="0"/>
                                          </p:stCondLst>
                                        </p:cTn>
                                        <p:tgtEl>
                                          <p:spTgt spid="15"/>
                                        </p:tgtEl>
                                        <p:attrNameLst>
                                          <p:attrName>style.visibility</p:attrName>
                                        </p:attrNameLst>
                                      </p:cBhvr>
                                      <p:to>
                                        <p:strVal val="visible"/>
                                      </p:to>
                                    </p:set>
                                    <p:animEffect filter="wipe(left)" transition="in">
                                      <p:cBhvr>
                                        <p:cTn dur="500" id="43"/>
                                        <p:tgtEl>
                                          <p:spTgt spid="15"/>
                                        </p:tgtEl>
                                      </p:cBhvr>
                                    </p:animEffect>
                                  </p:childTnLst>
                                </p:cTn>
                              </p:par>
                            </p:childTnLst>
                          </p:cTn>
                        </p:par>
                        <p:par>
                          <p:cTn fill="hold" id="44" nodeType="afterGroup">
                            <p:stCondLst>
                              <p:cond delay="5000"/>
                            </p:stCondLst>
                            <p:childTnLst>
                              <p:par>
                                <p:cTn fill="hold" grpId="0" id="45" nodeType="afterEffect" presetClass="entr" presetID="22" presetSubtype="8">
                                  <p:stCondLst>
                                    <p:cond delay="0"/>
                                  </p:stCondLst>
                                  <p:childTnLst>
                                    <p:set>
                                      <p:cBhvr>
                                        <p:cTn dur="1" fill="hold" id="46">
                                          <p:stCondLst>
                                            <p:cond delay="0"/>
                                          </p:stCondLst>
                                        </p:cTn>
                                        <p:tgtEl>
                                          <p:spTgt spid="17"/>
                                        </p:tgtEl>
                                        <p:attrNameLst>
                                          <p:attrName>style.visibility</p:attrName>
                                        </p:attrNameLst>
                                      </p:cBhvr>
                                      <p:to>
                                        <p:strVal val="visible"/>
                                      </p:to>
                                    </p:set>
                                    <p:animEffect filter="wipe(left)" transition="in">
                                      <p:cBhvr>
                                        <p:cTn dur="500" id="47"/>
                                        <p:tgtEl>
                                          <p:spTgt spid="17"/>
                                        </p:tgtEl>
                                      </p:cBhvr>
                                    </p:animEffect>
                                  </p:childTnLst>
                                </p:cTn>
                              </p:par>
                            </p:childTnLst>
                          </p:cTn>
                        </p:par>
                        <p:par>
                          <p:cTn fill="hold" id="48" nodeType="afterGroup">
                            <p:stCondLst>
                              <p:cond delay="5500"/>
                            </p:stCondLst>
                            <p:childTnLst>
                              <p:par>
                                <p:cTn fill="hold" id="49" nodeType="afterEffect" presetClass="entr" presetID="22" presetSubtype="8">
                                  <p:stCondLst>
                                    <p:cond delay="0"/>
                                  </p:stCondLst>
                                  <p:childTnLst>
                                    <p:set>
                                      <p:cBhvr>
                                        <p:cTn dur="1" fill="hold" id="50">
                                          <p:stCondLst>
                                            <p:cond delay="0"/>
                                          </p:stCondLst>
                                        </p:cTn>
                                        <p:tgtEl>
                                          <p:spTgt spid="18"/>
                                        </p:tgtEl>
                                        <p:attrNameLst>
                                          <p:attrName>style.visibility</p:attrName>
                                        </p:attrNameLst>
                                      </p:cBhvr>
                                      <p:to>
                                        <p:strVal val="visible"/>
                                      </p:to>
                                    </p:set>
                                    <p:animEffect filter="wipe(left)" transition="in">
                                      <p:cBhvr>
                                        <p:cTn dur="500" id="51"/>
                                        <p:tgtEl>
                                          <p:spTgt spid="18"/>
                                        </p:tgtEl>
                                      </p:cBhvr>
                                    </p:animEffect>
                                  </p:childTnLst>
                                </p:cTn>
                              </p:par>
                            </p:childTnLst>
                          </p:cTn>
                        </p:par>
                        <p:par>
                          <p:cTn fill="hold" id="52" nodeType="afterGroup">
                            <p:stCondLst>
                              <p:cond delay="6000"/>
                            </p:stCondLst>
                            <p:childTnLst>
                              <p:par>
                                <p:cTn fill="hold" grpId="0" id="53" nodeType="afterEffect" presetClass="entr" presetID="22" presetSubtype="8">
                                  <p:stCondLst>
                                    <p:cond delay="0"/>
                                  </p:stCondLst>
                                  <p:childTnLst>
                                    <p:set>
                                      <p:cBhvr>
                                        <p:cTn dur="1" fill="hold" id="54">
                                          <p:stCondLst>
                                            <p:cond delay="0"/>
                                          </p:stCondLst>
                                        </p:cTn>
                                        <p:tgtEl>
                                          <p:spTgt spid="20"/>
                                        </p:tgtEl>
                                        <p:attrNameLst>
                                          <p:attrName>style.visibility</p:attrName>
                                        </p:attrNameLst>
                                      </p:cBhvr>
                                      <p:to>
                                        <p:strVal val="visible"/>
                                      </p:to>
                                    </p:set>
                                    <p:animEffect filter="wipe(left)" transition="in">
                                      <p:cBhvr>
                                        <p:cTn dur="500" id="55"/>
                                        <p:tgtEl>
                                          <p:spTgt spid="20"/>
                                        </p:tgtEl>
                                      </p:cBhvr>
                                    </p:animEffect>
                                  </p:childTnLst>
                                </p:cTn>
                              </p:par>
                            </p:childTnLst>
                          </p:cTn>
                        </p:par>
                        <p:par>
                          <p:cTn fill="hold" id="56" nodeType="afterGroup">
                            <p:stCondLst>
                              <p:cond delay="6500"/>
                            </p:stCondLst>
                            <p:childTnLst>
                              <p:par>
                                <p:cTn fill="hold" grpId="0" id="57" nodeType="afterEffect" presetClass="entr" presetID="22" presetSubtype="8">
                                  <p:stCondLst>
                                    <p:cond delay="0"/>
                                  </p:stCondLst>
                                  <p:childTnLst>
                                    <p:set>
                                      <p:cBhvr>
                                        <p:cTn dur="1" fill="hold" id="58">
                                          <p:stCondLst>
                                            <p:cond delay="0"/>
                                          </p:stCondLst>
                                        </p:cTn>
                                        <p:tgtEl>
                                          <p:spTgt spid="19"/>
                                        </p:tgtEl>
                                        <p:attrNameLst>
                                          <p:attrName>style.visibility</p:attrName>
                                        </p:attrNameLst>
                                      </p:cBhvr>
                                      <p:to>
                                        <p:strVal val="visible"/>
                                      </p:to>
                                    </p:set>
                                    <p:animEffect filter="wipe(left)" transition="in">
                                      <p:cBhvr>
                                        <p:cTn dur="500" id="59"/>
                                        <p:tgtEl>
                                          <p:spTgt spid="19"/>
                                        </p:tgtEl>
                                      </p:cBhvr>
                                    </p:animEffect>
                                  </p:childTnLst>
                                </p:cTn>
                              </p:par>
                            </p:childTnLst>
                          </p:cTn>
                        </p:par>
                        <p:par>
                          <p:cTn fill="hold" id="60" nodeType="afterGroup">
                            <p:stCondLst>
                              <p:cond delay="7000"/>
                            </p:stCondLst>
                            <p:childTnLst>
                              <p:par>
                                <p:cTn fill="hold" grpId="0" id="61" nodeType="afterEffect" presetClass="entr" presetID="22" presetSubtype="8">
                                  <p:stCondLst>
                                    <p:cond delay="0"/>
                                  </p:stCondLst>
                                  <p:childTnLst>
                                    <p:set>
                                      <p:cBhvr>
                                        <p:cTn dur="1" fill="hold" id="62">
                                          <p:stCondLst>
                                            <p:cond delay="0"/>
                                          </p:stCondLst>
                                        </p:cTn>
                                        <p:tgtEl>
                                          <p:spTgt spid="21"/>
                                        </p:tgtEl>
                                        <p:attrNameLst>
                                          <p:attrName>style.visibility</p:attrName>
                                        </p:attrNameLst>
                                      </p:cBhvr>
                                      <p:to>
                                        <p:strVal val="visible"/>
                                      </p:to>
                                    </p:set>
                                    <p:animEffect filter="wipe(left)" transition="in">
                                      <p:cBhvr>
                                        <p:cTn dur="500" id="63"/>
                                        <p:tgtEl>
                                          <p:spTgt spid="21"/>
                                        </p:tgtEl>
                                      </p:cBhvr>
                                    </p:animEffect>
                                  </p:childTnLst>
                                </p:cTn>
                              </p:par>
                            </p:childTnLst>
                          </p:cTn>
                        </p:par>
                        <p:par>
                          <p:cTn fill="hold" id="64" nodeType="afterGroup">
                            <p:stCondLst>
                              <p:cond delay="7500"/>
                            </p:stCondLst>
                            <p:childTnLst>
                              <p:par>
                                <p:cTn fill="hold" grpId="0" id="65" nodeType="afterEffect" presetClass="entr" presetID="22" presetSubtype="8">
                                  <p:stCondLst>
                                    <p:cond delay="0"/>
                                  </p:stCondLst>
                                  <p:childTnLst>
                                    <p:set>
                                      <p:cBhvr>
                                        <p:cTn dur="1" fill="hold" id="66">
                                          <p:stCondLst>
                                            <p:cond delay="0"/>
                                          </p:stCondLst>
                                        </p:cTn>
                                        <p:tgtEl>
                                          <p:spTgt spid="22"/>
                                        </p:tgtEl>
                                        <p:attrNameLst>
                                          <p:attrName>style.visibility</p:attrName>
                                        </p:attrNameLst>
                                      </p:cBhvr>
                                      <p:to>
                                        <p:strVal val="visible"/>
                                      </p:to>
                                    </p:set>
                                    <p:animEffect filter="wipe(left)" transition="in">
                                      <p:cBhvr>
                                        <p:cTn dur="500" id="67"/>
                                        <p:tgtEl>
                                          <p:spTgt spid="22"/>
                                        </p:tgtEl>
                                      </p:cBhvr>
                                    </p:animEffect>
                                  </p:childTnLst>
                                </p:cTn>
                              </p:par>
                            </p:childTnLst>
                          </p:cTn>
                        </p:par>
                        <p:par>
                          <p:cTn fill="hold" id="68" nodeType="afterGroup">
                            <p:stCondLst>
                              <p:cond delay="8000"/>
                            </p:stCondLst>
                            <p:childTnLst>
                              <p:par>
                                <p:cTn fill="hold" grpId="0" id="69" nodeType="afterEffect" presetClass="entr" presetID="22" presetSubtype="8">
                                  <p:stCondLst>
                                    <p:cond delay="0"/>
                                  </p:stCondLst>
                                  <p:childTnLst>
                                    <p:set>
                                      <p:cBhvr>
                                        <p:cTn dur="1" fill="hold" id="70">
                                          <p:stCondLst>
                                            <p:cond delay="0"/>
                                          </p:stCondLst>
                                        </p:cTn>
                                        <p:tgtEl>
                                          <p:spTgt spid="24"/>
                                        </p:tgtEl>
                                        <p:attrNameLst>
                                          <p:attrName>style.visibility</p:attrName>
                                        </p:attrNameLst>
                                      </p:cBhvr>
                                      <p:to>
                                        <p:strVal val="visible"/>
                                      </p:to>
                                    </p:set>
                                    <p:animEffect filter="wipe(left)" transition="in">
                                      <p:cBhvr>
                                        <p:cTn dur="500" id="71"/>
                                        <p:tgtEl>
                                          <p:spTgt spid="24"/>
                                        </p:tgtEl>
                                      </p:cBhvr>
                                    </p:animEffect>
                                  </p:childTnLst>
                                </p:cTn>
                              </p:par>
                            </p:childTnLst>
                          </p:cTn>
                        </p:par>
                        <p:par>
                          <p:cTn fill="hold" id="72" nodeType="afterGroup">
                            <p:stCondLst>
                              <p:cond delay="8500"/>
                            </p:stCondLst>
                            <p:childTnLst>
                              <p:par>
                                <p:cTn fill="hold" grpId="0" id="73" nodeType="afterEffect" presetClass="entr" presetID="22" presetSubtype="8">
                                  <p:stCondLst>
                                    <p:cond delay="0"/>
                                  </p:stCondLst>
                                  <p:childTnLst>
                                    <p:set>
                                      <p:cBhvr>
                                        <p:cTn dur="1" fill="hold" id="74">
                                          <p:stCondLst>
                                            <p:cond delay="0"/>
                                          </p:stCondLst>
                                        </p:cTn>
                                        <p:tgtEl>
                                          <p:spTgt spid="23"/>
                                        </p:tgtEl>
                                        <p:attrNameLst>
                                          <p:attrName>style.visibility</p:attrName>
                                        </p:attrNameLst>
                                      </p:cBhvr>
                                      <p:to>
                                        <p:strVal val="visible"/>
                                      </p:to>
                                    </p:set>
                                    <p:animEffect filter="wipe(left)" transition="in">
                                      <p:cBhvr>
                                        <p:cTn dur="500" id="7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3"/>
      <p:bldP grpId="0" spid="14"/>
      <p:bldP grpId="0" spid="15"/>
      <p:bldP grpId="0" spid="16"/>
      <p:bldP grpId="0" spid="17"/>
      <p:bldP grpId="0" spid="19"/>
      <p:bldP grpId="0" spid="20"/>
      <p:bldP grpId="0" spid="21"/>
      <p:bldP grpId="0" spid="22"/>
      <p:bldP grpId="0" spid="23"/>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8" name="íṣlíḍe">
            <a:extLst>
              <a:ext uri="{FF2B5EF4-FFF2-40B4-BE49-F238E27FC236}">
                <a16:creationId xmlns:a16="http://schemas.microsoft.com/office/drawing/2014/main" id="{FF10AFB4-D287-44E3-9C21-93B5BE62CC0E}"/>
              </a:ext>
            </a:extLst>
          </p:cNvPr>
          <p:cNvSpPr txBox="1"/>
          <p:nvPr/>
        </p:nvSpPr>
        <p:spPr>
          <a:xfrm>
            <a:off x="8212933" y="1386209"/>
            <a:ext cx="3097271" cy="449700"/>
          </a:xfrm>
          <a:prstGeom prst="rect">
            <a:avLst/>
          </a:prstGeom>
          <a:noFill/>
        </p:spPr>
        <p:txBody>
          <a:bodyPr anchor="ctr" anchorCtr="0" bIns="45720" lIns="91440" rIns="91440" tIns="45720" wrap="square">
            <a:norm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9" name="ïśḻïḋè">
            <a:extLst>
              <a:ext uri="{FF2B5EF4-FFF2-40B4-BE49-F238E27FC236}">
                <a16:creationId xmlns:a16="http://schemas.microsoft.com/office/drawing/2014/main" id="{3BCADEFF-5146-4120-91FE-3D72970E739E}"/>
              </a:ext>
            </a:extLst>
          </p:cNvPr>
          <p:cNvSpPr txBox="1"/>
          <p:nvPr/>
        </p:nvSpPr>
        <p:spPr>
          <a:xfrm>
            <a:off x="8212933" y="1835908"/>
            <a:ext cx="2766174" cy="909323"/>
          </a:xfrm>
          <a:prstGeom prst="rect">
            <a:avLst/>
          </a:prstGeom>
          <a:noFill/>
        </p:spPr>
        <p:txBody>
          <a:bodyPr anchor="t" anchorCtr="0" bIns="45720" lIns="91440" rIns="91440" tIns="45720" wrap="square">
            <a:normAutofit/>
          </a:bodyPr>
          <a:lstStyle/>
          <a:p>
            <a:pP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10" name="îšḷîdé">
            <a:extLst>
              <a:ext uri="{FF2B5EF4-FFF2-40B4-BE49-F238E27FC236}">
                <a16:creationId xmlns:a16="http://schemas.microsoft.com/office/drawing/2014/main" id="{4A0DC982-5EF1-44F6-BAF3-8D9304A4C81C}"/>
              </a:ext>
            </a:extLst>
          </p:cNvPr>
          <p:cNvSpPr txBox="1"/>
          <p:nvPr/>
        </p:nvSpPr>
        <p:spPr>
          <a:xfrm>
            <a:off x="8212933" y="3155800"/>
            <a:ext cx="3097271" cy="449700"/>
          </a:xfrm>
          <a:prstGeom prst="rect">
            <a:avLst/>
          </a:prstGeom>
          <a:noFill/>
        </p:spPr>
        <p:txBody>
          <a:bodyPr anchor="ctr" anchorCtr="0" bIns="45720" lIns="91440" rIns="91440" tIns="45720" wrap="square">
            <a:norm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11" name="ïṩľîḋé">
            <a:extLst>
              <a:ext uri="{FF2B5EF4-FFF2-40B4-BE49-F238E27FC236}">
                <a16:creationId xmlns:a16="http://schemas.microsoft.com/office/drawing/2014/main" id="{59C16E2E-4A54-43B8-8C94-719310308F52}"/>
              </a:ext>
            </a:extLst>
          </p:cNvPr>
          <p:cNvSpPr txBox="1"/>
          <p:nvPr/>
        </p:nvSpPr>
        <p:spPr>
          <a:xfrm>
            <a:off x="8212933" y="3605499"/>
            <a:ext cx="2766174" cy="909323"/>
          </a:xfrm>
          <a:prstGeom prst="rect">
            <a:avLst/>
          </a:prstGeom>
          <a:noFill/>
        </p:spPr>
        <p:txBody>
          <a:bodyPr anchor="t" anchorCtr="0" bIns="45720" lIns="91440" rIns="91440" tIns="45720" wrap="square">
            <a:normAutofit/>
          </a:bodyPr>
          <a:lstStyle/>
          <a:p>
            <a:pP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12" name="îṩḷiḋê">
            <a:extLst>
              <a:ext uri="{FF2B5EF4-FFF2-40B4-BE49-F238E27FC236}">
                <a16:creationId xmlns:a16="http://schemas.microsoft.com/office/drawing/2014/main" id="{36642B3A-3817-4776-A6B3-27D0D71E7B92}"/>
              </a:ext>
            </a:extLst>
          </p:cNvPr>
          <p:cNvSpPr txBox="1"/>
          <p:nvPr/>
        </p:nvSpPr>
        <p:spPr>
          <a:xfrm>
            <a:off x="8212933" y="4925391"/>
            <a:ext cx="3097271" cy="449700"/>
          </a:xfrm>
          <a:prstGeom prst="rect">
            <a:avLst/>
          </a:prstGeom>
          <a:noFill/>
        </p:spPr>
        <p:txBody>
          <a:bodyPr anchor="ctr" anchorCtr="0" bIns="45720" lIns="91440" rIns="91440" tIns="45720" wrap="square">
            <a:norm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13" name="îṧlíḑé">
            <a:extLst>
              <a:ext uri="{FF2B5EF4-FFF2-40B4-BE49-F238E27FC236}">
                <a16:creationId xmlns:a16="http://schemas.microsoft.com/office/drawing/2014/main" id="{C09CFF71-E252-4C51-BBFD-A76A204A2AEE}"/>
              </a:ext>
            </a:extLst>
          </p:cNvPr>
          <p:cNvSpPr txBox="1"/>
          <p:nvPr/>
        </p:nvSpPr>
        <p:spPr>
          <a:xfrm>
            <a:off x="8212933" y="5375090"/>
            <a:ext cx="2766174" cy="909323"/>
          </a:xfrm>
          <a:prstGeom prst="rect">
            <a:avLst/>
          </a:prstGeom>
          <a:noFill/>
        </p:spPr>
        <p:txBody>
          <a:bodyPr anchor="t" anchorCtr="0" bIns="45720" lIns="91440" rIns="91440" tIns="45720" wrap="square">
            <a:normAutofit/>
          </a:bodyPr>
          <a:lstStyle/>
          <a:p>
            <a:pP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14" name="íSļïḍe">
            <a:extLst>
              <a:ext uri="{FF2B5EF4-FFF2-40B4-BE49-F238E27FC236}">
                <a16:creationId xmlns:a16="http://schemas.microsoft.com/office/drawing/2014/main" id="{49D16EA9-8D37-4C12-B66C-FA1B85117886}"/>
              </a:ext>
            </a:extLst>
          </p:cNvPr>
          <p:cNvSpPr txBox="1"/>
          <p:nvPr/>
        </p:nvSpPr>
        <p:spPr>
          <a:xfrm>
            <a:off x="461234" y="1386209"/>
            <a:ext cx="3097271" cy="449700"/>
          </a:xfrm>
          <a:prstGeom prst="rect">
            <a:avLst/>
          </a:prstGeom>
          <a:noFill/>
        </p:spPr>
        <p:txBody>
          <a:bodyPr anchor="ctr" anchorCtr="0" bIns="45720" lIns="91440" rIns="91440" tIns="45720" wrap="square">
            <a:normAutofit/>
          </a:bodyPr>
          <a:lstStyle/>
          <a:p>
            <a:pPr algn="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15" name="îş1íḋè">
            <a:extLst>
              <a:ext uri="{FF2B5EF4-FFF2-40B4-BE49-F238E27FC236}">
                <a16:creationId xmlns:a16="http://schemas.microsoft.com/office/drawing/2014/main" id="{5F73B1A4-B3C1-4649-897B-28D9FD4FE92F}"/>
              </a:ext>
            </a:extLst>
          </p:cNvPr>
          <p:cNvSpPr txBox="1"/>
          <p:nvPr/>
        </p:nvSpPr>
        <p:spPr>
          <a:xfrm>
            <a:off x="792336" y="1835908"/>
            <a:ext cx="2766174" cy="909323"/>
          </a:xfrm>
          <a:prstGeom prst="rect">
            <a:avLst/>
          </a:prstGeom>
          <a:noFill/>
        </p:spPr>
        <p:txBody>
          <a:bodyPr anchor="t" anchorCtr="0" bIns="45720" lIns="91440" rIns="91440" tIns="45720" wrap="square">
            <a:normAutofit/>
          </a:bodyPr>
          <a:lstStyle/>
          <a:p>
            <a:pPr algn="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16" name="íŝ1ïḋé">
            <a:extLst>
              <a:ext uri="{FF2B5EF4-FFF2-40B4-BE49-F238E27FC236}">
                <a16:creationId xmlns:a16="http://schemas.microsoft.com/office/drawing/2014/main" id="{A794AE84-AEB6-41A9-95DC-66081277634F}"/>
              </a:ext>
            </a:extLst>
          </p:cNvPr>
          <p:cNvSpPr txBox="1"/>
          <p:nvPr/>
        </p:nvSpPr>
        <p:spPr>
          <a:xfrm>
            <a:off x="461234" y="3155800"/>
            <a:ext cx="3097271" cy="449700"/>
          </a:xfrm>
          <a:prstGeom prst="rect">
            <a:avLst/>
          </a:prstGeom>
          <a:noFill/>
        </p:spPr>
        <p:txBody>
          <a:bodyPr anchor="ctr" anchorCtr="0" bIns="45720" lIns="91440" rIns="91440" tIns="45720" wrap="square">
            <a:normAutofit/>
          </a:bodyPr>
          <a:lstStyle/>
          <a:p>
            <a:pPr algn="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17" name="ïŝľíḓê">
            <a:extLst>
              <a:ext uri="{FF2B5EF4-FFF2-40B4-BE49-F238E27FC236}">
                <a16:creationId xmlns:a16="http://schemas.microsoft.com/office/drawing/2014/main" id="{3022B424-E9C5-4A39-BEB8-3FAA6C63EBB9}"/>
              </a:ext>
            </a:extLst>
          </p:cNvPr>
          <p:cNvSpPr txBox="1"/>
          <p:nvPr/>
        </p:nvSpPr>
        <p:spPr>
          <a:xfrm>
            <a:off x="792336" y="3605499"/>
            <a:ext cx="2766174" cy="909323"/>
          </a:xfrm>
          <a:prstGeom prst="rect">
            <a:avLst/>
          </a:prstGeom>
          <a:noFill/>
        </p:spPr>
        <p:txBody>
          <a:bodyPr anchor="t" anchorCtr="0" bIns="45720" lIns="91440" rIns="91440" tIns="45720" wrap="square">
            <a:normAutofit/>
          </a:bodyPr>
          <a:lstStyle/>
          <a:p>
            <a:pPr algn="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18" name="íṧ1idè">
            <a:extLst>
              <a:ext uri="{FF2B5EF4-FFF2-40B4-BE49-F238E27FC236}">
                <a16:creationId xmlns:a16="http://schemas.microsoft.com/office/drawing/2014/main" id="{16C40406-ACB7-44AD-8751-0A93EEDDFFE5}"/>
              </a:ext>
            </a:extLst>
          </p:cNvPr>
          <p:cNvSpPr txBox="1"/>
          <p:nvPr/>
        </p:nvSpPr>
        <p:spPr>
          <a:xfrm>
            <a:off x="461234" y="4925391"/>
            <a:ext cx="3097271" cy="449700"/>
          </a:xfrm>
          <a:prstGeom prst="rect">
            <a:avLst/>
          </a:prstGeom>
          <a:noFill/>
        </p:spPr>
        <p:txBody>
          <a:bodyPr anchor="ctr" anchorCtr="0" bIns="45720" lIns="91440" rIns="91440" tIns="45720" wrap="square">
            <a:normAutofit/>
          </a:bodyPr>
          <a:lstStyle/>
          <a:p>
            <a:pPr algn="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19" name="i$liḋe">
            <a:extLst>
              <a:ext uri="{FF2B5EF4-FFF2-40B4-BE49-F238E27FC236}">
                <a16:creationId xmlns:a16="http://schemas.microsoft.com/office/drawing/2014/main" id="{F164B705-A3AE-446D-B409-F32711F6FCB3}"/>
              </a:ext>
            </a:extLst>
          </p:cNvPr>
          <p:cNvSpPr txBox="1"/>
          <p:nvPr/>
        </p:nvSpPr>
        <p:spPr>
          <a:xfrm>
            <a:off x="792336" y="5375090"/>
            <a:ext cx="2766174" cy="909323"/>
          </a:xfrm>
          <a:prstGeom prst="rect">
            <a:avLst/>
          </a:prstGeom>
          <a:noFill/>
        </p:spPr>
        <p:txBody>
          <a:bodyPr anchor="t" anchorCtr="0" bIns="45720" lIns="91440" rIns="91440" tIns="45720" wrap="square">
            <a:normAutofit/>
          </a:bodyPr>
          <a:lstStyle/>
          <a:p>
            <a:pPr algn="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grpSp>
        <p:nvGrpSpPr>
          <p:cNvPr id="20" name="组合 19">
            <a:extLst>
              <a:ext uri="{FF2B5EF4-FFF2-40B4-BE49-F238E27FC236}">
                <a16:creationId xmlns:a16="http://schemas.microsoft.com/office/drawing/2014/main" id="{2A7F0298-AC0F-457E-9115-6124F0EC0CB6}"/>
              </a:ext>
            </a:extLst>
          </p:cNvPr>
          <p:cNvGrpSpPr/>
          <p:nvPr/>
        </p:nvGrpSpPr>
        <p:grpSpPr>
          <a:xfrm>
            <a:off x="3825623" y="1780296"/>
            <a:ext cx="4123373" cy="4116702"/>
            <a:chOff x="4034314" y="1577096"/>
            <a:chExt cx="4123373" cy="4116702"/>
          </a:xfrm>
        </p:grpSpPr>
        <p:sp>
          <p:nvSpPr>
            <p:cNvPr id="21" name="iṣḻïďê">
              <a:extLst>
                <a:ext uri="{FF2B5EF4-FFF2-40B4-BE49-F238E27FC236}">
                  <a16:creationId xmlns:a16="http://schemas.microsoft.com/office/drawing/2014/main" id="{697431B3-39B6-42EA-9AFF-FA6F8FFCFA8C}"/>
                </a:ext>
              </a:extLst>
            </p:cNvPr>
            <p:cNvSpPr/>
            <p:nvPr/>
          </p:nvSpPr>
          <p:spPr bwMode="auto">
            <a:xfrm>
              <a:off x="5006805" y="2540965"/>
              <a:ext cx="2189524" cy="2191800"/>
            </a:xfrm>
            <a:custGeom>
              <a:gdLst>
                <a:gd fmla="*/ 762755 w 19679" name="T0"/>
                <a:gd fmla="*/ 838126 h 19679" name="T1"/>
                <a:gd fmla="*/ 762755 w 19679" name="T2"/>
                <a:gd fmla="*/ 838126 h 19679" name="T3"/>
                <a:gd fmla="*/ 762755 w 19679" name="T4"/>
                <a:gd fmla="*/ 838126 h 19679" name="T5"/>
                <a:gd fmla="*/ 762755 w 19679" name="T6"/>
                <a:gd fmla="*/ 83812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2"/>
                  </a:moveTo>
                  <a:cubicBezTo>
                    <a:pt x="20639" y="6724"/>
                    <a:pt x="20639" y="12954"/>
                    <a:pt x="16796" y="16796"/>
                  </a:cubicBezTo>
                  <a:cubicBezTo>
                    <a:pt x="12954" y="20638"/>
                    <a:pt x="6723" y="20638"/>
                    <a:pt x="2881" y="16796"/>
                  </a:cubicBezTo>
                  <a:cubicBezTo>
                    <a:pt x="-961" y="12954"/>
                    <a:pt x="-961" y="6724"/>
                    <a:pt x="2881" y="2882"/>
                  </a:cubicBezTo>
                  <a:cubicBezTo>
                    <a:pt x="6723" y="-961"/>
                    <a:pt x="12954" y="-961"/>
                    <a:pt x="16796" y="2882"/>
                  </a:cubicBezTo>
                  <a:close/>
                </a:path>
              </a:pathLst>
            </a:custGeom>
            <a:solidFill>
              <a:schemeClr val="bg1">
                <a:lumMod val="85000"/>
              </a:schemeClr>
            </a:solidFill>
            <a:ln>
              <a:noFill/>
            </a:ln>
            <a:effec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2" name="íṣlïďè">
              <a:extLst>
                <a:ext uri="{FF2B5EF4-FFF2-40B4-BE49-F238E27FC236}">
                  <a16:creationId xmlns:a16="http://schemas.microsoft.com/office/drawing/2014/main" id="{072E25C9-8520-49DA-9256-4EC6565B5790}"/>
                </a:ext>
              </a:extLst>
            </p:cNvPr>
            <p:cNvSpPr/>
            <p:nvPr/>
          </p:nvSpPr>
          <p:spPr>
            <a:xfrm>
              <a:off x="5099788" y="2635087"/>
              <a:ext cx="2003555" cy="2003555"/>
            </a:xfrm>
            <a:prstGeom prst="ellipse">
              <a:avLst/>
            </a:prstGeom>
            <a:solidFill>
              <a:srgbClr val="3B9938"/>
            </a:solidFill>
            <a:ln algn="ctr" cap="flat" cmpd="sng" w="571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3" name="îsľiḍé">
              <a:extLst>
                <a:ext uri="{FF2B5EF4-FFF2-40B4-BE49-F238E27FC236}">
                  <a16:creationId xmlns:a16="http://schemas.microsoft.com/office/drawing/2014/main" id="{D71C0D0B-76E4-4C78-8F4C-28B78412D17B}"/>
                </a:ext>
              </a:extLst>
            </p:cNvPr>
            <p:cNvSpPr/>
            <p:nvPr/>
          </p:nvSpPr>
          <p:spPr bwMode="auto">
            <a:xfrm>
              <a:off x="6158274" y="1577096"/>
              <a:ext cx="1685823" cy="1427835"/>
            </a:xfrm>
            <a:custGeom>
              <a:gdLst>
                <a:gd fmla="*/ 601663 w 21600" name="T0"/>
                <a:gd fmla="*/ 509588 h 21600" name="T1"/>
                <a:gd fmla="*/ 601663 w 21600" name="T2"/>
                <a:gd fmla="*/ 509588 h 21600" name="T3"/>
                <a:gd fmla="*/ 601663 w 21600" name="T4"/>
                <a:gd fmla="*/ 509588 h 21600" name="T5"/>
                <a:gd fmla="*/ 601663 w 21600" name="T6"/>
                <a:gd fmla="*/ 50958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13292"/>
                  </a:moveTo>
                  <a:cubicBezTo>
                    <a:pt x="562" y="0"/>
                    <a:pt x="562" y="0"/>
                    <a:pt x="562" y="0"/>
                  </a:cubicBezTo>
                  <a:cubicBezTo>
                    <a:pt x="9217" y="497"/>
                    <a:pt x="17027" y="5981"/>
                    <a:pt x="21600" y="14538"/>
                  </a:cubicBezTo>
                  <a:cubicBezTo>
                    <a:pt x="12030" y="21600"/>
                    <a:pt x="12030" y="21600"/>
                    <a:pt x="12030" y="21600"/>
                  </a:cubicBezTo>
                  <a:cubicBezTo>
                    <a:pt x="9498" y="16865"/>
                    <a:pt x="5065" y="13624"/>
                    <a:pt x="0" y="13292"/>
                  </a:cubicBezTo>
                  <a:close/>
                </a:path>
              </a:pathLst>
            </a:custGeom>
            <a:solidFill>
              <a:srgbClr val="8CB734"/>
            </a:solidFill>
            <a:ln>
              <a:noFill/>
            </a:ln>
            <a:effec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4" name="îṥ1iḋè">
              <a:extLst>
                <a:ext uri="{FF2B5EF4-FFF2-40B4-BE49-F238E27FC236}">
                  <a16:creationId xmlns:a16="http://schemas.microsoft.com/office/drawing/2014/main" id="{71AA1613-7061-4AD4-9DEA-4965FCD4D755}"/>
                </a:ext>
              </a:extLst>
            </p:cNvPr>
            <p:cNvSpPr/>
            <p:nvPr/>
          </p:nvSpPr>
          <p:spPr bwMode="auto">
            <a:xfrm>
              <a:off x="6684761" y="2023704"/>
              <a:ext cx="464344" cy="464323"/>
            </a:xfrm>
            <a:custGeom>
              <a:gdLst>
                <a:gd fmla="*/ 150396 w 464344" name="connsiteX0"/>
                <a:gd fmla="*/ 277596 h 464323" name="connsiteY0"/>
                <a:gd fmla="*/ 33343 w 464344" name="connsiteX1"/>
                <a:gd fmla="*/ 394650 h 464323" name="connsiteY1"/>
                <a:gd fmla="*/ 33472 w 464344" name="connsiteX2"/>
                <a:gd fmla="*/ 394757 h 464323" name="connsiteY2"/>
                <a:gd fmla="*/ 25604 w 464344" name="connsiteX3"/>
                <a:gd fmla="*/ 413137 h 464323" name="connsiteY3"/>
                <a:gd fmla="*/ 51207 w 464344" name="connsiteX4"/>
                <a:gd fmla="*/ 438719 h 464323" name="connsiteY4"/>
                <a:gd fmla="*/ 69566 w 464344" name="connsiteX5"/>
                <a:gd fmla="*/ 430851 h 464323" name="connsiteY5"/>
                <a:gd fmla="*/ 186598 w 464344" name="connsiteX6"/>
                <a:gd fmla="*/ 313841 h 464323" name="connsiteY6"/>
                <a:gd fmla="*/ 150396 w 464344" name="connsiteX7"/>
                <a:gd fmla="*/ 277596 h 464323" name="connsiteY7"/>
                <a:gd fmla="*/ 290354 w 464344" name="connsiteX8"/>
                <a:gd fmla="*/ 72231 h 464323" name="connsiteY8"/>
                <a:gd fmla="*/ 297651 w 464344" name="connsiteX9"/>
                <a:gd fmla="*/ 79481 h 464323" name="connsiteY9"/>
                <a:gd fmla="*/ 290354 w 464344" name="connsiteX10"/>
                <a:gd fmla="*/ 86730 h 464323" name="connsiteY10"/>
                <a:gd fmla="*/ 202723 w 464344" name="connsiteX11"/>
                <a:gd fmla="*/ 173726 h 464323" name="connsiteY11"/>
                <a:gd fmla="*/ 195421 w 464344" name="connsiteX12"/>
                <a:gd fmla="*/ 180975 h 464323" name="connsiteY12"/>
                <a:gd fmla="*/ 188118 w 464344" name="connsiteX13"/>
                <a:gd fmla="*/ 173726 h 464323" name="connsiteY13"/>
                <a:gd fmla="*/ 290354 w 464344" name="connsiteX14"/>
                <a:gd fmla="*/ 72231 h 464323" name="connsiteY14"/>
                <a:gd fmla="*/ 290194 w 464344" name="connsiteX15"/>
                <a:gd fmla="*/ 29022 h 464323" name="connsiteY15"/>
                <a:gd fmla="*/ 145086 w 464344" name="connsiteX16"/>
                <a:gd fmla="*/ 174129 h 464323" name="connsiteY16"/>
                <a:gd fmla="*/ 290194 w 464344" name="connsiteX17"/>
                <a:gd fmla="*/ 319237 h 464323" name="connsiteY17"/>
                <a:gd fmla="*/ 435301 w 464344" name="connsiteX18"/>
                <a:gd fmla="*/ 174129 h 464323" name="connsiteY18"/>
                <a:gd fmla="*/ 290194 w 464344" name="connsiteX19"/>
                <a:gd fmla="*/ 29022 h 464323" name="connsiteY19"/>
                <a:gd fmla="*/ 290194 w 464344" name="connsiteX20"/>
                <a:gd fmla="*/ 0 h 464323" name="connsiteY20"/>
                <a:gd fmla="*/ 464344 w 464344" name="connsiteX21"/>
                <a:gd fmla="*/ 174129 h 464323" name="connsiteY21"/>
                <a:gd fmla="*/ 290194 w 464344" name="connsiteX22"/>
                <a:gd fmla="*/ 348258 h 464323" name="connsiteY22"/>
                <a:gd fmla="*/ 208697 w 464344" name="connsiteX23"/>
                <a:gd fmla="*/ 327943 h 464323" name="connsiteY23"/>
                <a:gd fmla="*/ 87667 w 464344" name="connsiteX24"/>
                <a:gd fmla="*/ 448952 h 464323" name="connsiteY24"/>
                <a:gd fmla="*/ 87688 w 464344" name="connsiteX25"/>
                <a:gd fmla="*/ 448973 h 464323" name="connsiteY25"/>
                <a:gd fmla="*/ 51207 w 464344" name="connsiteX26"/>
                <a:gd fmla="*/ 464323 h 464323" name="connsiteY26"/>
                <a:gd fmla="*/ 0 w 464344" name="connsiteX27"/>
                <a:gd fmla="*/ 413137 h 464323" name="connsiteY27"/>
                <a:gd fmla="*/ 15328 w 464344" name="connsiteX28"/>
                <a:gd fmla="*/ 376635 h 464323" name="connsiteY28"/>
                <a:gd fmla="*/ 15242 w 464344" name="connsiteX29"/>
                <a:gd fmla="*/ 376527 h 464323" name="connsiteY29"/>
                <a:gd fmla="*/ 136315 w 464344" name="connsiteX30"/>
                <a:gd fmla="*/ 255475 h 464323" name="connsiteY30"/>
                <a:gd fmla="*/ 116065 w 464344" name="connsiteX31"/>
                <a:gd fmla="*/ 174129 h 464323" name="connsiteY31"/>
                <a:gd fmla="*/ 290194 w 464344" name="connsiteX32"/>
                <a:gd fmla="*/ 0 h 464323"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464323" w="464344">
                  <a:moveTo>
                    <a:pt x="150396" y="277596"/>
                  </a:moveTo>
                  <a:lnTo>
                    <a:pt x="33343" y="394650"/>
                  </a:lnTo>
                  <a:lnTo>
                    <a:pt x="33472" y="394757"/>
                  </a:lnTo>
                  <a:cubicBezTo>
                    <a:pt x="28635" y="399422"/>
                    <a:pt x="25604" y="405893"/>
                    <a:pt x="25604" y="413137"/>
                  </a:cubicBezTo>
                  <a:cubicBezTo>
                    <a:pt x="25604" y="427261"/>
                    <a:pt x="37062" y="438719"/>
                    <a:pt x="51207" y="438719"/>
                  </a:cubicBezTo>
                  <a:cubicBezTo>
                    <a:pt x="58430" y="438719"/>
                    <a:pt x="64901" y="435667"/>
                    <a:pt x="69566" y="430851"/>
                  </a:cubicBezTo>
                  <a:cubicBezTo>
                    <a:pt x="69566" y="430851"/>
                    <a:pt x="186598" y="313841"/>
                    <a:pt x="186598" y="313841"/>
                  </a:cubicBezTo>
                  <a:cubicBezTo>
                    <a:pt x="172818" y="303587"/>
                    <a:pt x="160629" y="291397"/>
                    <a:pt x="150396" y="277596"/>
                  </a:cubicBezTo>
                  <a:close/>
                  <a:moveTo>
                    <a:pt x="290354" y="72231"/>
                  </a:moveTo>
                  <a:cubicBezTo>
                    <a:pt x="294385" y="72231"/>
                    <a:pt x="297651" y="75478"/>
                    <a:pt x="297651" y="79481"/>
                  </a:cubicBezTo>
                  <a:cubicBezTo>
                    <a:pt x="297651" y="83478"/>
                    <a:pt x="294385" y="86730"/>
                    <a:pt x="290354" y="86730"/>
                  </a:cubicBezTo>
                  <a:cubicBezTo>
                    <a:pt x="241959" y="86730"/>
                    <a:pt x="202723" y="125687"/>
                    <a:pt x="202723" y="173726"/>
                  </a:cubicBezTo>
                  <a:cubicBezTo>
                    <a:pt x="202723" y="177723"/>
                    <a:pt x="199452" y="180975"/>
                    <a:pt x="195421" y="180975"/>
                  </a:cubicBezTo>
                  <a:cubicBezTo>
                    <a:pt x="191384" y="180975"/>
                    <a:pt x="188118" y="177723"/>
                    <a:pt x="188118" y="173726"/>
                  </a:cubicBezTo>
                  <a:cubicBezTo>
                    <a:pt x="188118" y="117667"/>
                    <a:pt x="233886" y="72231"/>
                    <a:pt x="290354" y="72231"/>
                  </a:cubicBezTo>
                  <a:close/>
                  <a:moveTo>
                    <a:pt x="290194" y="29022"/>
                  </a:moveTo>
                  <a:cubicBezTo>
                    <a:pt x="210073" y="29022"/>
                    <a:pt x="145086" y="93987"/>
                    <a:pt x="145086" y="174129"/>
                  </a:cubicBezTo>
                  <a:cubicBezTo>
                    <a:pt x="145086" y="254250"/>
                    <a:pt x="210073" y="319237"/>
                    <a:pt x="290194" y="319237"/>
                  </a:cubicBezTo>
                  <a:cubicBezTo>
                    <a:pt x="370336" y="319237"/>
                    <a:pt x="435301" y="254250"/>
                    <a:pt x="435301" y="174129"/>
                  </a:cubicBezTo>
                  <a:cubicBezTo>
                    <a:pt x="435301" y="93987"/>
                    <a:pt x="370336" y="29022"/>
                    <a:pt x="290194" y="29022"/>
                  </a:cubicBezTo>
                  <a:close/>
                  <a:moveTo>
                    <a:pt x="290194" y="0"/>
                  </a:moveTo>
                  <a:cubicBezTo>
                    <a:pt x="386373" y="0"/>
                    <a:pt x="464344" y="77950"/>
                    <a:pt x="464344" y="174129"/>
                  </a:cubicBezTo>
                  <a:cubicBezTo>
                    <a:pt x="464344" y="270287"/>
                    <a:pt x="386373" y="348258"/>
                    <a:pt x="290194" y="348258"/>
                  </a:cubicBezTo>
                  <a:cubicBezTo>
                    <a:pt x="260721" y="348258"/>
                    <a:pt x="233011" y="340863"/>
                    <a:pt x="208697" y="327943"/>
                  </a:cubicBezTo>
                  <a:lnTo>
                    <a:pt x="87667" y="448952"/>
                  </a:lnTo>
                  <a:lnTo>
                    <a:pt x="87688" y="448973"/>
                  </a:lnTo>
                  <a:cubicBezTo>
                    <a:pt x="78401" y="458454"/>
                    <a:pt x="65503" y="464323"/>
                    <a:pt x="51207" y="464323"/>
                  </a:cubicBezTo>
                  <a:cubicBezTo>
                    <a:pt x="22916" y="464323"/>
                    <a:pt x="0" y="441406"/>
                    <a:pt x="0" y="413137"/>
                  </a:cubicBezTo>
                  <a:cubicBezTo>
                    <a:pt x="0" y="398820"/>
                    <a:pt x="5891" y="385943"/>
                    <a:pt x="15328" y="376635"/>
                  </a:cubicBezTo>
                  <a:lnTo>
                    <a:pt x="15242" y="376527"/>
                  </a:lnTo>
                  <a:lnTo>
                    <a:pt x="136315" y="255475"/>
                  </a:lnTo>
                  <a:cubicBezTo>
                    <a:pt x="123438" y="231183"/>
                    <a:pt x="116065" y="203516"/>
                    <a:pt x="116065" y="174129"/>
                  </a:cubicBezTo>
                  <a:cubicBezTo>
                    <a:pt x="116065" y="77950"/>
                    <a:pt x="194036" y="0"/>
                    <a:pt x="290194" y="0"/>
                  </a:cubicBezTo>
                  <a:close/>
                </a:path>
              </a:pathLst>
            </a:custGeom>
            <a:solidFill>
              <a:schemeClr val="bg1"/>
            </a:solidFill>
            <a:ln>
              <a:noFill/>
            </a:ln>
            <a:effectLst/>
            <a:extLst>
              <a:ext uri="{91240B29-F687-4f45-9708-019B960494DF}">
                <a14:hiddenLine xmlns:a16="http://schemas.microsoft.com/office/drawing/2014/main" xmlns:lc="http://schemas.openxmlformats.org/drawingml/2006/lockedCanvas" cap="flat" cmpd="sng" w="12700">
                  <a:solidFill>
                    <a:srgbClr val="000000"/>
                  </a:solidFill>
                  <a:prstDash val="solid"/>
                  <a:miter lim="0"/>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5" name="ïšḻïďè">
              <a:extLst>
                <a:ext uri="{FF2B5EF4-FFF2-40B4-BE49-F238E27FC236}">
                  <a16:creationId xmlns:a16="http://schemas.microsoft.com/office/drawing/2014/main" id="{7B0BBE5E-A6D7-4FA1-A2C5-AE6F1ED7A626}"/>
                </a:ext>
              </a:extLst>
            </p:cNvPr>
            <p:cNvSpPr/>
            <p:nvPr/>
          </p:nvSpPr>
          <p:spPr bwMode="auto">
            <a:xfrm>
              <a:off x="4339008" y="1577096"/>
              <a:ext cx="1681375" cy="1436731"/>
            </a:xfrm>
            <a:custGeom>
              <a:gdLst>
                <a:gd fmla="*/ 600075 w 21600" name="T0"/>
                <a:gd fmla="*/ 512763 h 21600" name="T1"/>
                <a:gd fmla="*/ 600075 w 21600" name="T2"/>
                <a:gd fmla="*/ 512763 h 21600" name="T3"/>
                <a:gd fmla="*/ 600075 w 21600" name="T4"/>
                <a:gd fmla="*/ 512763 h 21600" name="T5"/>
                <a:gd fmla="*/ 600075 w 21600" name="T6"/>
                <a:gd fmla="*/ 512763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9599" y="21600"/>
                  </a:moveTo>
                  <a:cubicBezTo>
                    <a:pt x="0" y="14675"/>
                    <a:pt x="0" y="14675"/>
                    <a:pt x="0" y="14675"/>
                  </a:cubicBezTo>
                  <a:cubicBezTo>
                    <a:pt x="4518" y="6100"/>
                    <a:pt x="12282" y="576"/>
                    <a:pt x="20893" y="0"/>
                  </a:cubicBezTo>
                  <a:cubicBezTo>
                    <a:pt x="21599" y="13191"/>
                    <a:pt x="21599" y="13191"/>
                    <a:pt x="21599" y="13191"/>
                  </a:cubicBezTo>
                  <a:cubicBezTo>
                    <a:pt x="16518" y="13521"/>
                    <a:pt x="12140" y="16817"/>
                    <a:pt x="9599" y="21600"/>
                  </a:cubicBezTo>
                  <a:close/>
                </a:path>
              </a:pathLst>
            </a:custGeom>
            <a:solidFill>
              <a:srgbClr val="3B9938"/>
            </a:solidFill>
            <a:ln>
              <a:noFill/>
            </a:ln>
            <a:effec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6" name="îṡḷîḋe">
              <a:extLst>
                <a:ext uri="{FF2B5EF4-FFF2-40B4-BE49-F238E27FC236}">
                  <a16:creationId xmlns:a16="http://schemas.microsoft.com/office/drawing/2014/main" id="{43688399-DDBE-4BB4-8C20-F229B0CA4F4C}"/>
                </a:ext>
              </a:extLst>
            </p:cNvPr>
            <p:cNvSpPr/>
            <p:nvPr/>
          </p:nvSpPr>
          <p:spPr bwMode="auto">
            <a:xfrm>
              <a:off x="4992558" y="2029560"/>
              <a:ext cx="465138" cy="464344"/>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6="http://schemas.microsoft.com/office/drawing/2014/main" xmlns:lc="http://schemas.openxmlformats.org/drawingml/2006/lockedCanvas" cap="flat" cmpd="sng" w="12700">
                  <a:solidFill>
                    <a:srgbClr val="000000"/>
                  </a:solidFill>
                  <a:prstDash val="solid"/>
                  <a:miter lim="0"/>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7" name="ïşḻiďè">
              <a:extLst>
                <a:ext uri="{FF2B5EF4-FFF2-40B4-BE49-F238E27FC236}">
                  <a16:creationId xmlns:a16="http://schemas.microsoft.com/office/drawing/2014/main" id="{EB6407FC-B4AD-46D1-8CF5-510EB31B5ACE}"/>
                </a:ext>
              </a:extLst>
            </p:cNvPr>
            <p:cNvSpPr/>
            <p:nvPr/>
          </p:nvSpPr>
          <p:spPr bwMode="auto">
            <a:xfrm>
              <a:off x="4034314" y="2702461"/>
              <a:ext cx="1018611" cy="1901556"/>
            </a:xfrm>
            <a:custGeom>
              <a:gdLst>
                <a:gd fmla="*/ 363519 w 20023" name="T0"/>
                <a:gd fmla="*/ 678657 h 21600" name="T1"/>
                <a:gd fmla="*/ 363519 w 20023" name="T2"/>
                <a:gd fmla="*/ 678657 h 21600" name="T3"/>
                <a:gd fmla="*/ 363519 w 20023" name="T4"/>
                <a:gd fmla="*/ 678657 h 21600" name="T5"/>
                <a:gd fmla="*/ 363519 w 20023" name="T6"/>
                <a:gd fmla="*/ 67865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0023">
                  <a:moveTo>
                    <a:pt x="20022" y="16855"/>
                  </a:moveTo>
                  <a:cubicBezTo>
                    <a:pt x="4794" y="21599"/>
                    <a:pt x="4794" y="21599"/>
                    <a:pt x="4794" y="21599"/>
                  </a:cubicBezTo>
                  <a:cubicBezTo>
                    <a:pt x="-1469" y="14858"/>
                    <a:pt x="-1577" y="6805"/>
                    <a:pt x="4363" y="0"/>
                  </a:cubicBezTo>
                  <a:cubicBezTo>
                    <a:pt x="19806" y="4495"/>
                    <a:pt x="19806" y="4495"/>
                    <a:pt x="19806" y="4495"/>
                  </a:cubicBezTo>
                  <a:cubicBezTo>
                    <a:pt x="18186" y="6305"/>
                    <a:pt x="17322" y="8365"/>
                    <a:pt x="17322" y="10550"/>
                  </a:cubicBezTo>
                  <a:cubicBezTo>
                    <a:pt x="17322" y="12860"/>
                    <a:pt x="18294" y="14982"/>
                    <a:pt x="20022" y="16855"/>
                  </a:cubicBezTo>
                  <a:close/>
                </a:path>
              </a:pathLst>
            </a:custGeom>
            <a:solidFill>
              <a:srgbClr val="8CB734"/>
            </a:solidFill>
            <a:ln>
              <a:noFill/>
            </a:ln>
            <a:effec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8" name="ïş1îḑê">
              <a:extLst>
                <a:ext uri="{FF2B5EF4-FFF2-40B4-BE49-F238E27FC236}">
                  <a16:creationId xmlns:a16="http://schemas.microsoft.com/office/drawing/2014/main" id="{40D83FCD-D787-421B-AB6B-42073A91315B}"/>
                </a:ext>
              </a:extLst>
            </p:cNvPr>
            <p:cNvSpPr/>
            <p:nvPr/>
          </p:nvSpPr>
          <p:spPr bwMode="auto">
            <a:xfrm>
              <a:off x="4286915" y="3457579"/>
              <a:ext cx="465138" cy="391319"/>
            </a:xfrm>
            <a:custGeom>
              <a:gdLst>
                <a:gd fmla="*/ 232481 w 465138" name="connsiteX0"/>
                <a:gd fmla="*/ 159544 h 391319" name="connsiteY0"/>
                <a:gd fmla="*/ 239713 w 465138" name="connsiteX1"/>
                <a:gd fmla="*/ 166773 h 391319" name="connsiteY1"/>
                <a:gd fmla="*/ 232481 w 465138" name="connsiteX2"/>
                <a:gd fmla="*/ 174005 h 391319" name="connsiteY2"/>
                <a:gd fmla="*/ 189089 w 465138" name="connsiteX3"/>
                <a:gd fmla="*/ 217385 h 391319" name="connsiteY3"/>
                <a:gd fmla="*/ 189089 w 465138" name="connsiteX4"/>
                <a:gd fmla="*/ 217397 h 391319" name="connsiteY4"/>
                <a:gd fmla="*/ 181857 w 465138" name="connsiteX5"/>
                <a:gd fmla="*/ 224629 h 391319" name="connsiteY5"/>
                <a:gd fmla="*/ 174625 w 465138" name="connsiteX6"/>
                <a:gd fmla="*/ 217397 h 391319" name="connsiteY6"/>
                <a:gd fmla="*/ 174625 w 465138" name="connsiteX7"/>
                <a:gd fmla="*/ 217385 h 391319" name="connsiteY7"/>
                <a:gd fmla="*/ 232481 w 465138" name="connsiteX8"/>
                <a:gd fmla="*/ 159544 h 391319" name="connsiteY8"/>
                <a:gd fmla="*/ 225889 w 465138" name="connsiteX9"/>
                <a:gd fmla="*/ 130827 h 391319" name="connsiteY9"/>
                <a:gd fmla="*/ 166588 w 465138" name="connsiteX10"/>
                <a:gd fmla="*/ 160907 h 391319" name="connsiteY10"/>
                <a:gd fmla="*/ 176009 w 465138" name="connsiteX11"/>
                <a:gd fmla="*/ 283458 h 391319" name="connsiteY11"/>
                <a:gd fmla="*/ 298539 w 465138" name="connsiteX12"/>
                <a:gd fmla="*/ 274036 h 391319" name="connsiteY12"/>
                <a:gd fmla="*/ 289118 w 465138" name="connsiteX13"/>
                <a:gd fmla="*/ 151496 h 391319" name="connsiteY13"/>
                <a:gd fmla="*/ 225889 w 465138" name="connsiteX14"/>
                <a:gd fmla="*/ 130827 h 391319" name="connsiteY14"/>
                <a:gd fmla="*/ 232569 w 465138" name="connsiteX15"/>
                <a:gd fmla="*/ 101600 h 391319" name="connsiteY15"/>
                <a:gd fmla="*/ 348456 w 465138" name="connsiteX16"/>
                <a:gd fmla="*/ 217488 h 391319" name="connsiteY16"/>
                <a:gd fmla="*/ 232569 w 465138" name="connsiteX17"/>
                <a:gd fmla="*/ 333364 h 391319" name="connsiteY17"/>
                <a:gd fmla="*/ 116681 w 465138" name="connsiteX18"/>
                <a:gd fmla="*/ 217488 h 391319" name="connsiteY18"/>
                <a:gd fmla="*/ 232569 w 465138" name="connsiteX19"/>
                <a:gd fmla="*/ 101600 h 391319" name="connsiteY19"/>
                <a:gd fmla="*/ 159870 w 465138" name="connsiteX20"/>
                <a:gd fmla="*/ 28987 h 391319" name="connsiteY20"/>
                <a:gd fmla="*/ 146368 w 465138" name="connsiteX21"/>
                <a:gd fmla="*/ 38099 h 391319" name="connsiteY21"/>
                <a:gd fmla="*/ 120333 w 465138" name="connsiteX22"/>
                <a:gd fmla="*/ 102975 h 391319" name="connsiteY22"/>
                <a:gd fmla="*/ 41217 w 465138" name="connsiteX23"/>
                <a:gd fmla="*/ 116146 h 391319" name="connsiteY23"/>
                <a:gd fmla="*/ 29050 w 465138" name="connsiteX24"/>
                <a:gd fmla="*/ 130440 h 391319" name="connsiteY24"/>
                <a:gd fmla="*/ 29050 w 465138" name="connsiteX25"/>
                <a:gd fmla="*/ 347821 h 391319" name="connsiteY25"/>
                <a:gd fmla="*/ 43585 w 465138" name="connsiteX26"/>
                <a:gd fmla="*/ 362314 h 391319" name="connsiteY26"/>
                <a:gd fmla="*/ 421532 w 465138" name="connsiteX27"/>
                <a:gd fmla="*/ 362314 h 391319" name="connsiteY27"/>
                <a:gd fmla="*/ 436046 w 465138" name="connsiteX28"/>
                <a:gd fmla="*/ 347821 h 391319" name="connsiteY28"/>
                <a:gd fmla="*/ 436046 w 465138" name="connsiteX29"/>
                <a:gd fmla="*/ 130440 h 391319" name="connsiteY29"/>
                <a:gd fmla="*/ 423900 w 465138" name="connsiteX30"/>
                <a:gd fmla="*/ 116146 h 391319" name="connsiteY30"/>
                <a:gd fmla="*/ 344762 w 465138" name="connsiteX31"/>
                <a:gd fmla="*/ 102975 h 391319" name="connsiteY31"/>
                <a:gd fmla="*/ 318727 w 465138" name="connsiteX32"/>
                <a:gd fmla="*/ 38099 h 391319" name="connsiteY32"/>
                <a:gd fmla="*/ 305226 w 465138" name="connsiteX33"/>
                <a:gd fmla="*/ 28987 h 391319" name="connsiteY33"/>
                <a:gd fmla="*/ 159870 w 465138" name="connsiteX34"/>
                <a:gd fmla="*/ 0 h 391319" name="connsiteY34"/>
                <a:gd fmla="*/ 305226 w 465138" name="connsiteX35"/>
                <a:gd fmla="*/ 0 h 391319" name="connsiteY35"/>
                <a:gd fmla="*/ 345710 w 465138" name="connsiteX36"/>
                <a:gd fmla="*/ 27302 h 391319" name="connsiteY36"/>
                <a:gd fmla="*/ 365672 w 465138" name="connsiteX37"/>
                <a:gd fmla="*/ 77068 h 391319" name="connsiteY37"/>
                <a:gd fmla="*/ 428681 w 465138" name="connsiteX38"/>
                <a:gd fmla="*/ 87540 h 391319" name="connsiteY38"/>
                <a:gd fmla="*/ 465138 w 465138" name="connsiteX39"/>
                <a:gd fmla="*/ 130440 h 391319" name="connsiteY39"/>
                <a:gd fmla="*/ 465138 w 465138" name="connsiteX40"/>
                <a:gd fmla="*/ 347821 h 391319" name="connsiteY40"/>
                <a:gd fmla="*/ 421532 w 465138" name="connsiteX41"/>
                <a:gd fmla="*/ 391319 h 391319" name="connsiteY41"/>
                <a:gd fmla="*/ 43585 w 465138" name="connsiteX42"/>
                <a:gd fmla="*/ 391319 h 391319" name="connsiteY42"/>
                <a:gd fmla="*/ 0 w 465138" name="connsiteX43"/>
                <a:gd fmla="*/ 347821 h 391319" name="connsiteY43"/>
                <a:gd fmla="*/ 0 w 465138" name="connsiteX44"/>
                <a:gd fmla="*/ 130440 h 391319" name="connsiteY44"/>
                <a:gd fmla="*/ 36436 w 465138" name="connsiteX45"/>
                <a:gd fmla="*/ 87540 h 391319" name="connsiteY45"/>
                <a:gd fmla="*/ 99445 w 465138" name="connsiteX46"/>
                <a:gd fmla="*/ 77068 h 391319" name="connsiteY46"/>
                <a:gd fmla="*/ 119364 w 465138" name="connsiteX47"/>
                <a:gd fmla="*/ 27338 h 391319" name="connsiteY47"/>
                <a:gd fmla="*/ 159870 w 465138" name="connsiteX48"/>
                <a:gd fmla="*/ 0 h 391319"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391319" w="465138">
                  <a:moveTo>
                    <a:pt x="232481" y="159544"/>
                  </a:moveTo>
                  <a:cubicBezTo>
                    <a:pt x="236462" y="159544"/>
                    <a:pt x="239713" y="162783"/>
                    <a:pt x="239713" y="166773"/>
                  </a:cubicBezTo>
                  <a:cubicBezTo>
                    <a:pt x="239713" y="170766"/>
                    <a:pt x="236462" y="174005"/>
                    <a:pt x="232481" y="174005"/>
                  </a:cubicBezTo>
                  <a:cubicBezTo>
                    <a:pt x="208495" y="174005"/>
                    <a:pt x="189089" y="193435"/>
                    <a:pt x="189089" y="217385"/>
                  </a:cubicBezTo>
                  <a:lnTo>
                    <a:pt x="189089" y="217397"/>
                  </a:lnTo>
                  <a:cubicBezTo>
                    <a:pt x="189089" y="221390"/>
                    <a:pt x="185838" y="224629"/>
                    <a:pt x="181857" y="224629"/>
                  </a:cubicBezTo>
                  <a:cubicBezTo>
                    <a:pt x="177843" y="224629"/>
                    <a:pt x="174625" y="221390"/>
                    <a:pt x="174625" y="217397"/>
                  </a:cubicBezTo>
                  <a:lnTo>
                    <a:pt x="174625" y="217385"/>
                  </a:lnTo>
                  <a:cubicBezTo>
                    <a:pt x="174625" y="185447"/>
                    <a:pt x="200528" y="159544"/>
                    <a:pt x="232481" y="159544"/>
                  </a:cubicBezTo>
                  <a:close/>
                  <a:moveTo>
                    <a:pt x="225889" y="130827"/>
                  </a:moveTo>
                  <a:cubicBezTo>
                    <a:pt x="203712" y="132528"/>
                    <a:pt x="182190" y="142687"/>
                    <a:pt x="166588" y="160907"/>
                  </a:cubicBezTo>
                  <a:cubicBezTo>
                    <a:pt x="135352" y="197358"/>
                    <a:pt x="139537" y="252232"/>
                    <a:pt x="176009" y="283458"/>
                  </a:cubicBezTo>
                  <a:cubicBezTo>
                    <a:pt x="212449" y="314694"/>
                    <a:pt x="267303" y="310498"/>
                    <a:pt x="298539" y="274036"/>
                  </a:cubicBezTo>
                  <a:cubicBezTo>
                    <a:pt x="329775" y="237586"/>
                    <a:pt x="325558" y="182721"/>
                    <a:pt x="289118" y="151496"/>
                  </a:cubicBezTo>
                  <a:cubicBezTo>
                    <a:pt x="270898" y="135884"/>
                    <a:pt x="248066" y="129126"/>
                    <a:pt x="225889" y="130827"/>
                  </a:cubicBezTo>
                  <a:close/>
                  <a:moveTo>
                    <a:pt x="232569" y="101600"/>
                  </a:moveTo>
                  <a:cubicBezTo>
                    <a:pt x="296564" y="101600"/>
                    <a:pt x="348456" y="153471"/>
                    <a:pt x="348456" y="217488"/>
                  </a:cubicBezTo>
                  <a:cubicBezTo>
                    <a:pt x="348456" y="281494"/>
                    <a:pt x="296564" y="333364"/>
                    <a:pt x="232569" y="333364"/>
                  </a:cubicBezTo>
                  <a:cubicBezTo>
                    <a:pt x="168541" y="333364"/>
                    <a:pt x="116681" y="281494"/>
                    <a:pt x="116681" y="217488"/>
                  </a:cubicBezTo>
                  <a:cubicBezTo>
                    <a:pt x="116681" y="153471"/>
                    <a:pt x="168541" y="101600"/>
                    <a:pt x="232569" y="101600"/>
                  </a:cubicBezTo>
                  <a:close/>
                  <a:moveTo>
                    <a:pt x="159870" y="28987"/>
                  </a:moveTo>
                  <a:cubicBezTo>
                    <a:pt x="153926" y="28987"/>
                    <a:pt x="148586" y="32592"/>
                    <a:pt x="146368" y="38099"/>
                  </a:cubicBezTo>
                  <a:lnTo>
                    <a:pt x="120333" y="102975"/>
                  </a:lnTo>
                  <a:lnTo>
                    <a:pt x="41217" y="116146"/>
                  </a:lnTo>
                  <a:cubicBezTo>
                    <a:pt x="34197" y="117305"/>
                    <a:pt x="29050" y="123356"/>
                    <a:pt x="29050" y="130440"/>
                  </a:cubicBezTo>
                  <a:lnTo>
                    <a:pt x="29050" y="347821"/>
                  </a:lnTo>
                  <a:cubicBezTo>
                    <a:pt x="29050" y="355847"/>
                    <a:pt x="35553" y="362314"/>
                    <a:pt x="43585" y="362314"/>
                  </a:cubicBezTo>
                  <a:lnTo>
                    <a:pt x="421532" y="362314"/>
                  </a:lnTo>
                  <a:cubicBezTo>
                    <a:pt x="429564" y="362314"/>
                    <a:pt x="436046" y="355847"/>
                    <a:pt x="436046" y="347821"/>
                  </a:cubicBezTo>
                  <a:cubicBezTo>
                    <a:pt x="436046" y="347821"/>
                    <a:pt x="436046" y="130440"/>
                    <a:pt x="436046" y="130440"/>
                  </a:cubicBezTo>
                  <a:cubicBezTo>
                    <a:pt x="436046" y="123356"/>
                    <a:pt x="430920" y="117305"/>
                    <a:pt x="423900" y="116146"/>
                  </a:cubicBezTo>
                  <a:lnTo>
                    <a:pt x="344762" y="102975"/>
                  </a:lnTo>
                  <a:lnTo>
                    <a:pt x="318727" y="38099"/>
                  </a:lnTo>
                  <a:cubicBezTo>
                    <a:pt x="316509" y="32592"/>
                    <a:pt x="311169" y="28987"/>
                    <a:pt x="305226" y="28987"/>
                  </a:cubicBezTo>
                  <a:close/>
                  <a:moveTo>
                    <a:pt x="159870" y="0"/>
                  </a:moveTo>
                  <a:lnTo>
                    <a:pt x="305226" y="0"/>
                  </a:lnTo>
                  <a:cubicBezTo>
                    <a:pt x="323142" y="0"/>
                    <a:pt x="339056" y="10707"/>
                    <a:pt x="345710" y="27302"/>
                  </a:cubicBezTo>
                  <a:lnTo>
                    <a:pt x="365672" y="77068"/>
                  </a:lnTo>
                  <a:lnTo>
                    <a:pt x="428681" y="87540"/>
                  </a:lnTo>
                  <a:cubicBezTo>
                    <a:pt x="449806" y="91036"/>
                    <a:pt x="465138" y="109062"/>
                    <a:pt x="465138" y="130440"/>
                  </a:cubicBezTo>
                  <a:lnTo>
                    <a:pt x="465138" y="347821"/>
                  </a:lnTo>
                  <a:cubicBezTo>
                    <a:pt x="465138" y="371808"/>
                    <a:pt x="445564" y="391319"/>
                    <a:pt x="421532" y="391319"/>
                  </a:cubicBezTo>
                  <a:lnTo>
                    <a:pt x="43585" y="391319"/>
                  </a:lnTo>
                  <a:cubicBezTo>
                    <a:pt x="19553" y="391319"/>
                    <a:pt x="0" y="371808"/>
                    <a:pt x="0" y="347821"/>
                  </a:cubicBezTo>
                  <a:lnTo>
                    <a:pt x="0" y="130440"/>
                  </a:lnTo>
                  <a:cubicBezTo>
                    <a:pt x="0" y="109062"/>
                    <a:pt x="15311" y="91036"/>
                    <a:pt x="36436" y="87540"/>
                  </a:cubicBezTo>
                  <a:lnTo>
                    <a:pt x="99445" y="77068"/>
                  </a:lnTo>
                  <a:lnTo>
                    <a:pt x="119364" y="27338"/>
                  </a:lnTo>
                  <a:cubicBezTo>
                    <a:pt x="126061" y="10707"/>
                    <a:pt x="141975" y="0"/>
                    <a:pt x="159870" y="0"/>
                  </a:cubicBezTo>
                  <a:close/>
                </a:path>
              </a:pathLst>
            </a:custGeom>
            <a:solidFill>
              <a:schemeClr val="bg1"/>
            </a:solidFill>
            <a:ln>
              <a:noFill/>
            </a:ln>
            <a:effectLst/>
            <a:extLst>
              <a:ext uri="{91240B29-F687-4f45-9708-019B960494DF}">
                <a14:hiddenLine xmlns:a16="http://schemas.microsoft.com/office/drawing/2014/main" xmlns:lc="http://schemas.openxmlformats.org/drawingml/2006/lockedCanvas" cap="flat" cmpd="sng" w="12700">
                  <a:solidFill>
                    <a:srgbClr val="000000"/>
                  </a:solidFill>
                  <a:prstDash val="solid"/>
                  <a:miter lim="0"/>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9" name="îṧ1idè">
              <a:extLst>
                <a:ext uri="{FF2B5EF4-FFF2-40B4-BE49-F238E27FC236}">
                  <a16:creationId xmlns:a16="http://schemas.microsoft.com/office/drawing/2014/main" id="{E68CFB76-A4A4-4A08-85F2-6BB503B6F62F}"/>
                </a:ext>
              </a:extLst>
            </p:cNvPr>
            <p:cNvSpPr/>
            <p:nvPr/>
          </p:nvSpPr>
          <p:spPr bwMode="auto">
            <a:xfrm>
              <a:off x="4379041" y="4279307"/>
              <a:ext cx="1685823" cy="1414491"/>
            </a:xfrm>
            <a:custGeom>
              <a:gdLst>
                <a:gd fmla="*/ 601663 w 21600" name="T0"/>
                <a:gd fmla="*/ 504825 h 21600" name="T1"/>
                <a:gd fmla="*/ 601663 w 21600" name="T2"/>
                <a:gd fmla="*/ 504825 h 21600" name="T3"/>
                <a:gd fmla="*/ 601663 w 21600" name="T4"/>
                <a:gd fmla="*/ 504825 h 21600" name="T5"/>
                <a:gd fmla="*/ 601663 w 21600" name="T6"/>
                <a:gd fmla="*/ 504825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600" y="8153"/>
                  </a:moveTo>
                  <a:cubicBezTo>
                    <a:pt x="21248" y="21600"/>
                    <a:pt x="21248" y="21600"/>
                    <a:pt x="21248" y="21600"/>
                  </a:cubicBezTo>
                  <a:cubicBezTo>
                    <a:pt x="12664" y="21347"/>
                    <a:pt x="4714" y="16052"/>
                    <a:pt x="0" y="7479"/>
                  </a:cubicBezTo>
                  <a:cubicBezTo>
                    <a:pt x="9358" y="0"/>
                    <a:pt x="9358" y="0"/>
                    <a:pt x="9358" y="0"/>
                  </a:cubicBezTo>
                  <a:cubicBezTo>
                    <a:pt x="12030" y="4790"/>
                    <a:pt x="16464" y="7984"/>
                    <a:pt x="21600" y="8153"/>
                  </a:cubicBezTo>
                  <a:close/>
                </a:path>
              </a:pathLst>
            </a:custGeom>
            <a:solidFill>
              <a:srgbClr val="8CB734"/>
            </a:solidFill>
            <a:ln>
              <a:noFill/>
            </a:ln>
            <a:effec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0" name="íSľíde">
              <a:extLst>
                <a:ext uri="{FF2B5EF4-FFF2-40B4-BE49-F238E27FC236}">
                  <a16:creationId xmlns:a16="http://schemas.microsoft.com/office/drawing/2014/main" id="{340701DE-28AF-4517-86F0-6C9BA780F87B}"/>
                </a:ext>
              </a:extLst>
            </p:cNvPr>
            <p:cNvSpPr/>
            <p:nvPr/>
          </p:nvSpPr>
          <p:spPr bwMode="auto">
            <a:xfrm>
              <a:off x="5115542" y="4839022"/>
              <a:ext cx="465138" cy="435749"/>
            </a:xfrm>
            <a:custGeom>
              <a:gdLst>
                <a:gd fmla="*/ 73207 w 465138" name="connsiteX0"/>
                <a:gd fmla="*/ 72480 h 435749" name="connsiteY0"/>
                <a:gd fmla="*/ 73207 w 465138" name="connsiteX1"/>
                <a:gd fmla="*/ 276032 h 435749" name="connsiteY1"/>
                <a:gd fmla="*/ 391898 w 465138" name="connsiteX2"/>
                <a:gd fmla="*/ 276032 h 435749" name="connsiteY2"/>
                <a:gd fmla="*/ 391898 w 465138" name="connsiteX3"/>
                <a:gd fmla="*/ 72480 h 435749" name="connsiteY3"/>
                <a:gd fmla="*/ 391898 w 465138" name="connsiteX4"/>
                <a:gd fmla="*/ 57944 h 435749" name="connsiteY4"/>
                <a:gd fmla="*/ 406400 w 465138" name="connsiteX5"/>
                <a:gd fmla="*/ 72480 h 435749" name="connsiteY5"/>
                <a:gd fmla="*/ 406400 w 465138" name="connsiteX6"/>
                <a:gd fmla="*/ 275967 h 435749" name="connsiteY6"/>
                <a:gd fmla="*/ 391898 w 465138" name="connsiteX7"/>
                <a:gd fmla="*/ 290502 h 435749" name="connsiteY7"/>
                <a:gd fmla="*/ 73207 w 465138" name="connsiteX8"/>
                <a:gd fmla="*/ 290502 h 435749" name="connsiteY8"/>
                <a:gd fmla="*/ 58737 w 465138" name="connsiteX9"/>
                <a:gd fmla="*/ 275967 h 435749" name="connsiteY9"/>
                <a:gd fmla="*/ 58737 w 465138" name="connsiteX10"/>
                <a:gd fmla="*/ 72480 h 435749" name="connsiteY10"/>
                <a:gd fmla="*/ 73207 w 465138" name="connsiteX11"/>
                <a:gd fmla="*/ 57998 h 435749" name="connsiteY11"/>
                <a:gd fmla="*/ 43585 w 465138" name="connsiteX12"/>
                <a:gd fmla="*/ 29052 h 435749" name="connsiteY12"/>
                <a:gd fmla="*/ 29050 w 465138" name="connsiteX13"/>
                <a:gd fmla="*/ 43577 h 435749" name="connsiteY13"/>
                <a:gd fmla="*/ 29050 w 465138" name="connsiteX14"/>
                <a:gd fmla="*/ 334130 h 435749" name="connsiteY14"/>
                <a:gd fmla="*/ 43585 w 465138" name="connsiteX15"/>
                <a:gd fmla="*/ 348656 h 435749" name="connsiteY15"/>
                <a:gd fmla="*/ 174405 w 465138" name="connsiteX16"/>
                <a:gd fmla="*/ 348656 h 435749" name="connsiteY16"/>
                <a:gd fmla="*/ 290690 w 465138" name="connsiteX17"/>
                <a:gd fmla="*/ 348656 h 435749" name="connsiteY17"/>
                <a:gd fmla="*/ 421532 w 465138" name="connsiteX18"/>
                <a:gd fmla="*/ 348656 h 435749" name="connsiteY18"/>
                <a:gd fmla="*/ 436046 w 465138" name="connsiteX19"/>
                <a:gd fmla="*/ 334130 h 435749" name="connsiteY19"/>
                <a:gd fmla="*/ 436046 w 465138" name="connsiteX20"/>
                <a:gd fmla="*/ 43577 h 435749" name="connsiteY20"/>
                <a:gd fmla="*/ 421532 w 465138" name="connsiteX21"/>
                <a:gd fmla="*/ 29052 h 435749" name="connsiteY21"/>
                <a:gd fmla="*/ 43585 w 465138" name="connsiteX22"/>
                <a:gd fmla="*/ 0 h 435749" name="connsiteY22"/>
                <a:gd fmla="*/ 421532 w 465138" name="connsiteX23"/>
                <a:gd fmla="*/ 0 h 435749" name="connsiteY23"/>
                <a:gd fmla="*/ 465138 w 465138" name="connsiteX24"/>
                <a:gd fmla="*/ 43577 h 435749" name="connsiteY24"/>
                <a:gd fmla="*/ 465138 w 465138" name="connsiteX25"/>
                <a:gd fmla="*/ 334130 h 435749" name="connsiteY25"/>
                <a:gd fmla="*/ 421661 w 465138" name="connsiteX26"/>
                <a:gd fmla="*/ 377687 h 435749" name="connsiteY26"/>
                <a:gd fmla="*/ 276154 w 465138" name="connsiteX27"/>
                <a:gd fmla="*/ 377687 h 435749" name="connsiteY27"/>
                <a:gd fmla="*/ 276154 w 465138" name="connsiteX28"/>
                <a:gd fmla="*/ 395360 h 435749" name="connsiteY28"/>
                <a:gd fmla="*/ 366899 w 465138" name="connsiteX29"/>
                <a:gd fmla="*/ 407142 h 435749" name="connsiteY29"/>
                <a:gd fmla="*/ 377903 w 465138" name="connsiteX30"/>
                <a:gd fmla="*/ 421223 h 435749" name="connsiteY30"/>
                <a:gd fmla="*/ 363368 w 465138" name="connsiteX31"/>
                <a:gd fmla="*/ 435749 h 435749" name="connsiteY31"/>
                <a:gd fmla="*/ 101728 w 465138" name="connsiteX32"/>
                <a:gd fmla="*/ 435749 h 435749" name="connsiteY32"/>
                <a:gd fmla="*/ 87192 w 465138" name="connsiteX33"/>
                <a:gd fmla="*/ 421223 h 435749" name="connsiteY33"/>
                <a:gd fmla="*/ 98218 w 465138" name="connsiteX34"/>
                <a:gd fmla="*/ 407142 h 435749" name="connsiteY34"/>
                <a:gd fmla="*/ 188941 w 465138" name="connsiteX35"/>
                <a:gd fmla="*/ 395360 h 435749" name="connsiteY35"/>
                <a:gd fmla="*/ 188941 w 465138" name="connsiteX36"/>
                <a:gd fmla="*/ 377687 h 435749" name="connsiteY36"/>
                <a:gd fmla="*/ 43456 w 465138" name="connsiteX37"/>
                <a:gd fmla="*/ 377687 h 435749" name="connsiteY37"/>
                <a:gd fmla="*/ 0 w 465138" name="connsiteX38"/>
                <a:gd fmla="*/ 334130 h 435749" name="connsiteY38"/>
                <a:gd fmla="*/ 0 w 465138" name="connsiteX39"/>
                <a:gd fmla="*/ 43577 h 435749" name="connsiteY39"/>
                <a:gd fmla="*/ 43585 w 465138" name="connsiteX40"/>
                <a:gd fmla="*/ 0 h 435749"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435748" w="465138">
                  <a:moveTo>
                    <a:pt x="73207" y="72480"/>
                  </a:moveTo>
                  <a:lnTo>
                    <a:pt x="73207" y="276032"/>
                  </a:lnTo>
                  <a:lnTo>
                    <a:pt x="391898" y="276032"/>
                  </a:lnTo>
                  <a:cubicBezTo>
                    <a:pt x="391898" y="276032"/>
                    <a:pt x="391898" y="72480"/>
                    <a:pt x="391898" y="72480"/>
                  </a:cubicBezTo>
                  <a:close/>
                  <a:moveTo>
                    <a:pt x="391898" y="57944"/>
                  </a:moveTo>
                  <a:cubicBezTo>
                    <a:pt x="399914" y="57944"/>
                    <a:pt x="406400" y="64437"/>
                    <a:pt x="406400" y="72480"/>
                  </a:cubicBezTo>
                  <a:lnTo>
                    <a:pt x="406400" y="275967"/>
                  </a:lnTo>
                  <a:cubicBezTo>
                    <a:pt x="406400" y="284010"/>
                    <a:pt x="399914" y="290502"/>
                    <a:pt x="391898" y="290502"/>
                  </a:cubicBezTo>
                  <a:lnTo>
                    <a:pt x="73207" y="290502"/>
                  </a:lnTo>
                  <a:cubicBezTo>
                    <a:pt x="65208" y="290502"/>
                    <a:pt x="58737" y="284010"/>
                    <a:pt x="58737" y="275967"/>
                  </a:cubicBezTo>
                  <a:lnTo>
                    <a:pt x="58737" y="72480"/>
                  </a:lnTo>
                  <a:cubicBezTo>
                    <a:pt x="58737" y="64437"/>
                    <a:pt x="65208" y="57998"/>
                    <a:pt x="73207" y="57998"/>
                  </a:cubicBezTo>
                  <a:close/>
                  <a:moveTo>
                    <a:pt x="43585" y="29052"/>
                  </a:moveTo>
                  <a:cubicBezTo>
                    <a:pt x="35553" y="29052"/>
                    <a:pt x="29050" y="35548"/>
                    <a:pt x="29050" y="43577"/>
                  </a:cubicBezTo>
                  <a:lnTo>
                    <a:pt x="29050" y="334130"/>
                  </a:lnTo>
                  <a:cubicBezTo>
                    <a:pt x="29050" y="342139"/>
                    <a:pt x="35553" y="348656"/>
                    <a:pt x="43585" y="348656"/>
                  </a:cubicBezTo>
                  <a:lnTo>
                    <a:pt x="174405" y="348656"/>
                  </a:lnTo>
                  <a:lnTo>
                    <a:pt x="290690" y="348656"/>
                  </a:lnTo>
                  <a:lnTo>
                    <a:pt x="421532" y="348656"/>
                  </a:lnTo>
                  <a:cubicBezTo>
                    <a:pt x="429521" y="348656"/>
                    <a:pt x="436046" y="342139"/>
                    <a:pt x="436046" y="334130"/>
                  </a:cubicBezTo>
                  <a:cubicBezTo>
                    <a:pt x="436046" y="334130"/>
                    <a:pt x="436046" y="43577"/>
                    <a:pt x="436046" y="43577"/>
                  </a:cubicBezTo>
                  <a:cubicBezTo>
                    <a:pt x="436046" y="35548"/>
                    <a:pt x="429521" y="29052"/>
                    <a:pt x="421532" y="29052"/>
                  </a:cubicBezTo>
                  <a:close/>
                  <a:moveTo>
                    <a:pt x="43585" y="0"/>
                  </a:moveTo>
                  <a:lnTo>
                    <a:pt x="421532" y="0"/>
                  </a:lnTo>
                  <a:cubicBezTo>
                    <a:pt x="445585" y="0"/>
                    <a:pt x="465138" y="19489"/>
                    <a:pt x="465138" y="43577"/>
                  </a:cubicBezTo>
                  <a:lnTo>
                    <a:pt x="465138" y="334130"/>
                  </a:lnTo>
                  <a:cubicBezTo>
                    <a:pt x="465138" y="358158"/>
                    <a:pt x="445671" y="377626"/>
                    <a:pt x="421661" y="377687"/>
                  </a:cubicBezTo>
                  <a:lnTo>
                    <a:pt x="276154" y="377687"/>
                  </a:lnTo>
                  <a:lnTo>
                    <a:pt x="276154" y="395360"/>
                  </a:lnTo>
                  <a:lnTo>
                    <a:pt x="366899" y="407142"/>
                  </a:lnTo>
                  <a:cubicBezTo>
                    <a:pt x="373381" y="408776"/>
                    <a:pt x="377903" y="414566"/>
                    <a:pt x="377903" y="421223"/>
                  </a:cubicBezTo>
                  <a:cubicBezTo>
                    <a:pt x="377903" y="429253"/>
                    <a:pt x="371422" y="435749"/>
                    <a:pt x="363368" y="435749"/>
                  </a:cubicBezTo>
                  <a:lnTo>
                    <a:pt x="101728" y="435749"/>
                  </a:lnTo>
                  <a:cubicBezTo>
                    <a:pt x="93695" y="435749"/>
                    <a:pt x="87192" y="429253"/>
                    <a:pt x="87192" y="421223"/>
                  </a:cubicBezTo>
                  <a:cubicBezTo>
                    <a:pt x="87192" y="414566"/>
                    <a:pt x="91736" y="408776"/>
                    <a:pt x="98218" y="407142"/>
                  </a:cubicBezTo>
                  <a:lnTo>
                    <a:pt x="188941" y="395360"/>
                  </a:lnTo>
                  <a:lnTo>
                    <a:pt x="188941" y="377687"/>
                  </a:lnTo>
                  <a:lnTo>
                    <a:pt x="43456" y="377687"/>
                  </a:lnTo>
                  <a:cubicBezTo>
                    <a:pt x="19446" y="377626"/>
                    <a:pt x="0" y="358158"/>
                    <a:pt x="0" y="334130"/>
                  </a:cubicBezTo>
                  <a:lnTo>
                    <a:pt x="0" y="43577"/>
                  </a:lnTo>
                  <a:cubicBezTo>
                    <a:pt x="0" y="19489"/>
                    <a:pt x="19489" y="0"/>
                    <a:pt x="43585" y="0"/>
                  </a:cubicBezTo>
                  <a:close/>
                </a:path>
              </a:pathLst>
            </a:custGeom>
            <a:solidFill>
              <a:schemeClr val="bg1"/>
            </a:solidFill>
            <a:ln>
              <a:noFill/>
            </a:ln>
            <a:effectLst/>
            <a:extLst>
              <a:ext uri="{91240B29-F687-4f45-9708-019B960494DF}">
                <a14:hiddenLine xmlns:a16="http://schemas.microsoft.com/office/drawing/2014/main" xmlns:lc="http://schemas.openxmlformats.org/drawingml/2006/lockedCanvas" cap="flat" cmpd="sng" w="12700">
                  <a:solidFill>
                    <a:srgbClr val="000000"/>
                  </a:solidFill>
                  <a:prstDash val="solid"/>
                  <a:miter lim="0"/>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1" name="ïṩļïḋé">
              <a:extLst>
                <a:ext uri="{FF2B5EF4-FFF2-40B4-BE49-F238E27FC236}">
                  <a16:creationId xmlns:a16="http://schemas.microsoft.com/office/drawing/2014/main" id="{D2133BAA-D397-41CE-8F66-E6FC470B9CE4}"/>
                </a:ext>
              </a:extLst>
            </p:cNvPr>
            <p:cNvSpPr/>
            <p:nvPr/>
          </p:nvSpPr>
          <p:spPr bwMode="auto">
            <a:xfrm>
              <a:off x="7141301" y="2682445"/>
              <a:ext cx="1016386" cy="1899332"/>
            </a:xfrm>
            <a:custGeom>
              <a:gdLst>
                <a:gd fmla="*/ 362725 w 20053" name="T0"/>
                <a:gd fmla="*/ 677863 h 21600" name="T1"/>
                <a:gd fmla="*/ 362725 w 20053" name="T2"/>
                <a:gd fmla="*/ 677863 h 21600" name="T3"/>
                <a:gd fmla="*/ 362725 w 20053" name="T4"/>
                <a:gd fmla="*/ 677863 h 21600" name="T5"/>
                <a:gd fmla="*/ 362725 w 20053" name="T6"/>
                <a:gd fmla="*/ 677863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0053">
                  <a:moveTo>
                    <a:pt x="0" y="4620"/>
                  </a:moveTo>
                  <a:cubicBezTo>
                    <a:pt x="15412" y="0"/>
                    <a:pt x="15412" y="0"/>
                    <a:pt x="15412" y="0"/>
                  </a:cubicBezTo>
                  <a:cubicBezTo>
                    <a:pt x="21599" y="6741"/>
                    <a:pt x="21599" y="14858"/>
                    <a:pt x="15412" y="21599"/>
                  </a:cubicBezTo>
                  <a:cubicBezTo>
                    <a:pt x="0" y="16979"/>
                    <a:pt x="0" y="16979"/>
                    <a:pt x="0" y="16979"/>
                  </a:cubicBezTo>
                  <a:cubicBezTo>
                    <a:pt x="1737" y="15169"/>
                    <a:pt x="2605" y="13047"/>
                    <a:pt x="2605" y="10800"/>
                  </a:cubicBezTo>
                  <a:cubicBezTo>
                    <a:pt x="2605" y="8553"/>
                    <a:pt x="1737" y="6492"/>
                    <a:pt x="0" y="4620"/>
                  </a:cubicBezTo>
                  <a:close/>
                </a:path>
              </a:pathLst>
            </a:custGeom>
            <a:solidFill>
              <a:srgbClr val="8CB734"/>
            </a:solidFill>
            <a:ln>
              <a:noFill/>
            </a:ln>
            <a:effec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2" name="îşḻiḍè">
              <a:extLst>
                <a:ext uri="{FF2B5EF4-FFF2-40B4-BE49-F238E27FC236}">
                  <a16:creationId xmlns:a16="http://schemas.microsoft.com/office/drawing/2014/main" id="{E87679A7-695D-4689-A908-8F59F540CE3F}"/>
                </a:ext>
              </a:extLst>
            </p:cNvPr>
            <p:cNvSpPr/>
            <p:nvPr/>
          </p:nvSpPr>
          <p:spPr bwMode="auto">
            <a:xfrm>
              <a:off x="7461471" y="3471865"/>
              <a:ext cx="465138" cy="406396"/>
            </a:xfrm>
            <a:custGeom>
              <a:gdLst>
                <a:gd fmla="*/ 435769 w 465138" name="connsiteX0"/>
                <a:gd fmla="*/ 319087 h 406396" name="connsiteY0"/>
                <a:gd fmla="*/ 465138 w 465138" name="connsiteX1"/>
                <a:gd fmla="*/ 377296 h 406396" name="connsiteY1"/>
                <a:gd fmla="*/ 435769 w 465138" name="connsiteX2"/>
                <a:gd fmla="*/ 406396 h 406396" name="connsiteY2"/>
                <a:gd fmla="*/ 406400 w 465138" name="connsiteX3"/>
                <a:gd fmla="*/ 377296 h 406396" name="connsiteY3"/>
                <a:gd fmla="*/ 435769 w 465138" name="connsiteX4"/>
                <a:gd fmla="*/ 319087 h 406396" name="connsiteY4"/>
                <a:gd fmla="*/ 101727 w 465138" name="connsiteX5"/>
                <a:gd fmla="*/ 145332 h 406396" name="connsiteY5"/>
                <a:gd fmla="*/ 101727 w 465138" name="connsiteX6"/>
                <a:gd fmla="*/ 261518 h 406396" name="connsiteY6"/>
                <a:gd fmla="*/ 232569 w 465138" name="connsiteX7"/>
                <a:gd fmla="*/ 305099 h 406396" name="connsiteY7"/>
                <a:gd fmla="*/ 363367 w 465138" name="connsiteX8"/>
                <a:gd fmla="*/ 261518 h 406396" name="connsiteY8"/>
                <a:gd fmla="*/ 363367 w 465138" name="connsiteX9"/>
                <a:gd fmla="*/ 145332 h 406396" name="connsiteY9"/>
                <a:gd fmla="*/ 242367 w 465138" name="connsiteX10"/>
                <a:gd fmla="*/ 173242 h 406396" name="connsiteY10"/>
                <a:gd fmla="*/ 232569 w 465138" name="connsiteX11"/>
                <a:gd fmla="*/ 174340 h 406396" name="connsiteY11"/>
                <a:gd fmla="*/ 222943 w 465138" name="connsiteX12"/>
                <a:gd fmla="*/ 173273 h 406396" name="connsiteY12"/>
                <a:gd fmla="*/ 435769 w 465138" name="connsiteX13"/>
                <a:gd fmla="*/ 145256 h 406396" name="connsiteY13"/>
                <a:gd fmla="*/ 450056 w 465138" name="connsiteX14"/>
                <a:gd fmla="*/ 159755 h 406396" name="connsiteY14"/>
                <a:gd fmla="*/ 450056 w 465138" name="connsiteX15"/>
                <a:gd fmla="*/ 290293 h 406396" name="connsiteY15"/>
                <a:gd fmla="*/ 435769 w 465138" name="connsiteX16"/>
                <a:gd fmla="*/ 304792 h 406396" name="connsiteY16"/>
                <a:gd fmla="*/ 421481 w 465138" name="connsiteX17"/>
                <a:gd fmla="*/ 290293 h 406396" name="connsiteY17"/>
                <a:gd fmla="*/ 421481 w 465138" name="connsiteX18"/>
                <a:gd fmla="*/ 159755 h 406396" name="connsiteY18"/>
                <a:gd fmla="*/ 435769 w 465138" name="connsiteX19"/>
                <a:gd fmla="*/ 145256 h 406396" name="connsiteY19"/>
                <a:gd fmla="*/ 232569 w 465138" name="connsiteX20"/>
                <a:gd fmla="*/ 29054 h 406396" name="connsiteY20"/>
                <a:gd fmla="*/ 229296 w 465138" name="connsiteX21"/>
                <a:gd fmla="*/ 29425 h 406396" name="connsiteY21"/>
                <a:gd fmla="*/ 40333 w 465138" name="connsiteX22"/>
                <a:gd fmla="*/ 73007 h 406396" name="connsiteY22"/>
                <a:gd fmla="*/ 29049 w 465138" name="connsiteX23"/>
                <a:gd fmla="*/ 87162 h 406396" name="connsiteY23"/>
                <a:gd fmla="*/ 40333 w 465138" name="connsiteX24"/>
                <a:gd fmla="*/ 101334 h 406396" name="connsiteY24"/>
                <a:gd fmla="*/ 229296 w 465138" name="connsiteX25"/>
                <a:gd fmla="*/ 144915 h 406396" name="connsiteY25"/>
                <a:gd fmla="*/ 232569 w 465138" name="connsiteX26"/>
                <a:gd fmla="*/ 145286 h 406396" name="connsiteY26"/>
                <a:gd fmla="*/ 235820 w 465138" name="connsiteX27"/>
                <a:gd fmla="*/ 144915 h 406396" name="connsiteY27"/>
                <a:gd fmla="*/ 424783 w 465138" name="connsiteX28"/>
                <a:gd fmla="*/ 101334 h 406396" name="connsiteY28"/>
                <a:gd fmla="*/ 436046 w 465138" name="connsiteX29"/>
                <a:gd fmla="*/ 87162 h 406396" name="connsiteY29"/>
                <a:gd fmla="*/ 424783 w 465138" name="connsiteX30"/>
                <a:gd fmla="*/ 73007 h 406396" name="connsiteY30"/>
                <a:gd fmla="*/ 235820 w 465138" name="connsiteX31"/>
                <a:gd fmla="*/ 29425 h 406396" name="connsiteY31"/>
                <a:gd fmla="*/ 232569 w 465138" name="connsiteX32"/>
                <a:gd fmla="*/ 29054 h 406396" name="connsiteY32"/>
                <a:gd fmla="*/ 232569 w 465138" name="connsiteX33"/>
                <a:gd fmla="*/ 0 h 406396" name="connsiteY33"/>
                <a:gd fmla="*/ 242173 w 465138" name="connsiteX34"/>
                <a:gd fmla="*/ 1052 h 406396" name="connsiteY34"/>
                <a:gd fmla="*/ 431330 w 465138" name="connsiteX35"/>
                <a:gd fmla="*/ 44680 h 406396" name="connsiteY35"/>
                <a:gd fmla="*/ 465138 w 465138" name="connsiteX36"/>
                <a:gd fmla="*/ 87162 h 406396" name="connsiteY36"/>
                <a:gd fmla="*/ 431330 w 465138" name="connsiteX37"/>
                <a:gd fmla="*/ 129645 h 406396" name="connsiteY37"/>
                <a:gd fmla="*/ 392438 w 465138" name="connsiteX38"/>
                <a:gd fmla="*/ 138618 h 406396" name="connsiteY38"/>
                <a:gd fmla="*/ 392438 w 465138" name="connsiteX39"/>
                <a:gd fmla="*/ 261518 h 406396" name="connsiteY39"/>
                <a:gd fmla="*/ 232569 w 465138" name="connsiteX40"/>
                <a:gd fmla="*/ 334169 h 406396" name="connsiteY40"/>
                <a:gd fmla="*/ 72656 w 465138" name="connsiteX41"/>
                <a:gd fmla="*/ 261518 h 406396" name="connsiteY41"/>
                <a:gd fmla="*/ 72656 w 465138" name="connsiteX42"/>
                <a:gd fmla="*/ 138618 h 406396" name="connsiteY42"/>
                <a:gd fmla="*/ 33787 w 465138" name="connsiteX43"/>
                <a:gd fmla="*/ 129645 h 406396" name="connsiteY43"/>
                <a:gd fmla="*/ 0 w 465138" name="connsiteX44"/>
                <a:gd fmla="*/ 87162 h 406396" name="connsiteY44"/>
                <a:gd fmla="*/ 33808 w 465138" name="connsiteX45"/>
                <a:gd fmla="*/ 44680 h 406396" name="connsiteY45"/>
                <a:gd fmla="*/ 222749 w 465138" name="connsiteX46"/>
                <a:gd fmla="*/ 1098 h 406396" name="connsiteY46"/>
                <a:gd fmla="*/ 232569 w 465138" name="connsiteX47"/>
                <a:gd fmla="*/ 0 h 406396"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406396" w="465138">
                  <a:moveTo>
                    <a:pt x="435769" y="319087"/>
                  </a:moveTo>
                  <a:cubicBezTo>
                    <a:pt x="451979" y="319087"/>
                    <a:pt x="465138" y="361236"/>
                    <a:pt x="465138" y="377296"/>
                  </a:cubicBezTo>
                  <a:cubicBezTo>
                    <a:pt x="465138" y="393352"/>
                    <a:pt x="451979" y="406396"/>
                    <a:pt x="435769" y="406396"/>
                  </a:cubicBezTo>
                  <a:cubicBezTo>
                    <a:pt x="419556" y="406396"/>
                    <a:pt x="406400" y="393352"/>
                    <a:pt x="406400" y="377296"/>
                  </a:cubicBezTo>
                  <a:cubicBezTo>
                    <a:pt x="406400" y="361236"/>
                    <a:pt x="419556" y="319087"/>
                    <a:pt x="435769" y="319087"/>
                  </a:cubicBezTo>
                  <a:close/>
                  <a:moveTo>
                    <a:pt x="101727" y="145332"/>
                  </a:moveTo>
                  <a:lnTo>
                    <a:pt x="101727" y="261518"/>
                  </a:lnTo>
                  <a:cubicBezTo>
                    <a:pt x="101727" y="277577"/>
                    <a:pt x="145334" y="305099"/>
                    <a:pt x="232569" y="305099"/>
                  </a:cubicBezTo>
                  <a:cubicBezTo>
                    <a:pt x="319761" y="305099"/>
                    <a:pt x="363367" y="277577"/>
                    <a:pt x="363367" y="261518"/>
                  </a:cubicBezTo>
                  <a:cubicBezTo>
                    <a:pt x="363367" y="261518"/>
                    <a:pt x="363367" y="145332"/>
                    <a:pt x="363367" y="145332"/>
                  </a:cubicBezTo>
                  <a:lnTo>
                    <a:pt x="242367" y="173242"/>
                  </a:lnTo>
                  <a:cubicBezTo>
                    <a:pt x="238986" y="173984"/>
                    <a:pt x="235777" y="174340"/>
                    <a:pt x="232569" y="174340"/>
                  </a:cubicBezTo>
                  <a:cubicBezTo>
                    <a:pt x="229360" y="174340"/>
                    <a:pt x="226130" y="173984"/>
                    <a:pt x="222943" y="173273"/>
                  </a:cubicBezTo>
                  <a:close/>
                  <a:moveTo>
                    <a:pt x="435769" y="145256"/>
                  </a:moveTo>
                  <a:cubicBezTo>
                    <a:pt x="443651" y="145256"/>
                    <a:pt x="450056" y="151741"/>
                    <a:pt x="450056" y="159755"/>
                  </a:cubicBezTo>
                  <a:lnTo>
                    <a:pt x="450056" y="290293"/>
                  </a:lnTo>
                  <a:cubicBezTo>
                    <a:pt x="450056" y="298307"/>
                    <a:pt x="443651" y="304792"/>
                    <a:pt x="435769" y="304792"/>
                  </a:cubicBezTo>
                  <a:cubicBezTo>
                    <a:pt x="427885" y="304792"/>
                    <a:pt x="421481" y="298307"/>
                    <a:pt x="421481" y="290293"/>
                  </a:cubicBezTo>
                  <a:lnTo>
                    <a:pt x="421481" y="159755"/>
                  </a:lnTo>
                  <a:cubicBezTo>
                    <a:pt x="421481" y="151741"/>
                    <a:pt x="427885" y="145256"/>
                    <a:pt x="435769" y="145256"/>
                  </a:cubicBezTo>
                  <a:close/>
                  <a:moveTo>
                    <a:pt x="232569" y="29054"/>
                  </a:moveTo>
                  <a:cubicBezTo>
                    <a:pt x="231449" y="29054"/>
                    <a:pt x="230372" y="29178"/>
                    <a:pt x="229296" y="29425"/>
                  </a:cubicBezTo>
                  <a:lnTo>
                    <a:pt x="40333" y="73007"/>
                  </a:lnTo>
                  <a:cubicBezTo>
                    <a:pt x="33722" y="74523"/>
                    <a:pt x="29049" y="80402"/>
                    <a:pt x="29049" y="87162"/>
                  </a:cubicBezTo>
                  <a:cubicBezTo>
                    <a:pt x="29049" y="93938"/>
                    <a:pt x="33722" y="99817"/>
                    <a:pt x="40333" y="101334"/>
                  </a:cubicBezTo>
                  <a:lnTo>
                    <a:pt x="229296" y="144915"/>
                  </a:lnTo>
                  <a:cubicBezTo>
                    <a:pt x="230372" y="145162"/>
                    <a:pt x="231449" y="145286"/>
                    <a:pt x="232569" y="145286"/>
                  </a:cubicBezTo>
                  <a:cubicBezTo>
                    <a:pt x="233667" y="145286"/>
                    <a:pt x="234744" y="145162"/>
                    <a:pt x="235820" y="144915"/>
                  </a:cubicBezTo>
                  <a:cubicBezTo>
                    <a:pt x="235820" y="144915"/>
                    <a:pt x="424783" y="101334"/>
                    <a:pt x="424783" y="101334"/>
                  </a:cubicBezTo>
                  <a:cubicBezTo>
                    <a:pt x="431394" y="99817"/>
                    <a:pt x="436046" y="93938"/>
                    <a:pt x="436046" y="87162"/>
                  </a:cubicBezTo>
                  <a:cubicBezTo>
                    <a:pt x="436046" y="80402"/>
                    <a:pt x="431394" y="74523"/>
                    <a:pt x="424783" y="73007"/>
                  </a:cubicBezTo>
                  <a:lnTo>
                    <a:pt x="235820" y="29425"/>
                  </a:lnTo>
                  <a:cubicBezTo>
                    <a:pt x="234744" y="29178"/>
                    <a:pt x="233667" y="29054"/>
                    <a:pt x="232569" y="29054"/>
                  </a:cubicBezTo>
                  <a:close/>
                  <a:moveTo>
                    <a:pt x="232569" y="0"/>
                  </a:moveTo>
                  <a:cubicBezTo>
                    <a:pt x="235777" y="0"/>
                    <a:pt x="238986" y="340"/>
                    <a:pt x="242173" y="1052"/>
                  </a:cubicBezTo>
                  <a:lnTo>
                    <a:pt x="431330" y="44680"/>
                  </a:lnTo>
                  <a:cubicBezTo>
                    <a:pt x="451227" y="49274"/>
                    <a:pt x="465138" y="66741"/>
                    <a:pt x="465138" y="87162"/>
                  </a:cubicBezTo>
                  <a:cubicBezTo>
                    <a:pt x="465138" y="107599"/>
                    <a:pt x="451227" y="125066"/>
                    <a:pt x="431330" y="129645"/>
                  </a:cubicBezTo>
                  <a:lnTo>
                    <a:pt x="392438" y="138618"/>
                  </a:lnTo>
                  <a:lnTo>
                    <a:pt x="392438" y="261518"/>
                  </a:lnTo>
                  <a:cubicBezTo>
                    <a:pt x="392438" y="300087"/>
                    <a:pt x="348293" y="334169"/>
                    <a:pt x="232569" y="334169"/>
                  </a:cubicBezTo>
                  <a:cubicBezTo>
                    <a:pt x="116823" y="334169"/>
                    <a:pt x="72656" y="300087"/>
                    <a:pt x="72656" y="261518"/>
                  </a:cubicBezTo>
                  <a:lnTo>
                    <a:pt x="72656" y="138618"/>
                  </a:lnTo>
                  <a:lnTo>
                    <a:pt x="33787" y="129645"/>
                  </a:lnTo>
                  <a:cubicBezTo>
                    <a:pt x="13889" y="125066"/>
                    <a:pt x="0" y="107599"/>
                    <a:pt x="0" y="87162"/>
                  </a:cubicBezTo>
                  <a:cubicBezTo>
                    <a:pt x="0" y="66741"/>
                    <a:pt x="13889" y="49274"/>
                    <a:pt x="33808" y="44680"/>
                  </a:cubicBezTo>
                  <a:lnTo>
                    <a:pt x="222749" y="1098"/>
                  </a:lnTo>
                  <a:cubicBezTo>
                    <a:pt x="226130" y="340"/>
                    <a:pt x="229360" y="0"/>
                    <a:pt x="232569" y="0"/>
                  </a:cubicBezTo>
                  <a:close/>
                </a:path>
              </a:pathLst>
            </a:custGeom>
            <a:solidFill>
              <a:schemeClr val="bg1"/>
            </a:solidFill>
            <a:ln>
              <a:noFill/>
            </a:ln>
            <a:effectLst/>
            <a:extLst>
              <a:ext uri="{91240B29-F687-4f45-9708-019B960494DF}">
                <a14:hiddenLine xmlns:a16="http://schemas.microsoft.com/office/drawing/2014/main" xmlns:lc="http://schemas.openxmlformats.org/drawingml/2006/lockedCanvas" cap="flat" cmpd="sng" w="12700">
                  <a:solidFill>
                    <a:srgbClr val="000000"/>
                  </a:solidFill>
                  <a:prstDash val="solid"/>
                  <a:miter lim="0"/>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3" name="ïṡļïḋè">
              <a:extLst>
                <a:ext uri="{FF2B5EF4-FFF2-40B4-BE49-F238E27FC236}">
                  <a16:creationId xmlns:a16="http://schemas.microsoft.com/office/drawing/2014/main" id="{223550D5-B351-40BE-9290-A811D7FBF6E5}"/>
                </a:ext>
              </a:extLst>
            </p:cNvPr>
            <p:cNvSpPr/>
            <p:nvPr/>
          </p:nvSpPr>
          <p:spPr bwMode="auto">
            <a:xfrm>
              <a:off x="6169394" y="4245946"/>
              <a:ext cx="1688048" cy="1441179"/>
            </a:xfrm>
            <a:custGeom>
              <a:gdLst>
                <a:gd fmla="*/ 602457 w 21600" name="T0"/>
                <a:gd fmla="*/ 514350 h 21600" name="T1"/>
                <a:gd fmla="*/ 602457 w 21600" name="T2"/>
                <a:gd fmla="*/ 514350 h 21600" name="T3"/>
                <a:gd fmla="*/ 602457 w 21600" name="T4"/>
                <a:gd fmla="*/ 514350 h 21600" name="T5"/>
                <a:gd fmla="*/ 602457 w 21600" name="T6"/>
                <a:gd fmla="*/ 5143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1961" y="0"/>
                  </a:moveTo>
                  <a:cubicBezTo>
                    <a:pt x="21600" y="6924"/>
                    <a:pt x="21600" y="6924"/>
                    <a:pt x="21600" y="6924"/>
                  </a:cubicBezTo>
                  <a:cubicBezTo>
                    <a:pt x="17096" y="15499"/>
                    <a:pt x="9287" y="21023"/>
                    <a:pt x="703" y="21600"/>
                  </a:cubicBezTo>
                  <a:cubicBezTo>
                    <a:pt x="0" y="8492"/>
                    <a:pt x="0" y="8492"/>
                    <a:pt x="0" y="8492"/>
                  </a:cubicBezTo>
                  <a:cubicBezTo>
                    <a:pt x="5065" y="8079"/>
                    <a:pt x="9498" y="4782"/>
                    <a:pt x="11961" y="0"/>
                  </a:cubicBezTo>
                  <a:close/>
                </a:path>
              </a:pathLst>
            </a:custGeom>
            <a:solidFill>
              <a:srgbClr val="8CB734"/>
            </a:solidFill>
            <a:ln>
              <a:noFill/>
            </a:ln>
            <a:effec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4" name="í$liḋe">
              <a:extLst>
                <a:ext uri="{FF2B5EF4-FFF2-40B4-BE49-F238E27FC236}">
                  <a16:creationId xmlns:a16="http://schemas.microsoft.com/office/drawing/2014/main" id="{C15CA260-EA50-42C2-A15C-DE820407EE66}"/>
                </a:ext>
              </a:extLst>
            </p:cNvPr>
            <p:cNvSpPr/>
            <p:nvPr/>
          </p:nvSpPr>
          <p:spPr bwMode="auto">
            <a:xfrm>
              <a:off x="6750245" y="4753945"/>
              <a:ext cx="464344" cy="465138"/>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6="http://schemas.microsoft.com/office/drawing/2014/main" xmlns:lc="http://schemas.openxmlformats.org/drawingml/2006/lockedCanvas" cap="flat" cmpd="sng" w="12700">
                  <a:solidFill>
                    <a:srgbClr val="000000"/>
                  </a:solidFill>
                  <a:prstDash val="solid"/>
                  <a:miter lim="0"/>
                  <a:headEnd/>
                  <a:tailEnd/>
                </a14:hiddenLine>
              </a:ext>
              <a:ext uri="{AF507438-7753-43e0-B8FC-AC1667EBCBE1}">
                <a14:hiddenEffects xmlns:a16="http://schemas.microsoft.com/office/drawing/2014/main" xmlns:lc="http://schemas.openxmlformats.org/drawingml/2006/lockedCanvas">
                  <a:effectLst>
                    <a:outerShdw algn="ctr" blurRad="63500" dir="2700000" dist="38099" rotWithShape="0">
                      <a:srgbClr val="000000">
                        <a:alpha val="74998"/>
                      </a:srgbClr>
                    </a:outerShdw>
                  </a:effectLst>
                </a14:hiddenEffects>
              </a:ext>
            </a:extLst>
          </p:spPr>
          <p:txBody>
            <a:bodyPr anchor="ctr" bIns="45720" lIns="91440" rIns="91440" tIns="45720" wrap="square">
              <a:normAutofit/>
            </a:bodyPr>
            <a:lstStyle/>
            <a:p>
              <a:pPr algn="ctr"/>
              <a:endParaRPr>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5" name="registry_31010">
              <a:extLst>
                <a:ext uri="{FF2B5EF4-FFF2-40B4-BE49-F238E27FC236}">
                  <a16:creationId xmlns:a16="http://schemas.microsoft.com/office/drawing/2014/main" id="{3D8E7A5A-D065-4BDD-9EAA-BFF7873E2504}"/>
                </a:ext>
              </a:extLst>
            </p:cNvPr>
            <p:cNvSpPr>
              <a:spLocks noChangeAspect="1"/>
            </p:cNvSpPr>
            <p:nvPr/>
          </p:nvSpPr>
          <p:spPr bwMode="auto">
            <a:xfrm>
              <a:off x="5767673" y="3141499"/>
              <a:ext cx="781202" cy="736762"/>
            </a:xfrm>
            <a:custGeom>
              <a:gdLst>
                <a:gd fmla="*/ 0 w 6157" name="T0"/>
                <a:gd fmla="*/ 3844 h 5816" name="T1"/>
                <a:gd fmla="*/ 1972 w 6157" name="T2"/>
                <a:gd fmla="*/ 3844 h 5816" name="T3"/>
                <a:gd fmla="*/ 1972 w 6157" name="T4"/>
                <a:gd fmla="*/ 5816 h 5816" name="T5"/>
                <a:gd fmla="*/ 0 w 6157" name="T6"/>
                <a:gd fmla="*/ 5816 h 5816" name="T7"/>
                <a:gd fmla="*/ 0 w 6157" name="T8"/>
                <a:gd fmla="*/ 3844 h 5816" name="T9"/>
                <a:gd fmla="*/ 2592 w 6157" name="T10"/>
                <a:gd fmla="*/ 5816 h 5816" name="T11"/>
                <a:gd fmla="*/ 4565 w 6157" name="T12"/>
                <a:gd fmla="*/ 5816 h 5816" name="T13"/>
                <a:gd fmla="*/ 4565 w 6157" name="T14"/>
                <a:gd fmla="*/ 3844 h 5816" name="T15"/>
                <a:gd fmla="*/ 2592 w 6157" name="T16"/>
                <a:gd fmla="*/ 3844 h 5816" name="T17"/>
                <a:gd fmla="*/ 2592 w 6157" name="T18"/>
                <a:gd fmla="*/ 5816 h 5816" name="T19"/>
                <a:gd fmla="*/ 37 w 6157" name="T20"/>
                <a:gd fmla="*/ 3261 h 5816" name="T21"/>
                <a:gd fmla="*/ 2010 w 6157" name="T22"/>
                <a:gd fmla="*/ 3261 h 5816" name="T23"/>
                <a:gd fmla="*/ 2010 w 6157" name="T24"/>
                <a:gd fmla="*/ 1289 h 5816" name="T25"/>
                <a:gd fmla="*/ 37 w 6157" name="T26"/>
                <a:gd fmla="*/ 1289 h 5816" name="T27"/>
                <a:gd fmla="*/ 37 w 6157" name="T28"/>
                <a:gd fmla="*/ 3261 h 5816" name="T29"/>
                <a:gd fmla="*/ 4340 w 6157" name="T30"/>
                <a:gd fmla="*/ 1060 h 5816" name="T31"/>
                <a:gd fmla="*/ 3652 w 6157" name="T32"/>
                <a:gd fmla="*/ 0 h 5816" name="T33"/>
                <a:gd fmla="*/ 2592 w 6157" name="T34"/>
                <a:gd fmla="*/ 688 h 5816" name="T35"/>
                <a:gd fmla="*/ 3280 w 6157" name="T36"/>
                <a:gd fmla="*/ 1748 h 5816" name="T37"/>
                <a:gd fmla="*/ 4340 w 6157" name="T38"/>
                <a:gd fmla="*/ 1060 h 5816" name="T39"/>
                <a:gd fmla="*/ 2924 w 6157" name="T40"/>
                <a:gd fmla="*/ 2680 h 5816" name="T41"/>
                <a:gd fmla="*/ 3872 w 6157" name="T42"/>
                <a:gd fmla="*/ 3515 h 5816" name="T43"/>
                <a:gd fmla="*/ 4707 w 6157" name="T44"/>
                <a:gd fmla="*/ 2568 h 5816" name="T45"/>
                <a:gd fmla="*/ 3760 w 6157" name="T46"/>
                <a:gd fmla="*/ 1733 h 5816" name="T47"/>
                <a:gd fmla="*/ 2924 w 6157" name="T48"/>
                <a:gd fmla="*/ 2680 h 5816" name="T49"/>
                <a:gd fmla="*/ 5495 w 6157" name="T50"/>
                <a:gd fmla="*/ 603 h 5816" name="T51"/>
                <a:gd fmla="*/ 4419 w 6157" name="T52"/>
                <a:gd fmla="*/ 1265 h 5816" name="T53"/>
                <a:gd fmla="*/ 5081 w 6157" name="T54"/>
                <a:gd fmla="*/ 2341 h 5816" name="T55"/>
                <a:gd fmla="*/ 6157 w 6157" name="T56"/>
                <a:gd fmla="*/ 1679 h 5816" name="T57"/>
                <a:gd fmla="*/ 5495 w 6157" name="T58"/>
                <a:gd fmla="*/ 603 h 581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816" w="6157">
                  <a:moveTo>
                    <a:pt x="0" y="3844"/>
                  </a:moveTo>
                  <a:lnTo>
                    <a:pt x="1972" y="3844"/>
                  </a:lnTo>
                  <a:lnTo>
                    <a:pt x="1972" y="5816"/>
                  </a:lnTo>
                  <a:lnTo>
                    <a:pt x="0" y="5816"/>
                  </a:lnTo>
                  <a:lnTo>
                    <a:pt x="0" y="3844"/>
                  </a:lnTo>
                  <a:close/>
                  <a:moveTo>
                    <a:pt x="2592" y="5816"/>
                  </a:moveTo>
                  <a:lnTo>
                    <a:pt x="4565" y="5816"/>
                  </a:lnTo>
                  <a:lnTo>
                    <a:pt x="4565" y="3844"/>
                  </a:lnTo>
                  <a:lnTo>
                    <a:pt x="2592" y="3844"/>
                  </a:lnTo>
                  <a:lnTo>
                    <a:pt x="2592" y="5816"/>
                  </a:lnTo>
                  <a:close/>
                  <a:moveTo>
                    <a:pt x="37" y="3261"/>
                  </a:moveTo>
                  <a:lnTo>
                    <a:pt x="2010" y="3261"/>
                  </a:lnTo>
                  <a:lnTo>
                    <a:pt x="2010" y="1289"/>
                  </a:lnTo>
                  <a:lnTo>
                    <a:pt x="37" y="1289"/>
                  </a:lnTo>
                  <a:lnTo>
                    <a:pt x="37" y="3261"/>
                  </a:lnTo>
                  <a:close/>
                  <a:moveTo>
                    <a:pt x="4340" y="1060"/>
                  </a:moveTo>
                  <a:lnTo>
                    <a:pt x="3652" y="0"/>
                  </a:lnTo>
                  <a:lnTo>
                    <a:pt x="2592" y="688"/>
                  </a:lnTo>
                  <a:lnTo>
                    <a:pt x="3280" y="1748"/>
                  </a:lnTo>
                  <a:lnTo>
                    <a:pt x="4340" y="1060"/>
                  </a:lnTo>
                  <a:close/>
                  <a:moveTo>
                    <a:pt x="2924" y="2680"/>
                  </a:moveTo>
                  <a:lnTo>
                    <a:pt x="3872" y="3515"/>
                  </a:lnTo>
                  <a:lnTo>
                    <a:pt x="4707" y="2568"/>
                  </a:lnTo>
                  <a:lnTo>
                    <a:pt x="3760" y="1733"/>
                  </a:lnTo>
                  <a:lnTo>
                    <a:pt x="2924" y="2680"/>
                  </a:lnTo>
                  <a:close/>
                  <a:moveTo>
                    <a:pt x="5495" y="603"/>
                  </a:moveTo>
                  <a:lnTo>
                    <a:pt x="4419" y="1265"/>
                  </a:lnTo>
                  <a:lnTo>
                    <a:pt x="5081" y="2341"/>
                  </a:lnTo>
                  <a:lnTo>
                    <a:pt x="6157" y="1679"/>
                  </a:lnTo>
                  <a:lnTo>
                    <a:pt x="5495" y="603"/>
                  </a:lnTo>
                  <a:close/>
                </a:path>
              </a:pathLst>
            </a:custGeom>
            <a:solidFill>
              <a:schemeClr val="bg1"/>
            </a:solidFill>
            <a:ln>
              <a:noFill/>
            </a:ln>
          </p:spPr>
          <p:txBody>
            <a:bodyPr/>
            <a:lstStyle/>
            <a:p/>
          </p:txBody>
        </p:sp>
      </p:grpSp>
    </p:spTree>
    <p:extLst>
      <p:ext uri="{BB962C8B-B14F-4D97-AF65-F5344CB8AC3E}">
        <p14:creationId val="22478641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0"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500" id="19"/>
                                        <p:tgtEl>
                                          <p:spTgt spid="14"/>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7"/>
                                        </p:tgtEl>
                                        <p:attrNameLst>
                                          <p:attrName>style.visibility</p:attrName>
                                        </p:attrNameLst>
                                      </p:cBhvr>
                                      <p:to>
                                        <p:strVal val="visible"/>
                                      </p:to>
                                    </p:set>
                                    <p:animEffect filter="fade" transition="in">
                                      <p:cBhvr>
                                        <p:cTn dur="500" id="30"/>
                                        <p:tgtEl>
                                          <p:spTgt spid="17"/>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10" presetSubtype="0">
                                  <p:stCondLst>
                                    <p:cond delay="0"/>
                                  </p:stCondLst>
                                  <p:childTnLst>
                                    <p:set>
                                      <p:cBhvr>
                                        <p:cTn dur="1" fill="hold" id="34">
                                          <p:stCondLst>
                                            <p:cond delay="0"/>
                                          </p:stCondLst>
                                        </p:cTn>
                                        <p:tgtEl>
                                          <p:spTgt spid="18"/>
                                        </p:tgtEl>
                                        <p:attrNameLst>
                                          <p:attrName>style.visibility</p:attrName>
                                        </p:attrNameLst>
                                      </p:cBhvr>
                                      <p:to>
                                        <p:strVal val="visible"/>
                                      </p:to>
                                    </p:set>
                                    <p:animEffect filter="fade" transition="in">
                                      <p:cBhvr>
                                        <p:cTn dur="500" id="35"/>
                                        <p:tgtEl>
                                          <p:spTgt spid="18"/>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9"/>
                                        </p:tgtEl>
                                        <p:attrNameLst>
                                          <p:attrName>style.visibility</p:attrName>
                                        </p:attrNameLst>
                                      </p:cBhvr>
                                      <p:to>
                                        <p:strVal val="visible"/>
                                      </p:to>
                                    </p:set>
                                    <p:animEffect filter="fade" transition="in">
                                      <p:cBhvr>
                                        <p:cTn dur="500" id="38"/>
                                        <p:tgtEl>
                                          <p:spTgt spid="19"/>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10" presetSubtype="0">
                                  <p:stCondLst>
                                    <p:cond delay="0"/>
                                  </p:stCondLst>
                                  <p:childTnLst>
                                    <p:set>
                                      <p:cBhvr>
                                        <p:cTn dur="1" fill="hold" id="42">
                                          <p:stCondLst>
                                            <p:cond delay="0"/>
                                          </p:stCondLst>
                                        </p:cTn>
                                        <p:tgtEl>
                                          <p:spTgt spid="8"/>
                                        </p:tgtEl>
                                        <p:attrNameLst>
                                          <p:attrName>style.visibility</p:attrName>
                                        </p:attrNameLst>
                                      </p:cBhvr>
                                      <p:to>
                                        <p:strVal val="visible"/>
                                      </p:to>
                                    </p:set>
                                    <p:animEffect filter="fade" transition="in">
                                      <p:cBhvr>
                                        <p:cTn dur="500" id="43"/>
                                        <p:tgtEl>
                                          <p:spTgt spid="8"/>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9"/>
                                        </p:tgtEl>
                                        <p:attrNameLst>
                                          <p:attrName>style.visibility</p:attrName>
                                        </p:attrNameLst>
                                      </p:cBhvr>
                                      <p:to>
                                        <p:strVal val="visible"/>
                                      </p:to>
                                    </p:set>
                                    <p:animEffect filter="fade" transition="in">
                                      <p:cBhvr>
                                        <p:cTn dur="500" id="46"/>
                                        <p:tgtEl>
                                          <p:spTgt spid="9"/>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10" presetSubtype="0">
                                  <p:stCondLst>
                                    <p:cond delay="0"/>
                                  </p:stCondLst>
                                  <p:childTnLst>
                                    <p:set>
                                      <p:cBhvr>
                                        <p:cTn dur="1" fill="hold" id="50">
                                          <p:stCondLst>
                                            <p:cond delay="0"/>
                                          </p:stCondLst>
                                        </p:cTn>
                                        <p:tgtEl>
                                          <p:spTgt spid="10"/>
                                        </p:tgtEl>
                                        <p:attrNameLst>
                                          <p:attrName>style.visibility</p:attrName>
                                        </p:attrNameLst>
                                      </p:cBhvr>
                                      <p:to>
                                        <p:strVal val="visible"/>
                                      </p:to>
                                    </p:set>
                                    <p:animEffect filter="fade" transition="in">
                                      <p:cBhvr>
                                        <p:cTn dur="500" id="51"/>
                                        <p:tgtEl>
                                          <p:spTgt spid="10"/>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11"/>
                                        </p:tgtEl>
                                        <p:attrNameLst>
                                          <p:attrName>style.visibility</p:attrName>
                                        </p:attrNameLst>
                                      </p:cBhvr>
                                      <p:to>
                                        <p:strVal val="visible"/>
                                      </p:to>
                                    </p:set>
                                    <p:animEffect filter="fade" transition="in">
                                      <p:cBhvr>
                                        <p:cTn dur="500" id="54"/>
                                        <p:tgtEl>
                                          <p:spTgt spid="11"/>
                                        </p:tgtEl>
                                      </p:cBhvr>
                                    </p:animEffect>
                                  </p:childTnLst>
                                </p:cTn>
                              </p:par>
                            </p:childTnLst>
                          </p:cTn>
                        </p:par>
                      </p:childTnLst>
                    </p:cTn>
                  </p:par>
                  <p:par>
                    <p:cTn fill="hold" id="55" nodeType="clickPar">
                      <p:stCondLst>
                        <p:cond delay="indefinite"/>
                      </p:stCondLst>
                      <p:childTnLst>
                        <p:par>
                          <p:cTn fill="hold" id="56" nodeType="afterGroup">
                            <p:stCondLst>
                              <p:cond delay="0"/>
                            </p:stCondLst>
                            <p:childTnLst>
                              <p:par>
                                <p:cTn fill="hold" grpId="0" id="57" nodeType="clickEffect" presetClass="entr" presetID="10" presetSubtype="0">
                                  <p:stCondLst>
                                    <p:cond delay="0"/>
                                  </p:stCondLst>
                                  <p:childTnLst>
                                    <p:set>
                                      <p:cBhvr>
                                        <p:cTn dur="1" fill="hold" id="58">
                                          <p:stCondLst>
                                            <p:cond delay="0"/>
                                          </p:stCondLst>
                                        </p:cTn>
                                        <p:tgtEl>
                                          <p:spTgt spid="12"/>
                                        </p:tgtEl>
                                        <p:attrNameLst>
                                          <p:attrName>style.visibility</p:attrName>
                                        </p:attrNameLst>
                                      </p:cBhvr>
                                      <p:to>
                                        <p:strVal val="visible"/>
                                      </p:to>
                                    </p:set>
                                    <p:animEffect filter="fade" transition="in">
                                      <p:cBhvr>
                                        <p:cTn dur="500" id="59"/>
                                        <p:tgtEl>
                                          <p:spTgt spid="12"/>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13"/>
                                        </p:tgtEl>
                                        <p:attrNameLst>
                                          <p:attrName>style.visibility</p:attrName>
                                        </p:attrNameLst>
                                      </p:cBhvr>
                                      <p:to>
                                        <p:strVal val="visible"/>
                                      </p:to>
                                    </p:set>
                                    <p:animEffect filter="fade" transition="in">
                                      <p:cBhvr>
                                        <p:cTn dur="500" id="6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nvGrpSpPr>
          <p:cNvPr id="8" name="组合 7">
            <a:extLst>
              <a:ext uri="{FF2B5EF4-FFF2-40B4-BE49-F238E27FC236}">
                <a16:creationId xmlns:a16="http://schemas.microsoft.com/office/drawing/2014/main" id="{B1EA63BD-945A-46E5-8293-0404A21CA44F}"/>
              </a:ext>
            </a:extLst>
          </p:cNvPr>
          <p:cNvGrpSpPr/>
          <p:nvPr/>
        </p:nvGrpSpPr>
        <p:grpSpPr>
          <a:xfrm>
            <a:off x="1765005" y="1671042"/>
            <a:ext cx="3559144" cy="4401868"/>
            <a:chOff x="1765005" y="1671042"/>
            <a:chExt cx="3559144" cy="4401868"/>
          </a:xfrm>
        </p:grpSpPr>
        <p:sp>
          <p:nvSpPr>
            <p:cNvPr id="9" name="gears_192633">
              <a:extLst>
                <a:ext uri="{FF2B5EF4-FFF2-40B4-BE49-F238E27FC236}">
                  <a16:creationId xmlns:a16="http://schemas.microsoft.com/office/drawing/2014/main" id="{0699A979-3E48-4493-8A7A-F1BCF3280775}"/>
                </a:ext>
              </a:extLst>
            </p:cNvPr>
            <p:cNvSpPr>
              <a:spLocks noChangeAspect="1"/>
            </p:cNvSpPr>
            <p:nvPr/>
          </p:nvSpPr>
          <p:spPr bwMode="auto">
            <a:xfrm>
              <a:off x="1765005" y="4424349"/>
              <a:ext cx="1646065" cy="1648561"/>
            </a:xfrm>
            <a:custGeom>
              <a:gdLst>
                <a:gd fmla="*/ 302867 w 605804" name="connsiteX0"/>
                <a:gd fmla="*/ 180083 h 606722" name="connsiteY0"/>
                <a:gd fmla="*/ 424310 w 605804" name="connsiteX1"/>
                <a:gd fmla="*/ 301385 h 606722" name="connsiteY1"/>
                <a:gd fmla="*/ 302867 w 605804" name="connsiteX2"/>
                <a:gd fmla="*/ 422687 h 606722" name="connsiteY2"/>
                <a:gd fmla="*/ 181424 w 605804" name="connsiteX3"/>
                <a:gd fmla="*/ 301385 h 606722" name="connsiteY3"/>
                <a:gd fmla="*/ 302867 w 605804" name="connsiteX4"/>
                <a:gd fmla="*/ 180083 h 606722" name="connsiteY4"/>
                <a:gd fmla="*/ 302858 w 605804" name="connsiteX5"/>
                <a:gd fmla="*/ 135617 h 606722" name="connsiteY5"/>
                <a:gd fmla="*/ 136878 w 605804" name="connsiteX6"/>
                <a:gd fmla="*/ 301361 h 606722" name="connsiteY6"/>
                <a:gd fmla="*/ 302858 w 605804" name="connsiteX7"/>
                <a:gd fmla="*/ 467106 h 606722" name="connsiteY7"/>
                <a:gd fmla="*/ 468837 w 605804" name="connsiteX8"/>
                <a:gd fmla="*/ 301361 h 606722" name="connsiteY8"/>
                <a:gd fmla="*/ 302858 w 605804" name="connsiteX9"/>
                <a:gd fmla="*/ 135617 h 606722" name="connsiteY9"/>
                <a:gd fmla="*/ 253019 w 605804" name="connsiteX10"/>
                <a:gd fmla="*/ 0 h 606722" name="connsiteY10"/>
                <a:gd fmla="*/ 352785 w 605804" name="connsiteX11"/>
                <a:gd fmla="*/ 0 h 606722" name="connsiteY11"/>
                <a:gd fmla="*/ 379484 w 605804" name="connsiteX12"/>
                <a:gd fmla="*/ 26661 h 606722" name="connsiteY12"/>
                <a:gd fmla="*/ 379484 w 605804" name="connsiteX13"/>
                <a:gd fmla="*/ 43636 h 606722" name="connsiteY13"/>
                <a:gd fmla="*/ 433060 w 605804" name="connsiteX14"/>
                <a:gd fmla="*/ 65942 h 606722" name="connsiteY14"/>
                <a:gd fmla="*/ 445342 w 605804" name="connsiteX15"/>
                <a:gd fmla="*/ 52967 h 606722" name="connsiteY15"/>
                <a:gd fmla="*/ 464388 w 605804" name="connsiteX16"/>
                <a:gd fmla="*/ 44435 h 606722" name="connsiteY16"/>
                <a:gd fmla="*/ 464477 w 605804" name="connsiteX17"/>
                <a:gd fmla="*/ 44435 h 606722" name="connsiteY17"/>
                <a:gd fmla="*/ 483433 w 605804" name="connsiteX18"/>
                <a:gd fmla="*/ 52700 h 606722" name="connsiteY18"/>
                <a:gd fmla="*/ 551783 w 605804" name="connsiteX19"/>
                <a:gd fmla="*/ 121309 h 606722" name="connsiteY19"/>
                <a:gd fmla="*/ 551872 w 605804" name="connsiteX20"/>
                <a:gd fmla="*/ 159079 h 606722" name="connsiteY20"/>
                <a:gd fmla="*/ 538522 w 605804" name="connsiteX21"/>
                <a:gd fmla="*/ 172499 h 606722" name="connsiteY21"/>
                <a:gd fmla="*/ 561127 w 605804" name="connsiteX22"/>
                <a:gd fmla="*/ 227776 h 606722" name="connsiteY22"/>
                <a:gd fmla="*/ 579016 w 605804" name="connsiteX23"/>
                <a:gd fmla="*/ 227776 h 606722" name="connsiteY23"/>
                <a:gd fmla="*/ 605804 w 605804" name="connsiteX24"/>
                <a:gd fmla="*/ 254438 h 606722" name="connsiteY24"/>
                <a:gd fmla="*/ 605804 w 605804" name="connsiteX25"/>
                <a:gd fmla="*/ 352284 h 606722" name="connsiteY25"/>
                <a:gd fmla="*/ 579016 w 605804" name="connsiteX26"/>
                <a:gd fmla="*/ 378946 h 606722" name="connsiteY26"/>
                <a:gd fmla="*/ 561038 w 605804" name="connsiteX27"/>
                <a:gd fmla="*/ 378946 h 606722" name="connsiteY27"/>
                <a:gd fmla="*/ 539056 w 605804" name="connsiteX28"/>
                <a:gd fmla="*/ 431735 h 606722" name="connsiteY28"/>
                <a:gd fmla="*/ 551427 w 605804" name="connsiteX29"/>
                <a:gd fmla="*/ 443555 h 606722" name="connsiteY29"/>
                <a:gd fmla="*/ 559793 w 605804" name="connsiteX30"/>
                <a:gd fmla="*/ 462484 h 606722" name="connsiteY30"/>
                <a:gd fmla="*/ 551961 w 605804" name="connsiteX31"/>
                <a:gd fmla="*/ 481681 h 606722" name="connsiteY31"/>
                <a:gd fmla="*/ 483789 w 605804" name="connsiteX32"/>
                <a:gd fmla="*/ 550378 h 606722" name="connsiteY32"/>
                <a:gd fmla="*/ 464921 w 605804" name="connsiteX33"/>
                <a:gd fmla="*/ 558643 h 606722" name="connsiteY33"/>
                <a:gd fmla="*/ 464832 w 605804" name="connsiteX34"/>
                <a:gd fmla="*/ 558643 h 606722" name="connsiteY34"/>
                <a:gd fmla="*/ 445876 w 605804" name="connsiteX35"/>
                <a:gd fmla="*/ 550289 h 606722" name="connsiteY35"/>
                <a:gd fmla="*/ 433149 w 605804" name="connsiteX36"/>
                <a:gd fmla="*/ 537225 h 606722" name="connsiteY36"/>
                <a:gd fmla="*/ 379484 w 605804" name="connsiteX37"/>
                <a:gd fmla="*/ 559354 h 606722" name="connsiteY37"/>
                <a:gd fmla="*/ 379484 w 605804" name="connsiteX38"/>
                <a:gd fmla="*/ 579972 h 606722" name="connsiteY38"/>
                <a:gd fmla="*/ 352785 w 605804" name="connsiteX39"/>
                <a:gd fmla="*/ 606722 h 606722" name="connsiteY39"/>
                <a:gd fmla="*/ 253019 w 605804" name="connsiteX40"/>
                <a:gd fmla="*/ 606722 h 606722" name="connsiteY40"/>
                <a:gd fmla="*/ 226231 w 605804" name="connsiteX41"/>
                <a:gd fmla="*/ 579972 h 606722" name="connsiteY41"/>
                <a:gd fmla="*/ 226231 w 605804" name="connsiteX42"/>
                <a:gd fmla="*/ 559354 h 606722" name="connsiteY42"/>
                <a:gd fmla="*/ 172833 w 605804" name="connsiteX43"/>
                <a:gd fmla="*/ 537225 h 606722" name="connsiteY43"/>
                <a:gd fmla="*/ 160462 w 605804" name="connsiteX44"/>
                <a:gd fmla="*/ 550022 h 606722" name="connsiteY44"/>
                <a:gd fmla="*/ 141506 w 605804" name="connsiteX45"/>
                <a:gd fmla="*/ 558110 h 606722" name="connsiteY45"/>
                <a:gd fmla="*/ 122371 w 605804" name="connsiteX46"/>
                <a:gd fmla="*/ 550378 h 606722" name="connsiteY46"/>
                <a:gd fmla="*/ 54021 w 605804" name="connsiteX47"/>
                <a:gd fmla="*/ 482392 h 606722" name="connsiteY47"/>
                <a:gd fmla="*/ 46190 w 605804" name="connsiteX48"/>
                <a:gd fmla="*/ 463373 h 606722" name="connsiteY48"/>
                <a:gd fmla="*/ 54199 w 605804" name="connsiteX49"/>
                <a:gd fmla="*/ 444444 h 606722" name="connsiteY49"/>
                <a:gd fmla="*/ 66926 w 605804" name="connsiteX50"/>
                <a:gd fmla="*/ 432002 h 606722" name="connsiteY50"/>
                <a:gd fmla="*/ 44677 w 605804" name="connsiteX51"/>
                <a:gd fmla="*/ 378946 h 606722" name="connsiteY51"/>
                <a:gd fmla="*/ 26699 w 605804" name="connsiteX52"/>
                <a:gd fmla="*/ 378946 h 606722" name="connsiteY52"/>
                <a:gd fmla="*/ 0 w 605804" name="connsiteX53"/>
                <a:gd fmla="*/ 352284 h 606722" name="connsiteY53"/>
                <a:gd fmla="*/ 0 w 605804" name="connsiteX54"/>
                <a:gd fmla="*/ 254438 h 606722" name="connsiteY54"/>
                <a:gd fmla="*/ 26699 w 605804" name="connsiteX55"/>
                <a:gd fmla="*/ 227776 h 606722" name="connsiteY55"/>
                <a:gd fmla="*/ 44588 w 605804" name="connsiteX56"/>
                <a:gd fmla="*/ 227776 h 606722" name="connsiteY56"/>
                <a:gd fmla="*/ 67193 w 605804" name="connsiteX57"/>
                <a:gd fmla="*/ 172499 h 606722" name="connsiteY57"/>
                <a:gd fmla="*/ 53665 w 605804" name="connsiteX58"/>
                <a:gd fmla="*/ 158812 h 606722" name="connsiteY58"/>
                <a:gd fmla="*/ 53754 w 605804" name="connsiteX59"/>
                <a:gd fmla="*/ 121220 h 606722" name="connsiteY59"/>
                <a:gd fmla="*/ 121926 w 605804" name="connsiteX60"/>
                <a:gd fmla="*/ 52700 h 606722" name="connsiteY60"/>
                <a:gd fmla="*/ 140883 w 605804" name="connsiteX61"/>
                <a:gd fmla="*/ 44435 h 606722" name="connsiteY61"/>
                <a:gd fmla="*/ 140972 w 605804" name="connsiteX62"/>
                <a:gd fmla="*/ 44435 h 606722" name="connsiteY62"/>
                <a:gd fmla="*/ 159928 w 605804" name="connsiteX63"/>
                <a:gd fmla="*/ 52789 h 606722" name="connsiteY63"/>
                <a:gd fmla="*/ 172566 w 605804" name="connsiteX64"/>
                <a:gd fmla="*/ 65765 h 606722" name="connsiteY64"/>
                <a:gd fmla="*/ 226231 w 605804" name="connsiteX65"/>
                <a:gd fmla="*/ 43636 h 606722" name="connsiteY65"/>
                <a:gd fmla="*/ 226231 w 605804" name="connsiteX66"/>
                <a:gd fmla="*/ 26661 h 606722" name="connsiteY66"/>
                <a:gd fmla="*/ 253019 w 605804" name="connsiteX67"/>
                <a:gd fmla="*/ 0 h 606722"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06722" w="605804">
                  <a:moveTo>
                    <a:pt x="302867" y="180083"/>
                  </a:moveTo>
                  <a:cubicBezTo>
                    <a:pt x="369938" y="180083"/>
                    <a:pt x="424310" y="234392"/>
                    <a:pt x="424310" y="301385"/>
                  </a:cubicBezTo>
                  <a:cubicBezTo>
                    <a:pt x="424310" y="368378"/>
                    <a:pt x="369938" y="422687"/>
                    <a:pt x="302867" y="422687"/>
                  </a:cubicBezTo>
                  <a:cubicBezTo>
                    <a:pt x="235796" y="422687"/>
                    <a:pt x="181424" y="368378"/>
                    <a:pt x="181424" y="301385"/>
                  </a:cubicBezTo>
                  <a:cubicBezTo>
                    <a:pt x="181424" y="234392"/>
                    <a:pt x="235796" y="180083"/>
                    <a:pt x="302867" y="180083"/>
                  </a:cubicBezTo>
                  <a:close/>
                  <a:moveTo>
                    <a:pt x="302858" y="135617"/>
                  </a:moveTo>
                  <a:cubicBezTo>
                    <a:pt x="211368" y="135617"/>
                    <a:pt x="136878" y="210002"/>
                    <a:pt x="136878" y="301361"/>
                  </a:cubicBezTo>
                  <a:cubicBezTo>
                    <a:pt x="136878" y="392721"/>
                    <a:pt x="211368" y="467106"/>
                    <a:pt x="302858" y="467106"/>
                  </a:cubicBezTo>
                  <a:cubicBezTo>
                    <a:pt x="394436" y="467106"/>
                    <a:pt x="468837" y="392721"/>
                    <a:pt x="468837" y="301361"/>
                  </a:cubicBezTo>
                  <a:cubicBezTo>
                    <a:pt x="468837" y="210002"/>
                    <a:pt x="394436" y="135617"/>
                    <a:pt x="302858" y="135617"/>
                  </a:cubicBezTo>
                  <a:close/>
                  <a:moveTo>
                    <a:pt x="253019" y="0"/>
                  </a:moveTo>
                  <a:lnTo>
                    <a:pt x="352785" y="0"/>
                  </a:lnTo>
                  <a:cubicBezTo>
                    <a:pt x="367559" y="0"/>
                    <a:pt x="379484" y="11909"/>
                    <a:pt x="379484" y="26661"/>
                  </a:cubicBezTo>
                  <a:lnTo>
                    <a:pt x="379484" y="43636"/>
                  </a:lnTo>
                  <a:cubicBezTo>
                    <a:pt x="398085" y="49323"/>
                    <a:pt x="416329" y="56877"/>
                    <a:pt x="433060" y="65942"/>
                  </a:cubicBezTo>
                  <a:lnTo>
                    <a:pt x="445342" y="52967"/>
                  </a:lnTo>
                  <a:cubicBezTo>
                    <a:pt x="450326" y="47813"/>
                    <a:pt x="457179" y="44435"/>
                    <a:pt x="464388" y="44435"/>
                  </a:cubicBezTo>
                  <a:lnTo>
                    <a:pt x="464477" y="44435"/>
                  </a:lnTo>
                  <a:cubicBezTo>
                    <a:pt x="471596" y="44435"/>
                    <a:pt x="478449" y="47724"/>
                    <a:pt x="483433" y="52700"/>
                  </a:cubicBezTo>
                  <a:lnTo>
                    <a:pt x="551783" y="121309"/>
                  </a:lnTo>
                  <a:cubicBezTo>
                    <a:pt x="562106" y="131707"/>
                    <a:pt x="562195" y="148592"/>
                    <a:pt x="551872" y="159079"/>
                  </a:cubicBezTo>
                  <a:lnTo>
                    <a:pt x="538522" y="172499"/>
                  </a:lnTo>
                  <a:cubicBezTo>
                    <a:pt x="547600" y="189384"/>
                    <a:pt x="555343" y="208402"/>
                    <a:pt x="561127" y="227776"/>
                  </a:cubicBezTo>
                  <a:lnTo>
                    <a:pt x="579016" y="227776"/>
                  </a:lnTo>
                  <a:cubicBezTo>
                    <a:pt x="593789" y="227776"/>
                    <a:pt x="605804" y="239685"/>
                    <a:pt x="605804" y="254438"/>
                  </a:cubicBezTo>
                  <a:lnTo>
                    <a:pt x="605804" y="352284"/>
                  </a:lnTo>
                  <a:cubicBezTo>
                    <a:pt x="605804" y="367037"/>
                    <a:pt x="593789" y="378946"/>
                    <a:pt x="579016" y="378946"/>
                  </a:cubicBezTo>
                  <a:lnTo>
                    <a:pt x="561038" y="378946"/>
                  </a:lnTo>
                  <a:cubicBezTo>
                    <a:pt x="555521" y="397253"/>
                    <a:pt x="547956" y="415205"/>
                    <a:pt x="539056" y="431735"/>
                  </a:cubicBezTo>
                  <a:lnTo>
                    <a:pt x="551427" y="443555"/>
                  </a:lnTo>
                  <a:cubicBezTo>
                    <a:pt x="556678" y="448443"/>
                    <a:pt x="559704" y="455286"/>
                    <a:pt x="559793" y="462484"/>
                  </a:cubicBezTo>
                  <a:cubicBezTo>
                    <a:pt x="559882" y="469683"/>
                    <a:pt x="557034" y="476615"/>
                    <a:pt x="551961" y="481681"/>
                  </a:cubicBezTo>
                  <a:lnTo>
                    <a:pt x="483789" y="550378"/>
                  </a:lnTo>
                  <a:cubicBezTo>
                    <a:pt x="478805" y="555443"/>
                    <a:pt x="471952" y="558643"/>
                    <a:pt x="464921" y="558643"/>
                  </a:cubicBezTo>
                  <a:lnTo>
                    <a:pt x="464832" y="558643"/>
                  </a:lnTo>
                  <a:cubicBezTo>
                    <a:pt x="457713" y="558643"/>
                    <a:pt x="450860" y="555355"/>
                    <a:pt x="445876" y="550289"/>
                  </a:cubicBezTo>
                  <a:lnTo>
                    <a:pt x="433149" y="537225"/>
                  </a:lnTo>
                  <a:cubicBezTo>
                    <a:pt x="416418" y="546290"/>
                    <a:pt x="398174" y="553666"/>
                    <a:pt x="379484" y="559354"/>
                  </a:cubicBezTo>
                  <a:lnTo>
                    <a:pt x="379484" y="579972"/>
                  </a:lnTo>
                  <a:cubicBezTo>
                    <a:pt x="379484" y="594724"/>
                    <a:pt x="367559" y="606722"/>
                    <a:pt x="352785" y="606722"/>
                  </a:cubicBezTo>
                  <a:lnTo>
                    <a:pt x="253019" y="606722"/>
                  </a:lnTo>
                  <a:cubicBezTo>
                    <a:pt x="238246" y="606722"/>
                    <a:pt x="226231" y="594724"/>
                    <a:pt x="226231" y="579972"/>
                  </a:cubicBezTo>
                  <a:lnTo>
                    <a:pt x="226231" y="559354"/>
                  </a:lnTo>
                  <a:cubicBezTo>
                    <a:pt x="207542" y="553666"/>
                    <a:pt x="189386" y="546201"/>
                    <a:pt x="172833" y="537225"/>
                  </a:cubicBezTo>
                  <a:lnTo>
                    <a:pt x="160462" y="550022"/>
                  </a:lnTo>
                  <a:cubicBezTo>
                    <a:pt x="155478" y="555088"/>
                    <a:pt x="148714" y="558021"/>
                    <a:pt x="141506" y="558110"/>
                  </a:cubicBezTo>
                  <a:cubicBezTo>
                    <a:pt x="134386" y="558198"/>
                    <a:pt x="127444" y="555355"/>
                    <a:pt x="122371" y="550378"/>
                  </a:cubicBezTo>
                  <a:lnTo>
                    <a:pt x="54021" y="482392"/>
                  </a:lnTo>
                  <a:cubicBezTo>
                    <a:pt x="49038" y="477415"/>
                    <a:pt x="46190" y="470483"/>
                    <a:pt x="46190" y="463373"/>
                  </a:cubicBezTo>
                  <a:cubicBezTo>
                    <a:pt x="46190" y="456263"/>
                    <a:pt x="49127" y="449420"/>
                    <a:pt x="54199" y="444444"/>
                  </a:cubicBezTo>
                  <a:lnTo>
                    <a:pt x="66926" y="432002"/>
                  </a:lnTo>
                  <a:cubicBezTo>
                    <a:pt x="57937" y="415383"/>
                    <a:pt x="50372" y="397342"/>
                    <a:pt x="44677" y="378946"/>
                  </a:cubicBezTo>
                  <a:lnTo>
                    <a:pt x="26699" y="378946"/>
                  </a:lnTo>
                  <a:cubicBezTo>
                    <a:pt x="11926" y="378946"/>
                    <a:pt x="0" y="367037"/>
                    <a:pt x="0" y="352284"/>
                  </a:cubicBezTo>
                  <a:lnTo>
                    <a:pt x="0" y="254438"/>
                  </a:lnTo>
                  <a:cubicBezTo>
                    <a:pt x="0" y="239685"/>
                    <a:pt x="11926" y="227776"/>
                    <a:pt x="26699" y="227776"/>
                  </a:cubicBezTo>
                  <a:lnTo>
                    <a:pt x="44588" y="227776"/>
                  </a:lnTo>
                  <a:cubicBezTo>
                    <a:pt x="50461" y="208314"/>
                    <a:pt x="58204" y="189384"/>
                    <a:pt x="67193" y="172499"/>
                  </a:cubicBezTo>
                  <a:lnTo>
                    <a:pt x="53665" y="158812"/>
                  </a:lnTo>
                  <a:cubicBezTo>
                    <a:pt x="43431" y="148326"/>
                    <a:pt x="43431" y="131618"/>
                    <a:pt x="53754" y="121220"/>
                  </a:cubicBezTo>
                  <a:lnTo>
                    <a:pt x="121926" y="52700"/>
                  </a:lnTo>
                  <a:cubicBezTo>
                    <a:pt x="126999" y="47635"/>
                    <a:pt x="133763" y="44435"/>
                    <a:pt x="140883" y="44435"/>
                  </a:cubicBezTo>
                  <a:lnTo>
                    <a:pt x="140972" y="44435"/>
                  </a:lnTo>
                  <a:cubicBezTo>
                    <a:pt x="148091" y="44435"/>
                    <a:pt x="154944" y="47724"/>
                    <a:pt x="159928" y="52789"/>
                  </a:cubicBezTo>
                  <a:lnTo>
                    <a:pt x="172566" y="65765"/>
                  </a:lnTo>
                  <a:cubicBezTo>
                    <a:pt x="189297" y="56700"/>
                    <a:pt x="207542" y="49323"/>
                    <a:pt x="226231" y="43636"/>
                  </a:cubicBezTo>
                  <a:lnTo>
                    <a:pt x="226231" y="26661"/>
                  </a:lnTo>
                  <a:cubicBezTo>
                    <a:pt x="226231" y="11909"/>
                    <a:pt x="238246" y="0"/>
                    <a:pt x="253019" y="0"/>
                  </a:cubicBezTo>
                  <a:close/>
                </a:path>
              </a:pathLst>
            </a:custGeom>
            <a:solidFill>
              <a:srgbClr val="8CB734"/>
            </a:solidFill>
            <a:ln>
              <a:noFill/>
            </a:ln>
          </p:spPr>
          <p:txBody>
            <a:bodyPr/>
            <a:lstStyle/>
            <a:p/>
          </p:txBody>
        </p:sp>
        <p:sp>
          <p:nvSpPr>
            <p:cNvPr id="10" name="gears_192633">
              <a:extLst>
                <a:ext uri="{FF2B5EF4-FFF2-40B4-BE49-F238E27FC236}">
                  <a16:creationId xmlns:a16="http://schemas.microsoft.com/office/drawing/2014/main" id="{FD4061F6-E81F-4D0F-92BB-FE9DF43D43AC}"/>
                </a:ext>
              </a:extLst>
            </p:cNvPr>
            <p:cNvSpPr>
              <a:spLocks noChangeAspect="1"/>
            </p:cNvSpPr>
            <p:nvPr/>
          </p:nvSpPr>
          <p:spPr bwMode="auto">
            <a:xfrm>
              <a:off x="3678084" y="3786921"/>
              <a:ext cx="1646065" cy="1648561"/>
            </a:xfrm>
            <a:custGeom>
              <a:gdLst>
                <a:gd fmla="*/ 302867 w 605804" name="connsiteX0"/>
                <a:gd fmla="*/ 180083 h 606722" name="connsiteY0"/>
                <a:gd fmla="*/ 424310 w 605804" name="connsiteX1"/>
                <a:gd fmla="*/ 301385 h 606722" name="connsiteY1"/>
                <a:gd fmla="*/ 302867 w 605804" name="connsiteX2"/>
                <a:gd fmla="*/ 422687 h 606722" name="connsiteY2"/>
                <a:gd fmla="*/ 181424 w 605804" name="connsiteX3"/>
                <a:gd fmla="*/ 301385 h 606722" name="connsiteY3"/>
                <a:gd fmla="*/ 302867 w 605804" name="connsiteX4"/>
                <a:gd fmla="*/ 180083 h 606722" name="connsiteY4"/>
                <a:gd fmla="*/ 302858 w 605804" name="connsiteX5"/>
                <a:gd fmla="*/ 135617 h 606722" name="connsiteY5"/>
                <a:gd fmla="*/ 136878 w 605804" name="connsiteX6"/>
                <a:gd fmla="*/ 301361 h 606722" name="connsiteY6"/>
                <a:gd fmla="*/ 302858 w 605804" name="connsiteX7"/>
                <a:gd fmla="*/ 467106 h 606722" name="connsiteY7"/>
                <a:gd fmla="*/ 468837 w 605804" name="connsiteX8"/>
                <a:gd fmla="*/ 301361 h 606722" name="connsiteY8"/>
                <a:gd fmla="*/ 302858 w 605804" name="connsiteX9"/>
                <a:gd fmla="*/ 135617 h 606722" name="connsiteY9"/>
                <a:gd fmla="*/ 253019 w 605804" name="connsiteX10"/>
                <a:gd fmla="*/ 0 h 606722" name="connsiteY10"/>
                <a:gd fmla="*/ 352785 w 605804" name="connsiteX11"/>
                <a:gd fmla="*/ 0 h 606722" name="connsiteY11"/>
                <a:gd fmla="*/ 379484 w 605804" name="connsiteX12"/>
                <a:gd fmla="*/ 26661 h 606722" name="connsiteY12"/>
                <a:gd fmla="*/ 379484 w 605804" name="connsiteX13"/>
                <a:gd fmla="*/ 43636 h 606722" name="connsiteY13"/>
                <a:gd fmla="*/ 433060 w 605804" name="connsiteX14"/>
                <a:gd fmla="*/ 65942 h 606722" name="connsiteY14"/>
                <a:gd fmla="*/ 445342 w 605804" name="connsiteX15"/>
                <a:gd fmla="*/ 52967 h 606722" name="connsiteY15"/>
                <a:gd fmla="*/ 464388 w 605804" name="connsiteX16"/>
                <a:gd fmla="*/ 44435 h 606722" name="connsiteY16"/>
                <a:gd fmla="*/ 464477 w 605804" name="connsiteX17"/>
                <a:gd fmla="*/ 44435 h 606722" name="connsiteY17"/>
                <a:gd fmla="*/ 483433 w 605804" name="connsiteX18"/>
                <a:gd fmla="*/ 52700 h 606722" name="connsiteY18"/>
                <a:gd fmla="*/ 551783 w 605804" name="connsiteX19"/>
                <a:gd fmla="*/ 121309 h 606722" name="connsiteY19"/>
                <a:gd fmla="*/ 551872 w 605804" name="connsiteX20"/>
                <a:gd fmla="*/ 159079 h 606722" name="connsiteY20"/>
                <a:gd fmla="*/ 538522 w 605804" name="connsiteX21"/>
                <a:gd fmla="*/ 172499 h 606722" name="connsiteY21"/>
                <a:gd fmla="*/ 561127 w 605804" name="connsiteX22"/>
                <a:gd fmla="*/ 227776 h 606722" name="connsiteY22"/>
                <a:gd fmla="*/ 579016 w 605804" name="connsiteX23"/>
                <a:gd fmla="*/ 227776 h 606722" name="connsiteY23"/>
                <a:gd fmla="*/ 605804 w 605804" name="connsiteX24"/>
                <a:gd fmla="*/ 254438 h 606722" name="connsiteY24"/>
                <a:gd fmla="*/ 605804 w 605804" name="connsiteX25"/>
                <a:gd fmla="*/ 352284 h 606722" name="connsiteY25"/>
                <a:gd fmla="*/ 579016 w 605804" name="connsiteX26"/>
                <a:gd fmla="*/ 378946 h 606722" name="connsiteY26"/>
                <a:gd fmla="*/ 561038 w 605804" name="connsiteX27"/>
                <a:gd fmla="*/ 378946 h 606722" name="connsiteY27"/>
                <a:gd fmla="*/ 539056 w 605804" name="connsiteX28"/>
                <a:gd fmla="*/ 431735 h 606722" name="connsiteY28"/>
                <a:gd fmla="*/ 551427 w 605804" name="connsiteX29"/>
                <a:gd fmla="*/ 443555 h 606722" name="connsiteY29"/>
                <a:gd fmla="*/ 559793 w 605804" name="connsiteX30"/>
                <a:gd fmla="*/ 462484 h 606722" name="connsiteY30"/>
                <a:gd fmla="*/ 551961 w 605804" name="connsiteX31"/>
                <a:gd fmla="*/ 481681 h 606722" name="connsiteY31"/>
                <a:gd fmla="*/ 483789 w 605804" name="connsiteX32"/>
                <a:gd fmla="*/ 550378 h 606722" name="connsiteY32"/>
                <a:gd fmla="*/ 464921 w 605804" name="connsiteX33"/>
                <a:gd fmla="*/ 558643 h 606722" name="connsiteY33"/>
                <a:gd fmla="*/ 464832 w 605804" name="connsiteX34"/>
                <a:gd fmla="*/ 558643 h 606722" name="connsiteY34"/>
                <a:gd fmla="*/ 445876 w 605804" name="connsiteX35"/>
                <a:gd fmla="*/ 550289 h 606722" name="connsiteY35"/>
                <a:gd fmla="*/ 433149 w 605804" name="connsiteX36"/>
                <a:gd fmla="*/ 537225 h 606722" name="connsiteY36"/>
                <a:gd fmla="*/ 379484 w 605804" name="connsiteX37"/>
                <a:gd fmla="*/ 559354 h 606722" name="connsiteY37"/>
                <a:gd fmla="*/ 379484 w 605804" name="connsiteX38"/>
                <a:gd fmla="*/ 579972 h 606722" name="connsiteY38"/>
                <a:gd fmla="*/ 352785 w 605804" name="connsiteX39"/>
                <a:gd fmla="*/ 606722 h 606722" name="connsiteY39"/>
                <a:gd fmla="*/ 253019 w 605804" name="connsiteX40"/>
                <a:gd fmla="*/ 606722 h 606722" name="connsiteY40"/>
                <a:gd fmla="*/ 226231 w 605804" name="connsiteX41"/>
                <a:gd fmla="*/ 579972 h 606722" name="connsiteY41"/>
                <a:gd fmla="*/ 226231 w 605804" name="connsiteX42"/>
                <a:gd fmla="*/ 559354 h 606722" name="connsiteY42"/>
                <a:gd fmla="*/ 172833 w 605804" name="connsiteX43"/>
                <a:gd fmla="*/ 537225 h 606722" name="connsiteY43"/>
                <a:gd fmla="*/ 160462 w 605804" name="connsiteX44"/>
                <a:gd fmla="*/ 550022 h 606722" name="connsiteY44"/>
                <a:gd fmla="*/ 141506 w 605804" name="connsiteX45"/>
                <a:gd fmla="*/ 558110 h 606722" name="connsiteY45"/>
                <a:gd fmla="*/ 122371 w 605804" name="connsiteX46"/>
                <a:gd fmla="*/ 550378 h 606722" name="connsiteY46"/>
                <a:gd fmla="*/ 54021 w 605804" name="connsiteX47"/>
                <a:gd fmla="*/ 482392 h 606722" name="connsiteY47"/>
                <a:gd fmla="*/ 46190 w 605804" name="connsiteX48"/>
                <a:gd fmla="*/ 463373 h 606722" name="connsiteY48"/>
                <a:gd fmla="*/ 54199 w 605804" name="connsiteX49"/>
                <a:gd fmla="*/ 444444 h 606722" name="connsiteY49"/>
                <a:gd fmla="*/ 66926 w 605804" name="connsiteX50"/>
                <a:gd fmla="*/ 432002 h 606722" name="connsiteY50"/>
                <a:gd fmla="*/ 44677 w 605804" name="connsiteX51"/>
                <a:gd fmla="*/ 378946 h 606722" name="connsiteY51"/>
                <a:gd fmla="*/ 26699 w 605804" name="connsiteX52"/>
                <a:gd fmla="*/ 378946 h 606722" name="connsiteY52"/>
                <a:gd fmla="*/ 0 w 605804" name="connsiteX53"/>
                <a:gd fmla="*/ 352284 h 606722" name="connsiteY53"/>
                <a:gd fmla="*/ 0 w 605804" name="connsiteX54"/>
                <a:gd fmla="*/ 254438 h 606722" name="connsiteY54"/>
                <a:gd fmla="*/ 26699 w 605804" name="connsiteX55"/>
                <a:gd fmla="*/ 227776 h 606722" name="connsiteY55"/>
                <a:gd fmla="*/ 44588 w 605804" name="connsiteX56"/>
                <a:gd fmla="*/ 227776 h 606722" name="connsiteY56"/>
                <a:gd fmla="*/ 67193 w 605804" name="connsiteX57"/>
                <a:gd fmla="*/ 172499 h 606722" name="connsiteY57"/>
                <a:gd fmla="*/ 53665 w 605804" name="connsiteX58"/>
                <a:gd fmla="*/ 158812 h 606722" name="connsiteY58"/>
                <a:gd fmla="*/ 53754 w 605804" name="connsiteX59"/>
                <a:gd fmla="*/ 121220 h 606722" name="connsiteY59"/>
                <a:gd fmla="*/ 121926 w 605804" name="connsiteX60"/>
                <a:gd fmla="*/ 52700 h 606722" name="connsiteY60"/>
                <a:gd fmla="*/ 140883 w 605804" name="connsiteX61"/>
                <a:gd fmla="*/ 44435 h 606722" name="connsiteY61"/>
                <a:gd fmla="*/ 140972 w 605804" name="connsiteX62"/>
                <a:gd fmla="*/ 44435 h 606722" name="connsiteY62"/>
                <a:gd fmla="*/ 159928 w 605804" name="connsiteX63"/>
                <a:gd fmla="*/ 52789 h 606722" name="connsiteY63"/>
                <a:gd fmla="*/ 172566 w 605804" name="connsiteX64"/>
                <a:gd fmla="*/ 65765 h 606722" name="connsiteY64"/>
                <a:gd fmla="*/ 226231 w 605804" name="connsiteX65"/>
                <a:gd fmla="*/ 43636 h 606722" name="connsiteY65"/>
                <a:gd fmla="*/ 226231 w 605804" name="connsiteX66"/>
                <a:gd fmla="*/ 26661 h 606722" name="connsiteY66"/>
                <a:gd fmla="*/ 253019 w 605804" name="connsiteX67"/>
                <a:gd fmla="*/ 0 h 606722"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06722" w="605804">
                  <a:moveTo>
                    <a:pt x="302867" y="180083"/>
                  </a:moveTo>
                  <a:cubicBezTo>
                    <a:pt x="369938" y="180083"/>
                    <a:pt x="424310" y="234392"/>
                    <a:pt x="424310" y="301385"/>
                  </a:cubicBezTo>
                  <a:cubicBezTo>
                    <a:pt x="424310" y="368378"/>
                    <a:pt x="369938" y="422687"/>
                    <a:pt x="302867" y="422687"/>
                  </a:cubicBezTo>
                  <a:cubicBezTo>
                    <a:pt x="235796" y="422687"/>
                    <a:pt x="181424" y="368378"/>
                    <a:pt x="181424" y="301385"/>
                  </a:cubicBezTo>
                  <a:cubicBezTo>
                    <a:pt x="181424" y="234392"/>
                    <a:pt x="235796" y="180083"/>
                    <a:pt x="302867" y="180083"/>
                  </a:cubicBezTo>
                  <a:close/>
                  <a:moveTo>
                    <a:pt x="302858" y="135617"/>
                  </a:moveTo>
                  <a:cubicBezTo>
                    <a:pt x="211368" y="135617"/>
                    <a:pt x="136878" y="210002"/>
                    <a:pt x="136878" y="301361"/>
                  </a:cubicBezTo>
                  <a:cubicBezTo>
                    <a:pt x="136878" y="392721"/>
                    <a:pt x="211368" y="467106"/>
                    <a:pt x="302858" y="467106"/>
                  </a:cubicBezTo>
                  <a:cubicBezTo>
                    <a:pt x="394436" y="467106"/>
                    <a:pt x="468837" y="392721"/>
                    <a:pt x="468837" y="301361"/>
                  </a:cubicBezTo>
                  <a:cubicBezTo>
                    <a:pt x="468837" y="210002"/>
                    <a:pt x="394436" y="135617"/>
                    <a:pt x="302858" y="135617"/>
                  </a:cubicBezTo>
                  <a:close/>
                  <a:moveTo>
                    <a:pt x="253019" y="0"/>
                  </a:moveTo>
                  <a:lnTo>
                    <a:pt x="352785" y="0"/>
                  </a:lnTo>
                  <a:cubicBezTo>
                    <a:pt x="367559" y="0"/>
                    <a:pt x="379484" y="11909"/>
                    <a:pt x="379484" y="26661"/>
                  </a:cubicBezTo>
                  <a:lnTo>
                    <a:pt x="379484" y="43636"/>
                  </a:lnTo>
                  <a:cubicBezTo>
                    <a:pt x="398085" y="49323"/>
                    <a:pt x="416329" y="56877"/>
                    <a:pt x="433060" y="65942"/>
                  </a:cubicBezTo>
                  <a:lnTo>
                    <a:pt x="445342" y="52967"/>
                  </a:lnTo>
                  <a:cubicBezTo>
                    <a:pt x="450326" y="47813"/>
                    <a:pt x="457179" y="44435"/>
                    <a:pt x="464388" y="44435"/>
                  </a:cubicBezTo>
                  <a:lnTo>
                    <a:pt x="464477" y="44435"/>
                  </a:lnTo>
                  <a:cubicBezTo>
                    <a:pt x="471596" y="44435"/>
                    <a:pt x="478449" y="47724"/>
                    <a:pt x="483433" y="52700"/>
                  </a:cubicBezTo>
                  <a:lnTo>
                    <a:pt x="551783" y="121309"/>
                  </a:lnTo>
                  <a:cubicBezTo>
                    <a:pt x="562106" y="131707"/>
                    <a:pt x="562195" y="148592"/>
                    <a:pt x="551872" y="159079"/>
                  </a:cubicBezTo>
                  <a:lnTo>
                    <a:pt x="538522" y="172499"/>
                  </a:lnTo>
                  <a:cubicBezTo>
                    <a:pt x="547600" y="189384"/>
                    <a:pt x="555343" y="208402"/>
                    <a:pt x="561127" y="227776"/>
                  </a:cubicBezTo>
                  <a:lnTo>
                    <a:pt x="579016" y="227776"/>
                  </a:lnTo>
                  <a:cubicBezTo>
                    <a:pt x="593789" y="227776"/>
                    <a:pt x="605804" y="239685"/>
                    <a:pt x="605804" y="254438"/>
                  </a:cubicBezTo>
                  <a:lnTo>
                    <a:pt x="605804" y="352284"/>
                  </a:lnTo>
                  <a:cubicBezTo>
                    <a:pt x="605804" y="367037"/>
                    <a:pt x="593789" y="378946"/>
                    <a:pt x="579016" y="378946"/>
                  </a:cubicBezTo>
                  <a:lnTo>
                    <a:pt x="561038" y="378946"/>
                  </a:lnTo>
                  <a:cubicBezTo>
                    <a:pt x="555521" y="397253"/>
                    <a:pt x="547956" y="415205"/>
                    <a:pt x="539056" y="431735"/>
                  </a:cubicBezTo>
                  <a:lnTo>
                    <a:pt x="551427" y="443555"/>
                  </a:lnTo>
                  <a:cubicBezTo>
                    <a:pt x="556678" y="448443"/>
                    <a:pt x="559704" y="455286"/>
                    <a:pt x="559793" y="462484"/>
                  </a:cubicBezTo>
                  <a:cubicBezTo>
                    <a:pt x="559882" y="469683"/>
                    <a:pt x="557034" y="476615"/>
                    <a:pt x="551961" y="481681"/>
                  </a:cubicBezTo>
                  <a:lnTo>
                    <a:pt x="483789" y="550378"/>
                  </a:lnTo>
                  <a:cubicBezTo>
                    <a:pt x="478805" y="555443"/>
                    <a:pt x="471952" y="558643"/>
                    <a:pt x="464921" y="558643"/>
                  </a:cubicBezTo>
                  <a:lnTo>
                    <a:pt x="464832" y="558643"/>
                  </a:lnTo>
                  <a:cubicBezTo>
                    <a:pt x="457713" y="558643"/>
                    <a:pt x="450860" y="555355"/>
                    <a:pt x="445876" y="550289"/>
                  </a:cubicBezTo>
                  <a:lnTo>
                    <a:pt x="433149" y="537225"/>
                  </a:lnTo>
                  <a:cubicBezTo>
                    <a:pt x="416418" y="546290"/>
                    <a:pt x="398174" y="553666"/>
                    <a:pt x="379484" y="559354"/>
                  </a:cubicBezTo>
                  <a:lnTo>
                    <a:pt x="379484" y="579972"/>
                  </a:lnTo>
                  <a:cubicBezTo>
                    <a:pt x="379484" y="594724"/>
                    <a:pt x="367559" y="606722"/>
                    <a:pt x="352785" y="606722"/>
                  </a:cubicBezTo>
                  <a:lnTo>
                    <a:pt x="253019" y="606722"/>
                  </a:lnTo>
                  <a:cubicBezTo>
                    <a:pt x="238246" y="606722"/>
                    <a:pt x="226231" y="594724"/>
                    <a:pt x="226231" y="579972"/>
                  </a:cubicBezTo>
                  <a:lnTo>
                    <a:pt x="226231" y="559354"/>
                  </a:lnTo>
                  <a:cubicBezTo>
                    <a:pt x="207542" y="553666"/>
                    <a:pt x="189386" y="546201"/>
                    <a:pt x="172833" y="537225"/>
                  </a:cubicBezTo>
                  <a:lnTo>
                    <a:pt x="160462" y="550022"/>
                  </a:lnTo>
                  <a:cubicBezTo>
                    <a:pt x="155478" y="555088"/>
                    <a:pt x="148714" y="558021"/>
                    <a:pt x="141506" y="558110"/>
                  </a:cubicBezTo>
                  <a:cubicBezTo>
                    <a:pt x="134386" y="558198"/>
                    <a:pt x="127444" y="555355"/>
                    <a:pt x="122371" y="550378"/>
                  </a:cubicBezTo>
                  <a:lnTo>
                    <a:pt x="54021" y="482392"/>
                  </a:lnTo>
                  <a:cubicBezTo>
                    <a:pt x="49038" y="477415"/>
                    <a:pt x="46190" y="470483"/>
                    <a:pt x="46190" y="463373"/>
                  </a:cubicBezTo>
                  <a:cubicBezTo>
                    <a:pt x="46190" y="456263"/>
                    <a:pt x="49127" y="449420"/>
                    <a:pt x="54199" y="444444"/>
                  </a:cubicBezTo>
                  <a:lnTo>
                    <a:pt x="66926" y="432002"/>
                  </a:lnTo>
                  <a:cubicBezTo>
                    <a:pt x="57937" y="415383"/>
                    <a:pt x="50372" y="397342"/>
                    <a:pt x="44677" y="378946"/>
                  </a:cubicBezTo>
                  <a:lnTo>
                    <a:pt x="26699" y="378946"/>
                  </a:lnTo>
                  <a:cubicBezTo>
                    <a:pt x="11926" y="378946"/>
                    <a:pt x="0" y="367037"/>
                    <a:pt x="0" y="352284"/>
                  </a:cubicBezTo>
                  <a:lnTo>
                    <a:pt x="0" y="254438"/>
                  </a:lnTo>
                  <a:cubicBezTo>
                    <a:pt x="0" y="239685"/>
                    <a:pt x="11926" y="227776"/>
                    <a:pt x="26699" y="227776"/>
                  </a:cubicBezTo>
                  <a:lnTo>
                    <a:pt x="44588" y="227776"/>
                  </a:lnTo>
                  <a:cubicBezTo>
                    <a:pt x="50461" y="208314"/>
                    <a:pt x="58204" y="189384"/>
                    <a:pt x="67193" y="172499"/>
                  </a:cubicBezTo>
                  <a:lnTo>
                    <a:pt x="53665" y="158812"/>
                  </a:lnTo>
                  <a:cubicBezTo>
                    <a:pt x="43431" y="148326"/>
                    <a:pt x="43431" y="131618"/>
                    <a:pt x="53754" y="121220"/>
                  </a:cubicBezTo>
                  <a:lnTo>
                    <a:pt x="121926" y="52700"/>
                  </a:lnTo>
                  <a:cubicBezTo>
                    <a:pt x="126999" y="47635"/>
                    <a:pt x="133763" y="44435"/>
                    <a:pt x="140883" y="44435"/>
                  </a:cubicBezTo>
                  <a:lnTo>
                    <a:pt x="140972" y="44435"/>
                  </a:lnTo>
                  <a:cubicBezTo>
                    <a:pt x="148091" y="44435"/>
                    <a:pt x="154944" y="47724"/>
                    <a:pt x="159928" y="52789"/>
                  </a:cubicBezTo>
                  <a:lnTo>
                    <a:pt x="172566" y="65765"/>
                  </a:lnTo>
                  <a:cubicBezTo>
                    <a:pt x="189297" y="56700"/>
                    <a:pt x="207542" y="49323"/>
                    <a:pt x="226231" y="43636"/>
                  </a:cubicBezTo>
                  <a:lnTo>
                    <a:pt x="226231" y="26661"/>
                  </a:lnTo>
                  <a:cubicBezTo>
                    <a:pt x="226231" y="11909"/>
                    <a:pt x="238246" y="0"/>
                    <a:pt x="253019" y="0"/>
                  </a:cubicBezTo>
                  <a:close/>
                </a:path>
              </a:pathLst>
            </a:custGeom>
            <a:solidFill>
              <a:srgbClr val="8CB734"/>
            </a:solidFill>
            <a:ln>
              <a:noFill/>
            </a:ln>
          </p:spPr>
          <p:txBody>
            <a:bodyPr/>
            <a:lstStyle/>
            <a:p/>
          </p:txBody>
        </p:sp>
        <p:sp>
          <p:nvSpPr>
            <p:cNvPr id="11" name="gears_192633">
              <a:extLst>
                <a:ext uri="{FF2B5EF4-FFF2-40B4-BE49-F238E27FC236}">
                  <a16:creationId xmlns:a16="http://schemas.microsoft.com/office/drawing/2014/main" id="{EC9E71DF-5CFA-4389-8C90-6431440DF396}"/>
                </a:ext>
              </a:extLst>
            </p:cNvPr>
            <p:cNvSpPr>
              <a:spLocks noChangeAspect="1"/>
            </p:cNvSpPr>
            <p:nvPr/>
          </p:nvSpPr>
          <p:spPr bwMode="auto">
            <a:xfrm>
              <a:off x="1881182" y="1671042"/>
              <a:ext cx="2469879" cy="2473624"/>
            </a:xfrm>
            <a:custGeom>
              <a:gdLst>
                <a:gd fmla="*/ 302867 w 605804" name="connsiteX0"/>
                <a:gd fmla="*/ 180083 h 606722" name="connsiteY0"/>
                <a:gd fmla="*/ 424310 w 605804" name="connsiteX1"/>
                <a:gd fmla="*/ 301385 h 606722" name="connsiteY1"/>
                <a:gd fmla="*/ 302867 w 605804" name="connsiteX2"/>
                <a:gd fmla="*/ 422687 h 606722" name="connsiteY2"/>
                <a:gd fmla="*/ 181424 w 605804" name="connsiteX3"/>
                <a:gd fmla="*/ 301385 h 606722" name="connsiteY3"/>
                <a:gd fmla="*/ 302867 w 605804" name="connsiteX4"/>
                <a:gd fmla="*/ 180083 h 606722" name="connsiteY4"/>
                <a:gd fmla="*/ 302858 w 605804" name="connsiteX5"/>
                <a:gd fmla="*/ 135617 h 606722" name="connsiteY5"/>
                <a:gd fmla="*/ 136878 w 605804" name="connsiteX6"/>
                <a:gd fmla="*/ 301361 h 606722" name="connsiteY6"/>
                <a:gd fmla="*/ 302858 w 605804" name="connsiteX7"/>
                <a:gd fmla="*/ 467106 h 606722" name="connsiteY7"/>
                <a:gd fmla="*/ 468837 w 605804" name="connsiteX8"/>
                <a:gd fmla="*/ 301361 h 606722" name="connsiteY8"/>
                <a:gd fmla="*/ 302858 w 605804" name="connsiteX9"/>
                <a:gd fmla="*/ 135617 h 606722" name="connsiteY9"/>
                <a:gd fmla="*/ 253019 w 605804" name="connsiteX10"/>
                <a:gd fmla="*/ 0 h 606722" name="connsiteY10"/>
                <a:gd fmla="*/ 352785 w 605804" name="connsiteX11"/>
                <a:gd fmla="*/ 0 h 606722" name="connsiteY11"/>
                <a:gd fmla="*/ 379484 w 605804" name="connsiteX12"/>
                <a:gd fmla="*/ 26661 h 606722" name="connsiteY12"/>
                <a:gd fmla="*/ 379484 w 605804" name="connsiteX13"/>
                <a:gd fmla="*/ 43636 h 606722" name="connsiteY13"/>
                <a:gd fmla="*/ 433060 w 605804" name="connsiteX14"/>
                <a:gd fmla="*/ 65942 h 606722" name="connsiteY14"/>
                <a:gd fmla="*/ 445342 w 605804" name="connsiteX15"/>
                <a:gd fmla="*/ 52967 h 606722" name="connsiteY15"/>
                <a:gd fmla="*/ 464388 w 605804" name="connsiteX16"/>
                <a:gd fmla="*/ 44435 h 606722" name="connsiteY16"/>
                <a:gd fmla="*/ 464477 w 605804" name="connsiteX17"/>
                <a:gd fmla="*/ 44435 h 606722" name="connsiteY17"/>
                <a:gd fmla="*/ 483433 w 605804" name="connsiteX18"/>
                <a:gd fmla="*/ 52700 h 606722" name="connsiteY18"/>
                <a:gd fmla="*/ 551783 w 605804" name="connsiteX19"/>
                <a:gd fmla="*/ 121309 h 606722" name="connsiteY19"/>
                <a:gd fmla="*/ 551872 w 605804" name="connsiteX20"/>
                <a:gd fmla="*/ 159079 h 606722" name="connsiteY20"/>
                <a:gd fmla="*/ 538522 w 605804" name="connsiteX21"/>
                <a:gd fmla="*/ 172499 h 606722" name="connsiteY21"/>
                <a:gd fmla="*/ 561127 w 605804" name="connsiteX22"/>
                <a:gd fmla="*/ 227776 h 606722" name="connsiteY22"/>
                <a:gd fmla="*/ 579016 w 605804" name="connsiteX23"/>
                <a:gd fmla="*/ 227776 h 606722" name="connsiteY23"/>
                <a:gd fmla="*/ 605804 w 605804" name="connsiteX24"/>
                <a:gd fmla="*/ 254438 h 606722" name="connsiteY24"/>
                <a:gd fmla="*/ 605804 w 605804" name="connsiteX25"/>
                <a:gd fmla="*/ 352284 h 606722" name="connsiteY25"/>
                <a:gd fmla="*/ 579016 w 605804" name="connsiteX26"/>
                <a:gd fmla="*/ 378946 h 606722" name="connsiteY26"/>
                <a:gd fmla="*/ 561038 w 605804" name="connsiteX27"/>
                <a:gd fmla="*/ 378946 h 606722" name="connsiteY27"/>
                <a:gd fmla="*/ 539056 w 605804" name="connsiteX28"/>
                <a:gd fmla="*/ 431735 h 606722" name="connsiteY28"/>
                <a:gd fmla="*/ 551427 w 605804" name="connsiteX29"/>
                <a:gd fmla="*/ 443555 h 606722" name="connsiteY29"/>
                <a:gd fmla="*/ 559793 w 605804" name="connsiteX30"/>
                <a:gd fmla="*/ 462484 h 606722" name="connsiteY30"/>
                <a:gd fmla="*/ 551961 w 605804" name="connsiteX31"/>
                <a:gd fmla="*/ 481681 h 606722" name="connsiteY31"/>
                <a:gd fmla="*/ 483789 w 605804" name="connsiteX32"/>
                <a:gd fmla="*/ 550378 h 606722" name="connsiteY32"/>
                <a:gd fmla="*/ 464921 w 605804" name="connsiteX33"/>
                <a:gd fmla="*/ 558643 h 606722" name="connsiteY33"/>
                <a:gd fmla="*/ 464832 w 605804" name="connsiteX34"/>
                <a:gd fmla="*/ 558643 h 606722" name="connsiteY34"/>
                <a:gd fmla="*/ 445876 w 605804" name="connsiteX35"/>
                <a:gd fmla="*/ 550289 h 606722" name="connsiteY35"/>
                <a:gd fmla="*/ 433149 w 605804" name="connsiteX36"/>
                <a:gd fmla="*/ 537225 h 606722" name="connsiteY36"/>
                <a:gd fmla="*/ 379484 w 605804" name="connsiteX37"/>
                <a:gd fmla="*/ 559354 h 606722" name="connsiteY37"/>
                <a:gd fmla="*/ 379484 w 605804" name="connsiteX38"/>
                <a:gd fmla="*/ 579972 h 606722" name="connsiteY38"/>
                <a:gd fmla="*/ 352785 w 605804" name="connsiteX39"/>
                <a:gd fmla="*/ 606722 h 606722" name="connsiteY39"/>
                <a:gd fmla="*/ 253019 w 605804" name="connsiteX40"/>
                <a:gd fmla="*/ 606722 h 606722" name="connsiteY40"/>
                <a:gd fmla="*/ 226231 w 605804" name="connsiteX41"/>
                <a:gd fmla="*/ 579972 h 606722" name="connsiteY41"/>
                <a:gd fmla="*/ 226231 w 605804" name="connsiteX42"/>
                <a:gd fmla="*/ 559354 h 606722" name="connsiteY42"/>
                <a:gd fmla="*/ 172833 w 605804" name="connsiteX43"/>
                <a:gd fmla="*/ 537225 h 606722" name="connsiteY43"/>
                <a:gd fmla="*/ 160462 w 605804" name="connsiteX44"/>
                <a:gd fmla="*/ 550022 h 606722" name="connsiteY44"/>
                <a:gd fmla="*/ 141506 w 605804" name="connsiteX45"/>
                <a:gd fmla="*/ 558110 h 606722" name="connsiteY45"/>
                <a:gd fmla="*/ 122371 w 605804" name="connsiteX46"/>
                <a:gd fmla="*/ 550378 h 606722" name="connsiteY46"/>
                <a:gd fmla="*/ 54021 w 605804" name="connsiteX47"/>
                <a:gd fmla="*/ 482392 h 606722" name="connsiteY47"/>
                <a:gd fmla="*/ 46190 w 605804" name="connsiteX48"/>
                <a:gd fmla="*/ 463373 h 606722" name="connsiteY48"/>
                <a:gd fmla="*/ 54199 w 605804" name="connsiteX49"/>
                <a:gd fmla="*/ 444444 h 606722" name="connsiteY49"/>
                <a:gd fmla="*/ 66926 w 605804" name="connsiteX50"/>
                <a:gd fmla="*/ 432002 h 606722" name="connsiteY50"/>
                <a:gd fmla="*/ 44677 w 605804" name="connsiteX51"/>
                <a:gd fmla="*/ 378946 h 606722" name="connsiteY51"/>
                <a:gd fmla="*/ 26699 w 605804" name="connsiteX52"/>
                <a:gd fmla="*/ 378946 h 606722" name="connsiteY52"/>
                <a:gd fmla="*/ 0 w 605804" name="connsiteX53"/>
                <a:gd fmla="*/ 352284 h 606722" name="connsiteY53"/>
                <a:gd fmla="*/ 0 w 605804" name="connsiteX54"/>
                <a:gd fmla="*/ 254438 h 606722" name="connsiteY54"/>
                <a:gd fmla="*/ 26699 w 605804" name="connsiteX55"/>
                <a:gd fmla="*/ 227776 h 606722" name="connsiteY55"/>
                <a:gd fmla="*/ 44588 w 605804" name="connsiteX56"/>
                <a:gd fmla="*/ 227776 h 606722" name="connsiteY56"/>
                <a:gd fmla="*/ 67193 w 605804" name="connsiteX57"/>
                <a:gd fmla="*/ 172499 h 606722" name="connsiteY57"/>
                <a:gd fmla="*/ 53665 w 605804" name="connsiteX58"/>
                <a:gd fmla="*/ 158812 h 606722" name="connsiteY58"/>
                <a:gd fmla="*/ 53754 w 605804" name="connsiteX59"/>
                <a:gd fmla="*/ 121220 h 606722" name="connsiteY59"/>
                <a:gd fmla="*/ 121926 w 605804" name="connsiteX60"/>
                <a:gd fmla="*/ 52700 h 606722" name="connsiteY60"/>
                <a:gd fmla="*/ 140883 w 605804" name="connsiteX61"/>
                <a:gd fmla="*/ 44435 h 606722" name="connsiteY61"/>
                <a:gd fmla="*/ 140972 w 605804" name="connsiteX62"/>
                <a:gd fmla="*/ 44435 h 606722" name="connsiteY62"/>
                <a:gd fmla="*/ 159928 w 605804" name="connsiteX63"/>
                <a:gd fmla="*/ 52789 h 606722" name="connsiteY63"/>
                <a:gd fmla="*/ 172566 w 605804" name="connsiteX64"/>
                <a:gd fmla="*/ 65765 h 606722" name="connsiteY64"/>
                <a:gd fmla="*/ 226231 w 605804" name="connsiteX65"/>
                <a:gd fmla="*/ 43636 h 606722" name="connsiteY65"/>
                <a:gd fmla="*/ 226231 w 605804" name="connsiteX66"/>
                <a:gd fmla="*/ 26661 h 606722" name="connsiteY66"/>
                <a:gd fmla="*/ 253019 w 605804" name="connsiteX67"/>
                <a:gd fmla="*/ 0 h 606722"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06722" w="605804">
                  <a:moveTo>
                    <a:pt x="302867" y="180083"/>
                  </a:moveTo>
                  <a:cubicBezTo>
                    <a:pt x="369938" y="180083"/>
                    <a:pt x="424310" y="234392"/>
                    <a:pt x="424310" y="301385"/>
                  </a:cubicBezTo>
                  <a:cubicBezTo>
                    <a:pt x="424310" y="368378"/>
                    <a:pt x="369938" y="422687"/>
                    <a:pt x="302867" y="422687"/>
                  </a:cubicBezTo>
                  <a:cubicBezTo>
                    <a:pt x="235796" y="422687"/>
                    <a:pt x="181424" y="368378"/>
                    <a:pt x="181424" y="301385"/>
                  </a:cubicBezTo>
                  <a:cubicBezTo>
                    <a:pt x="181424" y="234392"/>
                    <a:pt x="235796" y="180083"/>
                    <a:pt x="302867" y="180083"/>
                  </a:cubicBezTo>
                  <a:close/>
                  <a:moveTo>
                    <a:pt x="302858" y="135617"/>
                  </a:moveTo>
                  <a:cubicBezTo>
                    <a:pt x="211368" y="135617"/>
                    <a:pt x="136878" y="210002"/>
                    <a:pt x="136878" y="301361"/>
                  </a:cubicBezTo>
                  <a:cubicBezTo>
                    <a:pt x="136878" y="392721"/>
                    <a:pt x="211368" y="467106"/>
                    <a:pt x="302858" y="467106"/>
                  </a:cubicBezTo>
                  <a:cubicBezTo>
                    <a:pt x="394436" y="467106"/>
                    <a:pt x="468837" y="392721"/>
                    <a:pt x="468837" y="301361"/>
                  </a:cubicBezTo>
                  <a:cubicBezTo>
                    <a:pt x="468837" y="210002"/>
                    <a:pt x="394436" y="135617"/>
                    <a:pt x="302858" y="135617"/>
                  </a:cubicBezTo>
                  <a:close/>
                  <a:moveTo>
                    <a:pt x="253019" y="0"/>
                  </a:moveTo>
                  <a:lnTo>
                    <a:pt x="352785" y="0"/>
                  </a:lnTo>
                  <a:cubicBezTo>
                    <a:pt x="367559" y="0"/>
                    <a:pt x="379484" y="11909"/>
                    <a:pt x="379484" y="26661"/>
                  </a:cubicBezTo>
                  <a:lnTo>
                    <a:pt x="379484" y="43636"/>
                  </a:lnTo>
                  <a:cubicBezTo>
                    <a:pt x="398085" y="49323"/>
                    <a:pt x="416329" y="56877"/>
                    <a:pt x="433060" y="65942"/>
                  </a:cubicBezTo>
                  <a:lnTo>
                    <a:pt x="445342" y="52967"/>
                  </a:lnTo>
                  <a:cubicBezTo>
                    <a:pt x="450326" y="47813"/>
                    <a:pt x="457179" y="44435"/>
                    <a:pt x="464388" y="44435"/>
                  </a:cubicBezTo>
                  <a:lnTo>
                    <a:pt x="464477" y="44435"/>
                  </a:lnTo>
                  <a:cubicBezTo>
                    <a:pt x="471596" y="44435"/>
                    <a:pt x="478449" y="47724"/>
                    <a:pt x="483433" y="52700"/>
                  </a:cubicBezTo>
                  <a:lnTo>
                    <a:pt x="551783" y="121309"/>
                  </a:lnTo>
                  <a:cubicBezTo>
                    <a:pt x="562106" y="131707"/>
                    <a:pt x="562195" y="148592"/>
                    <a:pt x="551872" y="159079"/>
                  </a:cubicBezTo>
                  <a:lnTo>
                    <a:pt x="538522" y="172499"/>
                  </a:lnTo>
                  <a:cubicBezTo>
                    <a:pt x="547600" y="189384"/>
                    <a:pt x="555343" y="208402"/>
                    <a:pt x="561127" y="227776"/>
                  </a:cubicBezTo>
                  <a:lnTo>
                    <a:pt x="579016" y="227776"/>
                  </a:lnTo>
                  <a:cubicBezTo>
                    <a:pt x="593789" y="227776"/>
                    <a:pt x="605804" y="239685"/>
                    <a:pt x="605804" y="254438"/>
                  </a:cubicBezTo>
                  <a:lnTo>
                    <a:pt x="605804" y="352284"/>
                  </a:lnTo>
                  <a:cubicBezTo>
                    <a:pt x="605804" y="367037"/>
                    <a:pt x="593789" y="378946"/>
                    <a:pt x="579016" y="378946"/>
                  </a:cubicBezTo>
                  <a:lnTo>
                    <a:pt x="561038" y="378946"/>
                  </a:lnTo>
                  <a:cubicBezTo>
                    <a:pt x="555521" y="397253"/>
                    <a:pt x="547956" y="415205"/>
                    <a:pt x="539056" y="431735"/>
                  </a:cubicBezTo>
                  <a:lnTo>
                    <a:pt x="551427" y="443555"/>
                  </a:lnTo>
                  <a:cubicBezTo>
                    <a:pt x="556678" y="448443"/>
                    <a:pt x="559704" y="455286"/>
                    <a:pt x="559793" y="462484"/>
                  </a:cubicBezTo>
                  <a:cubicBezTo>
                    <a:pt x="559882" y="469683"/>
                    <a:pt x="557034" y="476615"/>
                    <a:pt x="551961" y="481681"/>
                  </a:cubicBezTo>
                  <a:lnTo>
                    <a:pt x="483789" y="550378"/>
                  </a:lnTo>
                  <a:cubicBezTo>
                    <a:pt x="478805" y="555443"/>
                    <a:pt x="471952" y="558643"/>
                    <a:pt x="464921" y="558643"/>
                  </a:cubicBezTo>
                  <a:lnTo>
                    <a:pt x="464832" y="558643"/>
                  </a:lnTo>
                  <a:cubicBezTo>
                    <a:pt x="457713" y="558643"/>
                    <a:pt x="450860" y="555355"/>
                    <a:pt x="445876" y="550289"/>
                  </a:cubicBezTo>
                  <a:lnTo>
                    <a:pt x="433149" y="537225"/>
                  </a:lnTo>
                  <a:cubicBezTo>
                    <a:pt x="416418" y="546290"/>
                    <a:pt x="398174" y="553666"/>
                    <a:pt x="379484" y="559354"/>
                  </a:cubicBezTo>
                  <a:lnTo>
                    <a:pt x="379484" y="579972"/>
                  </a:lnTo>
                  <a:cubicBezTo>
                    <a:pt x="379484" y="594724"/>
                    <a:pt x="367559" y="606722"/>
                    <a:pt x="352785" y="606722"/>
                  </a:cubicBezTo>
                  <a:lnTo>
                    <a:pt x="253019" y="606722"/>
                  </a:lnTo>
                  <a:cubicBezTo>
                    <a:pt x="238246" y="606722"/>
                    <a:pt x="226231" y="594724"/>
                    <a:pt x="226231" y="579972"/>
                  </a:cubicBezTo>
                  <a:lnTo>
                    <a:pt x="226231" y="559354"/>
                  </a:lnTo>
                  <a:cubicBezTo>
                    <a:pt x="207542" y="553666"/>
                    <a:pt x="189386" y="546201"/>
                    <a:pt x="172833" y="537225"/>
                  </a:cubicBezTo>
                  <a:lnTo>
                    <a:pt x="160462" y="550022"/>
                  </a:lnTo>
                  <a:cubicBezTo>
                    <a:pt x="155478" y="555088"/>
                    <a:pt x="148714" y="558021"/>
                    <a:pt x="141506" y="558110"/>
                  </a:cubicBezTo>
                  <a:cubicBezTo>
                    <a:pt x="134386" y="558198"/>
                    <a:pt x="127444" y="555355"/>
                    <a:pt x="122371" y="550378"/>
                  </a:cubicBezTo>
                  <a:lnTo>
                    <a:pt x="54021" y="482392"/>
                  </a:lnTo>
                  <a:cubicBezTo>
                    <a:pt x="49038" y="477415"/>
                    <a:pt x="46190" y="470483"/>
                    <a:pt x="46190" y="463373"/>
                  </a:cubicBezTo>
                  <a:cubicBezTo>
                    <a:pt x="46190" y="456263"/>
                    <a:pt x="49127" y="449420"/>
                    <a:pt x="54199" y="444444"/>
                  </a:cubicBezTo>
                  <a:lnTo>
                    <a:pt x="66926" y="432002"/>
                  </a:lnTo>
                  <a:cubicBezTo>
                    <a:pt x="57937" y="415383"/>
                    <a:pt x="50372" y="397342"/>
                    <a:pt x="44677" y="378946"/>
                  </a:cubicBezTo>
                  <a:lnTo>
                    <a:pt x="26699" y="378946"/>
                  </a:lnTo>
                  <a:cubicBezTo>
                    <a:pt x="11926" y="378946"/>
                    <a:pt x="0" y="367037"/>
                    <a:pt x="0" y="352284"/>
                  </a:cubicBezTo>
                  <a:lnTo>
                    <a:pt x="0" y="254438"/>
                  </a:lnTo>
                  <a:cubicBezTo>
                    <a:pt x="0" y="239685"/>
                    <a:pt x="11926" y="227776"/>
                    <a:pt x="26699" y="227776"/>
                  </a:cubicBezTo>
                  <a:lnTo>
                    <a:pt x="44588" y="227776"/>
                  </a:lnTo>
                  <a:cubicBezTo>
                    <a:pt x="50461" y="208314"/>
                    <a:pt x="58204" y="189384"/>
                    <a:pt x="67193" y="172499"/>
                  </a:cubicBezTo>
                  <a:lnTo>
                    <a:pt x="53665" y="158812"/>
                  </a:lnTo>
                  <a:cubicBezTo>
                    <a:pt x="43431" y="148326"/>
                    <a:pt x="43431" y="131618"/>
                    <a:pt x="53754" y="121220"/>
                  </a:cubicBezTo>
                  <a:lnTo>
                    <a:pt x="121926" y="52700"/>
                  </a:lnTo>
                  <a:cubicBezTo>
                    <a:pt x="126999" y="47635"/>
                    <a:pt x="133763" y="44435"/>
                    <a:pt x="140883" y="44435"/>
                  </a:cubicBezTo>
                  <a:lnTo>
                    <a:pt x="140972" y="44435"/>
                  </a:lnTo>
                  <a:cubicBezTo>
                    <a:pt x="148091" y="44435"/>
                    <a:pt x="154944" y="47724"/>
                    <a:pt x="159928" y="52789"/>
                  </a:cubicBezTo>
                  <a:lnTo>
                    <a:pt x="172566" y="65765"/>
                  </a:lnTo>
                  <a:cubicBezTo>
                    <a:pt x="189297" y="56700"/>
                    <a:pt x="207542" y="49323"/>
                    <a:pt x="226231" y="43636"/>
                  </a:cubicBezTo>
                  <a:lnTo>
                    <a:pt x="226231" y="26661"/>
                  </a:lnTo>
                  <a:cubicBezTo>
                    <a:pt x="226231" y="11909"/>
                    <a:pt x="238246" y="0"/>
                    <a:pt x="253019" y="0"/>
                  </a:cubicBezTo>
                  <a:close/>
                </a:path>
              </a:pathLst>
            </a:custGeom>
            <a:solidFill>
              <a:srgbClr val="3B9938"/>
            </a:solidFill>
            <a:ln>
              <a:noFill/>
            </a:ln>
          </p:spPr>
          <p:txBody>
            <a:bodyPr/>
            <a:lstStyle/>
            <a:p/>
          </p:txBody>
        </p:sp>
        <p:sp>
          <p:nvSpPr>
            <p:cNvPr id="12" name="clipboard-with-list_73902">
              <a:extLst>
                <a:ext uri="{FF2B5EF4-FFF2-40B4-BE49-F238E27FC236}">
                  <a16:creationId xmlns:a16="http://schemas.microsoft.com/office/drawing/2014/main" id="{70846EBA-F9EF-4C41-8981-D66FB1C9B825}"/>
                </a:ext>
              </a:extLst>
            </p:cNvPr>
            <p:cNvSpPr>
              <a:spLocks noChangeAspect="1"/>
            </p:cNvSpPr>
            <p:nvPr/>
          </p:nvSpPr>
          <p:spPr bwMode="auto">
            <a:xfrm>
              <a:off x="2978647" y="2709358"/>
              <a:ext cx="274948" cy="396992"/>
            </a:xfrm>
            <a:custGeom>
              <a:gdLst>
                <a:gd fmla="*/ 600116 w 606244" name="T0"/>
                <a:gd fmla="*/ 600116 w 606244" name="T1"/>
                <a:gd fmla="*/ 600116 w 606244" name="T2"/>
                <a:gd fmla="*/ 600116 w 606244" name="T3"/>
                <a:gd fmla="*/ 600116 w 606244" name="T4"/>
                <a:gd fmla="*/ 600116 w 606244" name="T5"/>
                <a:gd fmla="*/ 600116 w 606244" name="T6"/>
                <a:gd fmla="*/ 600116 w 606244" name="T7"/>
                <a:gd fmla="*/ 600116 w 606244" name="T8"/>
                <a:gd fmla="*/ 600116 w 606244" name="T9"/>
                <a:gd fmla="*/ 600116 w 606244" name="T10"/>
                <a:gd fmla="*/ 600116 w 606244" name="T11"/>
                <a:gd fmla="*/ 600116 w 606244" name="T12"/>
                <a:gd fmla="*/ 600116 w 606244" name="T13"/>
                <a:gd fmla="*/ 600116 w 606244" name="T14"/>
                <a:gd fmla="*/ 600116 w 606244" name="T15"/>
                <a:gd fmla="*/ 600116 w 606244" name="T16"/>
                <a:gd fmla="*/ 600116 w 606244" name="T17"/>
                <a:gd fmla="*/ 455839 w 606244" name="T18"/>
                <a:gd fmla="*/ 455839 w 606244" name="T19"/>
                <a:gd fmla="*/ 600116 w 606244" name="T20"/>
                <a:gd fmla="*/ 600116 w 606244" name="T21"/>
                <a:gd fmla="*/ 600116 w 606244" name="T22"/>
                <a:gd fmla="*/ 600116 w 606244" name="T23"/>
                <a:gd fmla="*/ 600116 w 606244" name="T24"/>
                <a:gd fmla="*/ 600116 w 606244" name="T25"/>
                <a:gd fmla="*/ 600116 w 606244" name="T26"/>
                <a:gd fmla="*/ 600116 w 606244" name="T27"/>
                <a:gd fmla="*/ 600116 w 606244" name="T28"/>
                <a:gd fmla="*/ 600116 w 606244" name="T29"/>
                <a:gd fmla="*/ 600116 w 606244" name="T30"/>
                <a:gd fmla="*/ 600116 w 606244" name="T31"/>
                <a:gd fmla="*/ 600116 w 606244" name="T32"/>
                <a:gd fmla="*/ 600116 w 606244" name="T33"/>
                <a:gd fmla="*/ 600116 w 606244" name="T34"/>
                <a:gd fmla="*/ 600116 w 606244" name="T35"/>
                <a:gd fmla="*/ 455839 w 606244" name="T36"/>
                <a:gd fmla="*/ 455839 w 606244" name="T37"/>
                <a:gd fmla="*/ 600116 w 606244" name="T38"/>
                <a:gd fmla="*/ 600116 w 606244" name="T39"/>
                <a:gd fmla="*/ 600116 w 606244" name="T40"/>
                <a:gd fmla="*/ 600116 w 606244" name="T41"/>
                <a:gd fmla="*/ 600116 w 606244" name="T42"/>
                <a:gd fmla="*/ 600116 w 606244" name="T43"/>
                <a:gd fmla="*/ 600116 w 606244" name="T44"/>
                <a:gd fmla="*/ 600116 w 606244" name="T45"/>
                <a:gd fmla="*/ 600116 w 606244" name="T46"/>
                <a:gd fmla="*/ 600116 w 606244" name="T47"/>
                <a:gd fmla="*/ 600116 w 606244" name="T48"/>
                <a:gd fmla="*/ 600116 w 606244" name="T49"/>
                <a:gd fmla="*/ 455839 w 606244" name="T50"/>
                <a:gd fmla="*/ 455839 w 606244" name="T51"/>
                <a:gd fmla="*/ 600116 w 606244" name="T52"/>
                <a:gd fmla="*/ 600116 w 606244" name="T53"/>
                <a:gd fmla="*/ 600116 w 606244" name="T54"/>
                <a:gd fmla="*/ 600116 w 606244" name="T55"/>
                <a:gd fmla="*/ 600116 w 606244" name="T56"/>
                <a:gd fmla="*/ 600116 w 606244" name="T57"/>
                <a:gd fmla="*/ 600116 w 606244" name="T58"/>
                <a:gd fmla="*/ 600116 w 606244" name="T59"/>
                <a:gd fmla="*/ 600116 w 606244" name="T60"/>
                <a:gd fmla="*/ 600116 w 606244" name="T61"/>
                <a:gd fmla="*/ 600116 w 606244" name="T62"/>
                <a:gd fmla="*/ 600116 w 606244" name="T63"/>
                <a:gd fmla="*/ 600116 w 606244" name="T64"/>
                <a:gd fmla="*/ 600116 w 606244" name="T65"/>
                <a:gd fmla="*/ 600116 w 606244" name="T66"/>
                <a:gd fmla="*/ 600116 w 606244" name="T67"/>
                <a:gd fmla="*/ 455839 w 606244" name="T68"/>
                <a:gd fmla="*/ 455839 w 606244" name="T69"/>
                <a:gd fmla="*/ 600116 w 606244" name="T70"/>
                <a:gd fmla="*/ 600116 w 606244" name="T71"/>
                <a:gd fmla="*/ 600116 w 606244" name="T72"/>
                <a:gd fmla="*/ 600116 w 606244" name="T73"/>
                <a:gd fmla="*/ 600116 w 606244" name="T74"/>
                <a:gd fmla="*/ 600116 w 606244" name="T75"/>
                <a:gd fmla="*/ 600116 w 606244" name="T76"/>
                <a:gd fmla="*/ 600116 w 606244" name="T77"/>
                <a:gd fmla="*/ 600116 w 606244" name="T78"/>
                <a:gd fmla="*/ 600116 w 606244" name="T79"/>
                <a:gd fmla="*/ 600116 w 606244" name="T80"/>
                <a:gd fmla="*/ 600116 w 606244" name="T81"/>
                <a:gd fmla="*/ 600116 w 606244" name="T82"/>
                <a:gd fmla="*/ 600116 w 606244" name="T83"/>
                <a:gd fmla="*/ 455839 w 606244" name="T84"/>
                <a:gd fmla="*/ 455839 w 606244" name="T85"/>
                <a:gd fmla="*/ 600116 w 606244" name="T86"/>
                <a:gd fmla="*/ 600116 w 606244" name="T87"/>
                <a:gd fmla="*/ 600116 w 606244" name="T88"/>
                <a:gd fmla="*/ 600116 w 60624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789" w="1929">
                  <a:moveTo>
                    <a:pt x="548" y="349"/>
                  </a:moveTo>
                  <a:lnTo>
                    <a:pt x="548" y="245"/>
                  </a:lnTo>
                  <a:cubicBezTo>
                    <a:pt x="548" y="223"/>
                    <a:pt x="566" y="204"/>
                    <a:pt x="589" y="204"/>
                  </a:cubicBezTo>
                  <a:lnTo>
                    <a:pt x="655" y="204"/>
                  </a:lnTo>
                  <a:cubicBezTo>
                    <a:pt x="724" y="204"/>
                    <a:pt x="787" y="162"/>
                    <a:pt x="816" y="97"/>
                  </a:cubicBezTo>
                  <a:cubicBezTo>
                    <a:pt x="842" y="38"/>
                    <a:pt x="900" y="0"/>
                    <a:pt x="964" y="0"/>
                  </a:cubicBezTo>
                  <a:cubicBezTo>
                    <a:pt x="1029" y="0"/>
                    <a:pt x="1087" y="38"/>
                    <a:pt x="1113" y="97"/>
                  </a:cubicBezTo>
                  <a:cubicBezTo>
                    <a:pt x="1142" y="162"/>
                    <a:pt x="1205" y="204"/>
                    <a:pt x="1274" y="204"/>
                  </a:cubicBezTo>
                  <a:lnTo>
                    <a:pt x="1340" y="204"/>
                  </a:lnTo>
                  <a:cubicBezTo>
                    <a:pt x="1363" y="204"/>
                    <a:pt x="1381" y="223"/>
                    <a:pt x="1381" y="245"/>
                  </a:cubicBezTo>
                  <a:lnTo>
                    <a:pt x="1381" y="349"/>
                  </a:lnTo>
                  <a:cubicBezTo>
                    <a:pt x="1381" y="372"/>
                    <a:pt x="1363" y="390"/>
                    <a:pt x="1340" y="390"/>
                  </a:cubicBezTo>
                  <a:lnTo>
                    <a:pt x="589" y="390"/>
                  </a:lnTo>
                  <a:cubicBezTo>
                    <a:pt x="566" y="390"/>
                    <a:pt x="548" y="372"/>
                    <a:pt x="548" y="349"/>
                  </a:cubicBezTo>
                  <a:close/>
                  <a:moveTo>
                    <a:pt x="404" y="2285"/>
                  </a:moveTo>
                  <a:lnTo>
                    <a:pt x="596" y="2285"/>
                  </a:lnTo>
                  <a:lnTo>
                    <a:pt x="596" y="2093"/>
                  </a:lnTo>
                  <a:lnTo>
                    <a:pt x="404" y="2093"/>
                  </a:lnTo>
                  <a:lnTo>
                    <a:pt x="404" y="2285"/>
                  </a:lnTo>
                  <a:close/>
                  <a:moveTo>
                    <a:pt x="404" y="1129"/>
                  </a:moveTo>
                  <a:lnTo>
                    <a:pt x="596" y="1129"/>
                  </a:lnTo>
                  <a:lnTo>
                    <a:pt x="596" y="937"/>
                  </a:lnTo>
                  <a:lnTo>
                    <a:pt x="404" y="937"/>
                  </a:lnTo>
                  <a:lnTo>
                    <a:pt x="404" y="1129"/>
                  </a:lnTo>
                  <a:close/>
                  <a:moveTo>
                    <a:pt x="1929" y="621"/>
                  </a:moveTo>
                  <a:lnTo>
                    <a:pt x="1929" y="2522"/>
                  </a:lnTo>
                  <a:cubicBezTo>
                    <a:pt x="1929" y="2669"/>
                    <a:pt x="1809" y="2789"/>
                    <a:pt x="1662" y="2789"/>
                  </a:cubicBezTo>
                  <a:lnTo>
                    <a:pt x="267" y="2789"/>
                  </a:lnTo>
                  <a:cubicBezTo>
                    <a:pt x="120" y="2789"/>
                    <a:pt x="0" y="2669"/>
                    <a:pt x="0" y="2522"/>
                  </a:cubicBezTo>
                  <a:lnTo>
                    <a:pt x="0" y="621"/>
                  </a:lnTo>
                  <a:cubicBezTo>
                    <a:pt x="0" y="474"/>
                    <a:pt x="120" y="354"/>
                    <a:pt x="267" y="354"/>
                  </a:cubicBezTo>
                  <a:lnTo>
                    <a:pt x="415" y="354"/>
                  </a:lnTo>
                  <a:cubicBezTo>
                    <a:pt x="417" y="448"/>
                    <a:pt x="494" y="523"/>
                    <a:pt x="589" y="523"/>
                  </a:cubicBezTo>
                  <a:lnTo>
                    <a:pt x="1340" y="523"/>
                  </a:lnTo>
                  <a:cubicBezTo>
                    <a:pt x="1435" y="523"/>
                    <a:pt x="1512" y="448"/>
                    <a:pt x="1514" y="354"/>
                  </a:cubicBezTo>
                  <a:lnTo>
                    <a:pt x="1662" y="354"/>
                  </a:lnTo>
                  <a:cubicBezTo>
                    <a:pt x="1809" y="354"/>
                    <a:pt x="1929" y="474"/>
                    <a:pt x="1929" y="621"/>
                  </a:cubicBezTo>
                  <a:close/>
                  <a:moveTo>
                    <a:pt x="835" y="1032"/>
                  </a:moveTo>
                  <a:cubicBezTo>
                    <a:pt x="835" y="1069"/>
                    <a:pt x="865" y="1099"/>
                    <a:pt x="902" y="1099"/>
                  </a:cubicBezTo>
                  <a:lnTo>
                    <a:pt x="1503" y="1099"/>
                  </a:lnTo>
                  <a:cubicBezTo>
                    <a:pt x="1540" y="1099"/>
                    <a:pt x="1570" y="1069"/>
                    <a:pt x="1570" y="1032"/>
                  </a:cubicBezTo>
                  <a:cubicBezTo>
                    <a:pt x="1570" y="995"/>
                    <a:pt x="1540" y="965"/>
                    <a:pt x="1503" y="965"/>
                  </a:cubicBezTo>
                  <a:lnTo>
                    <a:pt x="902" y="965"/>
                  </a:lnTo>
                  <a:cubicBezTo>
                    <a:pt x="865" y="965"/>
                    <a:pt x="835" y="995"/>
                    <a:pt x="835" y="1032"/>
                  </a:cubicBezTo>
                  <a:close/>
                  <a:moveTo>
                    <a:pt x="835" y="1617"/>
                  </a:moveTo>
                  <a:cubicBezTo>
                    <a:pt x="835" y="1653"/>
                    <a:pt x="865" y="1683"/>
                    <a:pt x="902" y="1683"/>
                  </a:cubicBezTo>
                  <a:lnTo>
                    <a:pt x="1436" y="1683"/>
                  </a:lnTo>
                  <a:cubicBezTo>
                    <a:pt x="1473" y="1683"/>
                    <a:pt x="1503" y="1653"/>
                    <a:pt x="1503" y="1617"/>
                  </a:cubicBezTo>
                  <a:cubicBezTo>
                    <a:pt x="1503" y="1580"/>
                    <a:pt x="1473" y="1550"/>
                    <a:pt x="1436" y="1550"/>
                  </a:cubicBezTo>
                  <a:lnTo>
                    <a:pt x="902" y="1550"/>
                  </a:lnTo>
                  <a:cubicBezTo>
                    <a:pt x="865" y="1550"/>
                    <a:pt x="835" y="1580"/>
                    <a:pt x="835" y="1617"/>
                  </a:cubicBezTo>
                  <a:close/>
                  <a:moveTo>
                    <a:pt x="729" y="2026"/>
                  </a:moveTo>
                  <a:cubicBezTo>
                    <a:pt x="729" y="1990"/>
                    <a:pt x="700" y="1960"/>
                    <a:pt x="663" y="1960"/>
                  </a:cubicBezTo>
                  <a:lnTo>
                    <a:pt x="337" y="1960"/>
                  </a:lnTo>
                  <a:cubicBezTo>
                    <a:pt x="300" y="1960"/>
                    <a:pt x="271" y="1990"/>
                    <a:pt x="271" y="2026"/>
                  </a:cubicBezTo>
                  <a:lnTo>
                    <a:pt x="271" y="2352"/>
                  </a:lnTo>
                  <a:cubicBezTo>
                    <a:pt x="271" y="2389"/>
                    <a:pt x="300" y="2419"/>
                    <a:pt x="337" y="2419"/>
                  </a:cubicBezTo>
                  <a:lnTo>
                    <a:pt x="663" y="2419"/>
                  </a:lnTo>
                  <a:cubicBezTo>
                    <a:pt x="700" y="2419"/>
                    <a:pt x="729" y="2389"/>
                    <a:pt x="729" y="2352"/>
                  </a:cubicBezTo>
                  <a:lnTo>
                    <a:pt x="729" y="2026"/>
                  </a:lnTo>
                  <a:close/>
                  <a:moveTo>
                    <a:pt x="729" y="1448"/>
                  </a:moveTo>
                  <a:cubicBezTo>
                    <a:pt x="729" y="1412"/>
                    <a:pt x="700" y="1382"/>
                    <a:pt x="663" y="1382"/>
                  </a:cubicBezTo>
                  <a:lnTo>
                    <a:pt x="337" y="1382"/>
                  </a:lnTo>
                  <a:cubicBezTo>
                    <a:pt x="300" y="1382"/>
                    <a:pt x="271" y="1412"/>
                    <a:pt x="271" y="1448"/>
                  </a:cubicBezTo>
                  <a:lnTo>
                    <a:pt x="271" y="1774"/>
                  </a:lnTo>
                  <a:cubicBezTo>
                    <a:pt x="271" y="1811"/>
                    <a:pt x="300" y="1841"/>
                    <a:pt x="337" y="1841"/>
                  </a:cubicBezTo>
                  <a:lnTo>
                    <a:pt x="663" y="1841"/>
                  </a:lnTo>
                  <a:cubicBezTo>
                    <a:pt x="700" y="1841"/>
                    <a:pt x="729" y="1811"/>
                    <a:pt x="729" y="1774"/>
                  </a:cubicBezTo>
                  <a:lnTo>
                    <a:pt x="729" y="1448"/>
                  </a:lnTo>
                  <a:close/>
                  <a:moveTo>
                    <a:pt x="729" y="870"/>
                  </a:moveTo>
                  <a:cubicBezTo>
                    <a:pt x="729" y="834"/>
                    <a:pt x="700" y="804"/>
                    <a:pt x="663" y="804"/>
                  </a:cubicBezTo>
                  <a:lnTo>
                    <a:pt x="337" y="804"/>
                  </a:lnTo>
                  <a:cubicBezTo>
                    <a:pt x="300" y="804"/>
                    <a:pt x="271" y="834"/>
                    <a:pt x="271" y="870"/>
                  </a:cubicBezTo>
                  <a:lnTo>
                    <a:pt x="271" y="1196"/>
                  </a:lnTo>
                  <a:cubicBezTo>
                    <a:pt x="271" y="1233"/>
                    <a:pt x="300" y="1263"/>
                    <a:pt x="337" y="1263"/>
                  </a:cubicBezTo>
                  <a:lnTo>
                    <a:pt x="663" y="1263"/>
                  </a:lnTo>
                  <a:cubicBezTo>
                    <a:pt x="700" y="1263"/>
                    <a:pt x="729" y="1233"/>
                    <a:pt x="729" y="1196"/>
                  </a:cubicBezTo>
                  <a:lnTo>
                    <a:pt x="729" y="870"/>
                  </a:lnTo>
                  <a:close/>
                  <a:moveTo>
                    <a:pt x="1603" y="2201"/>
                  </a:moveTo>
                  <a:cubicBezTo>
                    <a:pt x="1603" y="2165"/>
                    <a:pt x="1574" y="2135"/>
                    <a:pt x="1537" y="2135"/>
                  </a:cubicBezTo>
                  <a:lnTo>
                    <a:pt x="902" y="2135"/>
                  </a:lnTo>
                  <a:cubicBezTo>
                    <a:pt x="865" y="2135"/>
                    <a:pt x="835" y="2165"/>
                    <a:pt x="835" y="2201"/>
                  </a:cubicBezTo>
                  <a:cubicBezTo>
                    <a:pt x="835" y="2238"/>
                    <a:pt x="865" y="2268"/>
                    <a:pt x="902" y="2268"/>
                  </a:cubicBezTo>
                  <a:lnTo>
                    <a:pt x="1537" y="2268"/>
                  </a:lnTo>
                  <a:cubicBezTo>
                    <a:pt x="1574" y="2268"/>
                    <a:pt x="1603" y="2238"/>
                    <a:pt x="1603" y="2201"/>
                  </a:cubicBezTo>
                  <a:close/>
                  <a:moveTo>
                    <a:pt x="404" y="1707"/>
                  </a:moveTo>
                  <a:lnTo>
                    <a:pt x="596" y="1707"/>
                  </a:lnTo>
                  <a:lnTo>
                    <a:pt x="596" y="1515"/>
                  </a:lnTo>
                  <a:lnTo>
                    <a:pt x="404" y="1515"/>
                  </a:lnTo>
                  <a:lnTo>
                    <a:pt x="404" y="1707"/>
                  </a:lnTo>
                  <a:close/>
                </a:path>
              </a:pathLst>
            </a:custGeom>
            <a:solidFill>
              <a:schemeClr val="bg1"/>
            </a:solidFill>
            <a:ln>
              <a:noFill/>
            </a:ln>
          </p:spPr>
          <p:txBody>
            <a:bodyPr/>
            <a:lstStyle/>
            <a:p/>
          </p:txBody>
        </p:sp>
        <p:sp>
          <p:nvSpPr>
            <p:cNvPr id="13" name="group_125743">
              <a:extLst>
                <a:ext uri="{FF2B5EF4-FFF2-40B4-BE49-F238E27FC236}">
                  <a16:creationId xmlns:a16="http://schemas.microsoft.com/office/drawing/2014/main" id="{20BC9833-EAED-4BB4-9C44-192359529AD0}"/>
                </a:ext>
              </a:extLst>
            </p:cNvPr>
            <p:cNvSpPr>
              <a:spLocks noChangeAspect="1"/>
            </p:cNvSpPr>
            <p:nvPr/>
          </p:nvSpPr>
          <p:spPr bwMode="auto">
            <a:xfrm>
              <a:off x="2382642" y="5000320"/>
              <a:ext cx="396991" cy="37327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 fmla="*/ 373273 h 605239" name="connsiteX96"/>
                <a:gd fmla="*/ 373273 h 605239" name="connsiteY96"/>
                <a:gd fmla="*/ 373273 h 605239" name="connsiteX97"/>
                <a:gd fmla="*/ 373273 h 605239" name="connsiteY97"/>
                <a:gd fmla="*/ 373273 h 605239" name="connsiteX98"/>
                <a:gd fmla="*/ 373273 h 605239" name="connsiteY98"/>
                <a:gd fmla="*/ 373273 h 605239" name="connsiteX99"/>
                <a:gd fmla="*/ 373273 h 605239" name="connsiteY99"/>
                <a:gd fmla="*/ 373273 h 605239" name="connsiteX100"/>
                <a:gd fmla="*/ 373273 h 605239" name="connsiteY100"/>
                <a:gd fmla="*/ 373273 h 605239" name="connsiteX101"/>
                <a:gd fmla="*/ 373273 h 605239" name="connsiteY101"/>
                <a:gd fmla="*/ 373273 h 605239" name="connsiteX102"/>
                <a:gd fmla="*/ 373273 h 605239" name="connsiteY102"/>
                <a:gd fmla="*/ 373273 h 605239" name="connsiteX103"/>
                <a:gd fmla="*/ 373273 h 605239" name="connsiteY103"/>
                <a:gd fmla="*/ 373273 h 605239" name="connsiteX104"/>
                <a:gd fmla="*/ 373273 h 605239" name="connsiteY104"/>
                <a:gd fmla="*/ 373273 h 605239" name="connsiteX105"/>
                <a:gd fmla="*/ 373273 h 605239" name="connsiteY105"/>
                <a:gd fmla="*/ 373273 h 605239" name="connsiteX106"/>
                <a:gd fmla="*/ 373273 h 605239" name="connsiteY106"/>
                <a:gd fmla="*/ 373273 h 605239" name="connsiteX107"/>
                <a:gd fmla="*/ 373273 h 605239" name="connsiteY107"/>
                <a:gd fmla="*/ 373273 h 605239" name="connsiteX108"/>
                <a:gd fmla="*/ 373273 h 605239" name="connsiteY108"/>
                <a:gd fmla="*/ 373273 h 605239" name="connsiteX109"/>
                <a:gd fmla="*/ 373273 h 605239" name="connsiteY109"/>
                <a:gd fmla="*/ 373273 h 605239" name="connsiteX110"/>
                <a:gd fmla="*/ 373273 h 605239" name="connsiteY110"/>
                <a:gd fmla="*/ 373273 h 605239" name="connsiteX111"/>
                <a:gd fmla="*/ 373273 h 605239" name="connsiteY111"/>
                <a:gd fmla="*/ 373273 h 605239" name="connsiteX112"/>
                <a:gd fmla="*/ 373273 h 605239" name="connsiteY112"/>
                <a:gd fmla="*/ 373273 h 605239" name="connsiteX113"/>
                <a:gd fmla="*/ 373273 h 605239" name="connsiteY1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b="b" l="l" r="r" t="t"/>
              <a:pathLst>
                <a:path h="572003" w="608344">
                  <a:moveTo>
                    <a:pt x="499007" y="345912"/>
                  </a:moveTo>
                  <a:lnTo>
                    <a:pt x="503590" y="345912"/>
                  </a:lnTo>
                  <a:lnTo>
                    <a:pt x="508266" y="345912"/>
                  </a:lnTo>
                  <a:cubicBezTo>
                    <a:pt x="529685" y="345912"/>
                    <a:pt x="546988" y="363189"/>
                    <a:pt x="546988" y="384668"/>
                  </a:cubicBezTo>
                  <a:lnTo>
                    <a:pt x="546988" y="427719"/>
                  </a:lnTo>
                  <a:cubicBezTo>
                    <a:pt x="546988" y="434443"/>
                    <a:pt x="543527" y="440420"/>
                    <a:pt x="538289" y="443875"/>
                  </a:cubicBezTo>
                  <a:lnTo>
                    <a:pt x="538289" y="485339"/>
                  </a:lnTo>
                  <a:cubicBezTo>
                    <a:pt x="538289" y="486087"/>
                    <a:pt x="538757" y="486740"/>
                    <a:pt x="539412" y="487114"/>
                  </a:cubicBezTo>
                  <a:cubicBezTo>
                    <a:pt x="545304" y="490009"/>
                    <a:pt x="574112" y="504577"/>
                    <a:pt x="600768" y="526430"/>
                  </a:cubicBezTo>
                  <a:cubicBezTo>
                    <a:pt x="605632" y="530446"/>
                    <a:pt x="608344" y="536422"/>
                    <a:pt x="608344" y="542493"/>
                  </a:cubicBezTo>
                  <a:lnTo>
                    <a:pt x="608344" y="572003"/>
                  </a:lnTo>
                  <a:lnTo>
                    <a:pt x="503777" y="572003"/>
                  </a:lnTo>
                  <a:lnTo>
                    <a:pt x="398835" y="572003"/>
                  </a:lnTo>
                  <a:lnTo>
                    <a:pt x="398835" y="542493"/>
                  </a:lnTo>
                  <a:cubicBezTo>
                    <a:pt x="398835" y="536329"/>
                    <a:pt x="401641" y="530446"/>
                    <a:pt x="406505" y="526430"/>
                  </a:cubicBezTo>
                  <a:cubicBezTo>
                    <a:pt x="433161" y="504577"/>
                    <a:pt x="461968" y="490009"/>
                    <a:pt x="467861" y="487114"/>
                  </a:cubicBezTo>
                  <a:cubicBezTo>
                    <a:pt x="468609" y="486740"/>
                    <a:pt x="468983" y="486087"/>
                    <a:pt x="468983" y="485339"/>
                  </a:cubicBezTo>
                  <a:lnTo>
                    <a:pt x="468983" y="443875"/>
                  </a:lnTo>
                  <a:cubicBezTo>
                    <a:pt x="463745" y="440420"/>
                    <a:pt x="460191" y="434443"/>
                    <a:pt x="460191" y="427719"/>
                  </a:cubicBezTo>
                  <a:lnTo>
                    <a:pt x="460191" y="384668"/>
                  </a:lnTo>
                  <a:cubicBezTo>
                    <a:pt x="460191" y="363189"/>
                    <a:pt x="477588" y="345912"/>
                    <a:pt x="499007" y="345912"/>
                  </a:cubicBezTo>
                  <a:close/>
                  <a:moveTo>
                    <a:pt x="100172" y="345912"/>
                  </a:moveTo>
                  <a:lnTo>
                    <a:pt x="104755" y="345912"/>
                  </a:lnTo>
                  <a:lnTo>
                    <a:pt x="109338" y="345912"/>
                  </a:lnTo>
                  <a:cubicBezTo>
                    <a:pt x="130850" y="345912"/>
                    <a:pt x="148154" y="363189"/>
                    <a:pt x="148154" y="384668"/>
                  </a:cubicBezTo>
                  <a:lnTo>
                    <a:pt x="148154" y="427719"/>
                  </a:lnTo>
                  <a:cubicBezTo>
                    <a:pt x="148154" y="434443"/>
                    <a:pt x="144693" y="440420"/>
                    <a:pt x="139455" y="443875"/>
                  </a:cubicBezTo>
                  <a:lnTo>
                    <a:pt x="139455" y="485339"/>
                  </a:lnTo>
                  <a:cubicBezTo>
                    <a:pt x="139455" y="486087"/>
                    <a:pt x="139923" y="486740"/>
                    <a:pt x="140578" y="487114"/>
                  </a:cubicBezTo>
                  <a:cubicBezTo>
                    <a:pt x="146377" y="490009"/>
                    <a:pt x="175184" y="504577"/>
                    <a:pt x="201934" y="526430"/>
                  </a:cubicBezTo>
                  <a:cubicBezTo>
                    <a:pt x="206798" y="530446"/>
                    <a:pt x="209510" y="536422"/>
                    <a:pt x="209791" y="542493"/>
                  </a:cubicBezTo>
                  <a:lnTo>
                    <a:pt x="209791" y="572003"/>
                  </a:lnTo>
                  <a:lnTo>
                    <a:pt x="104849" y="572003"/>
                  </a:lnTo>
                  <a:lnTo>
                    <a:pt x="0" y="572003"/>
                  </a:lnTo>
                  <a:lnTo>
                    <a:pt x="0" y="542493"/>
                  </a:lnTo>
                  <a:cubicBezTo>
                    <a:pt x="0" y="536329"/>
                    <a:pt x="2712" y="530446"/>
                    <a:pt x="7576" y="526430"/>
                  </a:cubicBezTo>
                  <a:cubicBezTo>
                    <a:pt x="34326" y="504577"/>
                    <a:pt x="63134" y="490009"/>
                    <a:pt x="68933" y="487114"/>
                  </a:cubicBezTo>
                  <a:cubicBezTo>
                    <a:pt x="69681" y="486740"/>
                    <a:pt x="70055" y="486087"/>
                    <a:pt x="70055" y="485339"/>
                  </a:cubicBezTo>
                  <a:lnTo>
                    <a:pt x="70055" y="443875"/>
                  </a:lnTo>
                  <a:cubicBezTo>
                    <a:pt x="64817" y="440420"/>
                    <a:pt x="61357" y="434443"/>
                    <a:pt x="61357" y="427719"/>
                  </a:cubicBezTo>
                  <a:lnTo>
                    <a:pt x="61357" y="384668"/>
                  </a:lnTo>
                  <a:cubicBezTo>
                    <a:pt x="61357" y="363189"/>
                    <a:pt x="78660" y="345912"/>
                    <a:pt x="100172" y="345912"/>
                  </a:cubicBezTo>
                  <a:close/>
                  <a:moveTo>
                    <a:pt x="302231" y="325725"/>
                  </a:moveTo>
                  <a:cubicBezTo>
                    <a:pt x="293908" y="327126"/>
                    <a:pt x="286052" y="329927"/>
                    <a:pt x="279319" y="335156"/>
                  </a:cubicBezTo>
                  <a:cubicBezTo>
                    <a:pt x="270809" y="341785"/>
                    <a:pt x="265291" y="350375"/>
                    <a:pt x="262112" y="360553"/>
                  </a:cubicBezTo>
                  <a:lnTo>
                    <a:pt x="261738" y="361860"/>
                  </a:lnTo>
                  <a:lnTo>
                    <a:pt x="249767" y="361860"/>
                  </a:lnTo>
                  <a:cubicBezTo>
                    <a:pt x="247897" y="361860"/>
                    <a:pt x="246401" y="363354"/>
                    <a:pt x="246401" y="365222"/>
                  </a:cubicBezTo>
                  <a:lnTo>
                    <a:pt x="246401" y="372785"/>
                  </a:lnTo>
                  <a:cubicBezTo>
                    <a:pt x="246401" y="374652"/>
                    <a:pt x="247897" y="376146"/>
                    <a:pt x="249767" y="376146"/>
                  </a:cubicBezTo>
                  <a:lnTo>
                    <a:pt x="259119" y="376146"/>
                  </a:lnTo>
                  <a:lnTo>
                    <a:pt x="259119" y="382402"/>
                  </a:lnTo>
                  <a:lnTo>
                    <a:pt x="249767" y="382402"/>
                  </a:lnTo>
                  <a:cubicBezTo>
                    <a:pt x="247897" y="382402"/>
                    <a:pt x="246401" y="383896"/>
                    <a:pt x="246401" y="385764"/>
                  </a:cubicBezTo>
                  <a:lnTo>
                    <a:pt x="246401" y="393327"/>
                  </a:lnTo>
                  <a:cubicBezTo>
                    <a:pt x="246401" y="395194"/>
                    <a:pt x="247897" y="396688"/>
                    <a:pt x="249767" y="396688"/>
                  </a:cubicBezTo>
                  <a:lnTo>
                    <a:pt x="261083" y="396688"/>
                  </a:lnTo>
                  <a:cubicBezTo>
                    <a:pt x="261831" y="399396"/>
                    <a:pt x="262579" y="402290"/>
                    <a:pt x="263701" y="404905"/>
                  </a:cubicBezTo>
                  <a:cubicBezTo>
                    <a:pt x="269406" y="418724"/>
                    <a:pt x="278945" y="428435"/>
                    <a:pt x="293347" y="433197"/>
                  </a:cubicBezTo>
                  <a:cubicBezTo>
                    <a:pt x="305223" y="437118"/>
                    <a:pt x="317287" y="437025"/>
                    <a:pt x="329257" y="433664"/>
                  </a:cubicBezTo>
                  <a:cubicBezTo>
                    <a:pt x="332437" y="432823"/>
                    <a:pt x="335523" y="431703"/>
                    <a:pt x="338516" y="430302"/>
                  </a:cubicBezTo>
                  <a:cubicBezTo>
                    <a:pt x="341415" y="429088"/>
                    <a:pt x="341976" y="426847"/>
                    <a:pt x="341415" y="424046"/>
                  </a:cubicBezTo>
                  <a:cubicBezTo>
                    <a:pt x="340105" y="421058"/>
                    <a:pt x="338890" y="417977"/>
                    <a:pt x="337487" y="414989"/>
                  </a:cubicBezTo>
                  <a:cubicBezTo>
                    <a:pt x="336271" y="412281"/>
                    <a:pt x="334681" y="411534"/>
                    <a:pt x="331782" y="412095"/>
                  </a:cubicBezTo>
                  <a:cubicBezTo>
                    <a:pt x="328042" y="413028"/>
                    <a:pt x="324394" y="414149"/>
                    <a:pt x="320654" y="414896"/>
                  </a:cubicBezTo>
                  <a:cubicBezTo>
                    <a:pt x="313453" y="416390"/>
                    <a:pt x="306252" y="416483"/>
                    <a:pt x="299145" y="414242"/>
                  </a:cubicBezTo>
                  <a:cubicBezTo>
                    <a:pt x="290167" y="411534"/>
                    <a:pt x="285398" y="404998"/>
                    <a:pt x="282499" y="396688"/>
                  </a:cubicBezTo>
                  <a:lnTo>
                    <a:pt x="306720" y="396688"/>
                  </a:lnTo>
                  <a:cubicBezTo>
                    <a:pt x="308590" y="396688"/>
                    <a:pt x="310086" y="395194"/>
                    <a:pt x="310086" y="393327"/>
                  </a:cubicBezTo>
                  <a:lnTo>
                    <a:pt x="310086" y="385764"/>
                  </a:lnTo>
                  <a:cubicBezTo>
                    <a:pt x="310086" y="383896"/>
                    <a:pt x="308590" y="382402"/>
                    <a:pt x="306720" y="382402"/>
                  </a:cubicBezTo>
                  <a:lnTo>
                    <a:pt x="280254" y="382402"/>
                  </a:lnTo>
                  <a:lnTo>
                    <a:pt x="280254" y="376146"/>
                  </a:lnTo>
                  <a:lnTo>
                    <a:pt x="306720" y="376146"/>
                  </a:lnTo>
                  <a:cubicBezTo>
                    <a:pt x="308590" y="376146"/>
                    <a:pt x="310086" y="374652"/>
                    <a:pt x="310086" y="372785"/>
                  </a:cubicBezTo>
                  <a:lnTo>
                    <a:pt x="310086" y="365222"/>
                  </a:lnTo>
                  <a:cubicBezTo>
                    <a:pt x="310086" y="363354"/>
                    <a:pt x="308590" y="361860"/>
                    <a:pt x="306720" y="361860"/>
                  </a:cubicBezTo>
                  <a:lnTo>
                    <a:pt x="283527" y="361860"/>
                  </a:lnTo>
                  <a:lnTo>
                    <a:pt x="283527" y="361580"/>
                  </a:lnTo>
                  <a:cubicBezTo>
                    <a:pt x="286239" y="355324"/>
                    <a:pt x="290354" y="350282"/>
                    <a:pt x="296994" y="347668"/>
                  </a:cubicBezTo>
                  <a:cubicBezTo>
                    <a:pt x="304756" y="344493"/>
                    <a:pt x="312611" y="344680"/>
                    <a:pt x="320560" y="346267"/>
                  </a:cubicBezTo>
                  <a:cubicBezTo>
                    <a:pt x="324301" y="347014"/>
                    <a:pt x="328042" y="348134"/>
                    <a:pt x="331782" y="348975"/>
                  </a:cubicBezTo>
                  <a:cubicBezTo>
                    <a:pt x="334494" y="349628"/>
                    <a:pt x="336178" y="348788"/>
                    <a:pt x="337300" y="346267"/>
                  </a:cubicBezTo>
                  <a:cubicBezTo>
                    <a:pt x="338609" y="343279"/>
                    <a:pt x="339918" y="340291"/>
                    <a:pt x="341134" y="337303"/>
                  </a:cubicBezTo>
                  <a:cubicBezTo>
                    <a:pt x="342256" y="334409"/>
                    <a:pt x="341508" y="332448"/>
                    <a:pt x="338890" y="330860"/>
                  </a:cubicBezTo>
                  <a:cubicBezTo>
                    <a:pt x="338141" y="330487"/>
                    <a:pt x="337487" y="330113"/>
                    <a:pt x="336739" y="329833"/>
                  </a:cubicBezTo>
                  <a:cubicBezTo>
                    <a:pt x="325517" y="325445"/>
                    <a:pt x="314107" y="323858"/>
                    <a:pt x="302231" y="325725"/>
                  </a:cubicBezTo>
                  <a:close/>
                  <a:moveTo>
                    <a:pt x="304101" y="282120"/>
                  </a:moveTo>
                  <a:cubicBezTo>
                    <a:pt x="358435" y="282120"/>
                    <a:pt x="402575" y="326192"/>
                    <a:pt x="402575" y="380535"/>
                  </a:cubicBezTo>
                  <a:cubicBezTo>
                    <a:pt x="402575" y="434784"/>
                    <a:pt x="358435" y="478856"/>
                    <a:pt x="304101" y="478856"/>
                  </a:cubicBezTo>
                  <a:cubicBezTo>
                    <a:pt x="249767" y="478856"/>
                    <a:pt x="205627" y="434784"/>
                    <a:pt x="205627" y="380535"/>
                  </a:cubicBezTo>
                  <a:cubicBezTo>
                    <a:pt x="205627" y="326192"/>
                    <a:pt x="249767" y="282120"/>
                    <a:pt x="304101" y="282120"/>
                  </a:cubicBezTo>
                  <a:close/>
                  <a:moveTo>
                    <a:pt x="299545" y="0"/>
                  </a:moveTo>
                  <a:lnTo>
                    <a:pt x="304126" y="0"/>
                  </a:lnTo>
                  <a:lnTo>
                    <a:pt x="308894" y="0"/>
                  </a:lnTo>
                  <a:cubicBezTo>
                    <a:pt x="330303" y="0"/>
                    <a:pt x="347598" y="17277"/>
                    <a:pt x="347598" y="38756"/>
                  </a:cubicBezTo>
                  <a:lnTo>
                    <a:pt x="347598" y="81714"/>
                  </a:lnTo>
                  <a:cubicBezTo>
                    <a:pt x="347598" y="88438"/>
                    <a:pt x="344139" y="94415"/>
                    <a:pt x="338904" y="97870"/>
                  </a:cubicBezTo>
                  <a:lnTo>
                    <a:pt x="338904" y="139334"/>
                  </a:lnTo>
                  <a:cubicBezTo>
                    <a:pt x="338904" y="140081"/>
                    <a:pt x="339371" y="140735"/>
                    <a:pt x="340026" y="141108"/>
                  </a:cubicBezTo>
                  <a:cubicBezTo>
                    <a:pt x="345915" y="143910"/>
                    <a:pt x="374710" y="158478"/>
                    <a:pt x="401354" y="180425"/>
                  </a:cubicBezTo>
                  <a:cubicBezTo>
                    <a:pt x="406216" y="184253"/>
                    <a:pt x="408927" y="190230"/>
                    <a:pt x="408927" y="196487"/>
                  </a:cubicBezTo>
                  <a:lnTo>
                    <a:pt x="408927" y="225998"/>
                  </a:lnTo>
                  <a:lnTo>
                    <a:pt x="408927" y="226091"/>
                  </a:lnTo>
                  <a:lnTo>
                    <a:pt x="304126" y="226091"/>
                  </a:lnTo>
                  <a:lnTo>
                    <a:pt x="199418" y="226091"/>
                  </a:lnTo>
                  <a:lnTo>
                    <a:pt x="199418" y="196581"/>
                  </a:lnTo>
                  <a:cubicBezTo>
                    <a:pt x="199418" y="190417"/>
                    <a:pt x="202129" y="184534"/>
                    <a:pt x="206991" y="180518"/>
                  </a:cubicBezTo>
                  <a:cubicBezTo>
                    <a:pt x="233729" y="158665"/>
                    <a:pt x="262523" y="144097"/>
                    <a:pt x="268320" y="141202"/>
                  </a:cubicBezTo>
                  <a:cubicBezTo>
                    <a:pt x="269067" y="140828"/>
                    <a:pt x="269441" y="140175"/>
                    <a:pt x="269441" y="139427"/>
                  </a:cubicBezTo>
                  <a:lnTo>
                    <a:pt x="269441" y="97963"/>
                  </a:lnTo>
                  <a:cubicBezTo>
                    <a:pt x="264206" y="94508"/>
                    <a:pt x="260747" y="88531"/>
                    <a:pt x="260747" y="81807"/>
                  </a:cubicBezTo>
                  <a:lnTo>
                    <a:pt x="260747" y="38756"/>
                  </a:lnTo>
                  <a:cubicBezTo>
                    <a:pt x="260747" y="17277"/>
                    <a:pt x="278042" y="0"/>
                    <a:pt x="299545" y="0"/>
                  </a:cubicBezTo>
                  <a:close/>
                </a:path>
              </a:pathLst>
            </a:custGeom>
            <a:solidFill>
              <a:schemeClr val="bg1"/>
            </a:solidFill>
            <a:ln>
              <a:noFill/>
            </a:ln>
          </p:spPr>
          <p:txBody>
            <a:bodyPr/>
            <a:lstStyle/>
            <a:p/>
          </p:txBody>
        </p:sp>
        <p:sp>
          <p:nvSpPr>
            <p:cNvPr id="14" name="telephone-auricular-with-cable_15886">
              <a:extLst>
                <a:ext uri="{FF2B5EF4-FFF2-40B4-BE49-F238E27FC236}">
                  <a16:creationId xmlns:a16="http://schemas.microsoft.com/office/drawing/2014/main" id="{235499F0-7D6C-4A91-9CC6-E8F9272C3083}"/>
                </a:ext>
              </a:extLst>
            </p:cNvPr>
            <p:cNvSpPr>
              <a:spLocks noChangeAspect="1"/>
            </p:cNvSpPr>
            <p:nvPr/>
          </p:nvSpPr>
          <p:spPr bwMode="auto">
            <a:xfrm>
              <a:off x="4302620" y="4387270"/>
              <a:ext cx="396991" cy="396407"/>
            </a:xfrm>
            <a:custGeom>
              <a:gdLst>
                <a:gd fmla="*/ 218 w 436" name="T0"/>
                <a:gd fmla="*/ 0 h 436" name="T1"/>
                <a:gd fmla="*/ 0 w 436" name="T2"/>
                <a:gd fmla="*/ 218 h 436" name="T3"/>
                <a:gd fmla="*/ 218 w 436" name="T4"/>
                <a:gd fmla="*/ 436 h 436" name="T5"/>
                <a:gd fmla="*/ 231 w 436" name="T6"/>
                <a:gd fmla="*/ 422 h 436" name="T7"/>
                <a:gd fmla="*/ 218 w 436" name="T8"/>
                <a:gd fmla="*/ 409 h 436" name="T9"/>
                <a:gd fmla="*/ 27 w 436" name="T10"/>
                <a:gd fmla="*/ 218 h 436" name="T11"/>
                <a:gd fmla="*/ 218 w 436" name="T12"/>
                <a:gd fmla="*/ 27 h 436" name="T13"/>
                <a:gd fmla="*/ 409 w 436" name="T14"/>
                <a:gd fmla="*/ 218 h 436" name="T15"/>
                <a:gd fmla="*/ 352 w 436" name="T16"/>
                <a:gd fmla="*/ 324 h 436" name="T17"/>
                <a:gd fmla="*/ 312 w 436" name="T18"/>
                <a:gd fmla="*/ 334 h 436" name="T19"/>
                <a:gd fmla="*/ 334 w 436" name="T20"/>
                <a:gd fmla="*/ 314 h 436" name="T21"/>
                <a:gd fmla="*/ 337 w 436" name="T22"/>
                <a:gd fmla="*/ 309 h 436" name="T23"/>
                <a:gd fmla="*/ 344 w 436" name="T24"/>
                <a:gd fmla="*/ 275 h 436" name="T25"/>
                <a:gd fmla="*/ 276 w 436" name="T26"/>
                <a:gd fmla="*/ 251 h 436" name="T27"/>
                <a:gd fmla="*/ 267 w 436" name="T28"/>
                <a:gd fmla="*/ 284 h 436" name="T29"/>
                <a:gd fmla="*/ 249 w 436" name="T30"/>
                <a:gd fmla="*/ 282 h 436" name="T31"/>
                <a:gd fmla="*/ 203 w 436" name="T32"/>
                <a:gd fmla="*/ 236 h 436" name="T33"/>
                <a:gd fmla="*/ 203 w 436" name="T34"/>
                <a:gd fmla="*/ 235 h 436" name="T35"/>
                <a:gd fmla="*/ 201 w 436" name="T36"/>
                <a:gd fmla="*/ 234 h 436" name="T37"/>
                <a:gd fmla="*/ 200 w 436" name="T38"/>
                <a:gd fmla="*/ 233 h 436" name="T39"/>
                <a:gd fmla="*/ 200 w 436" name="T40"/>
                <a:gd fmla="*/ 233 h 436" name="T41"/>
                <a:gd fmla="*/ 154 w 436" name="T42"/>
                <a:gd fmla="*/ 187 h 436" name="T43"/>
                <a:gd fmla="*/ 152 w 436" name="T44"/>
                <a:gd fmla="*/ 169 h 436" name="T45"/>
                <a:gd fmla="*/ 185 w 436" name="T46"/>
                <a:gd fmla="*/ 159 h 436" name="T47"/>
                <a:gd fmla="*/ 160 w 436" name="T48"/>
                <a:gd fmla="*/ 92 h 436" name="T49"/>
                <a:gd fmla="*/ 127 w 436" name="T50"/>
                <a:gd fmla="*/ 99 h 436" name="T51"/>
                <a:gd fmla="*/ 122 w 436" name="T52"/>
                <a:gd fmla="*/ 102 h 436" name="T53"/>
                <a:gd fmla="*/ 116 w 436" name="T54"/>
                <a:gd fmla="*/ 226 h 436" name="T55"/>
                <a:gd fmla="*/ 160 w 436" name="T56"/>
                <a:gd fmla="*/ 274 h 436" name="T57"/>
                <a:gd fmla="*/ 159 w 436" name="T58"/>
                <a:gd fmla="*/ 274 h 436" name="T59"/>
                <a:gd fmla="*/ 161 w 436" name="T60"/>
                <a:gd fmla="*/ 275 h 436" name="T61"/>
                <a:gd fmla="*/ 162 w 436" name="T62"/>
                <a:gd fmla="*/ 276 h 436" name="T63"/>
                <a:gd fmla="*/ 162 w 436" name="T64"/>
                <a:gd fmla="*/ 276 h 436" name="T65"/>
                <a:gd fmla="*/ 226 w 436" name="T66"/>
                <a:gd fmla="*/ 333 h 436" name="T67"/>
                <a:gd fmla="*/ 365 w 436" name="T68"/>
                <a:gd fmla="*/ 347 h 436" name="T69"/>
                <a:gd fmla="*/ 436 w 436" name="T70"/>
                <a:gd fmla="*/ 218 h 436" name="T71"/>
                <a:gd fmla="*/ 218 w 436" name="T72"/>
                <a:gd fmla="*/ 0 h 43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36" w="436">
                  <a:moveTo>
                    <a:pt x="218" y="0"/>
                  </a:moveTo>
                  <a:cubicBezTo>
                    <a:pt x="98" y="0"/>
                    <a:pt x="0" y="98"/>
                    <a:pt x="0" y="218"/>
                  </a:cubicBezTo>
                  <a:cubicBezTo>
                    <a:pt x="0" y="338"/>
                    <a:pt x="98" y="436"/>
                    <a:pt x="218" y="436"/>
                  </a:cubicBezTo>
                  <a:cubicBezTo>
                    <a:pt x="225" y="436"/>
                    <a:pt x="231" y="430"/>
                    <a:pt x="231" y="422"/>
                  </a:cubicBezTo>
                  <a:cubicBezTo>
                    <a:pt x="231" y="415"/>
                    <a:pt x="225" y="409"/>
                    <a:pt x="218" y="409"/>
                  </a:cubicBezTo>
                  <a:cubicBezTo>
                    <a:pt x="112" y="409"/>
                    <a:pt x="27" y="323"/>
                    <a:pt x="27" y="218"/>
                  </a:cubicBezTo>
                  <a:cubicBezTo>
                    <a:pt x="27" y="113"/>
                    <a:pt x="112" y="27"/>
                    <a:pt x="218" y="27"/>
                  </a:cubicBezTo>
                  <a:cubicBezTo>
                    <a:pt x="323" y="27"/>
                    <a:pt x="409" y="113"/>
                    <a:pt x="409" y="218"/>
                  </a:cubicBezTo>
                  <a:cubicBezTo>
                    <a:pt x="409" y="262"/>
                    <a:pt x="385" y="305"/>
                    <a:pt x="352" y="324"/>
                  </a:cubicBezTo>
                  <a:cubicBezTo>
                    <a:pt x="340" y="331"/>
                    <a:pt x="326" y="334"/>
                    <a:pt x="312" y="334"/>
                  </a:cubicBezTo>
                  <a:cubicBezTo>
                    <a:pt x="321" y="329"/>
                    <a:pt x="328" y="322"/>
                    <a:pt x="334" y="314"/>
                  </a:cubicBezTo>
                  <a:cubicBezTo>
                    <a:pt x="335" y="312"/>
                    <a:pt x="336" y="311"/>
                    <a:pt x="337" y="309"/>
                  </a:cubicBezTo>
                  <a:cubicBezTo>
                    <a:pt x="341" y="298"/>
                    <a:pt x="341" y="286"/>
                    <a:pt x="344" y="275"/>
                  </a:cubicBezTo>
                  <a:cubicBezTo>
                    <a:pt x="347" y="261"/>
                    <a:pt x="282" y="233"/>
                    <a:pt x="276" y="251"/>
                  </a:cubicBezTo>
                  <a:cubicBezTo>
                    <a:pt x="274" y="258"/>
                    <a:pt x="271" y="278"/>
                    <a:pt x="267" y="284"/>
                  </a:cubicBezTo>
                  <a:cubicBezTo>
                    <a:pt x="263" y="289"/>
                    <a:pt x="254" y="286"/>
                    <a:pt x="249" y="282"/>
                  </a:cubicBezTo>
                  <a:cubicBezTo>
                    <a:pt x="234" y="269"/>
                    <a:pt x="217" y="250"/>
                    <a:pt x="203" y="236"/>
                  </a:cubicBezTo>
                  <a:lnTo>
                    <a:pt x="203" y="235"/>
                  </a:lnTo>
                  <a:cubicBezTo>
                    <a:pt x="202" y="235"/>
                    <a:pt x="202" y="235"/>
                    <a:pt x="201" y="234"/>
                  </a:cubicBezTo>
                  <a:cubicBezTo>
                    <a:pt x="201" y="234"/>
                    <a:pt x="200" y="233"/>
                    <a:pt x="200" y="233"/>
                  </a:cubicBezTo>
                  <a:lnTo>
                    <a:pt x="200" y="233"/>
                  </a:lnTo>
                  <a:cubicBezTo>
                    <a:pt x="185" y="218"/>
                    <a:pt x="167" y="202"/>
                    <a:pt x="154" y="187"/>
                  </a:cubicBezTo>
                  <a:cubicBezTo>
                    <a:pt x="149" y="181"/>
                    <a:pt x="147" y="172"/>
                    <a:pt x="152" y="169"/>
                  </a:cubicBezTo>
                  <a:cubicBezTo>
                    <a:pt x="157" y="164"/>
                    <a:pt x="178" y="161"/>
                    <a:pt x="185" y="159"/>
                  </a:cubicBezTo>
                  <a:cubicBezTo>
                    <a:pt x="202" y="154"/>
                    <a:pt x="175" y="88"/>
                    <a:pt x="160" y="92"/>
                  </a:cubicBezTo>
                  <a:cubicBezTo>
                    <a:pt x="149" y="94"/>
                    <a:pt x="137" y="95"/>
                    <a:pt x="127" y="99"/>
                  </a:cubicBezTo>
                  <a:cubicBezTo>
                    <a:pt x="125" y="100"/>
                    <a:pt x="124" y="101"/>
                    <a:pt x="122" y="102"/>
                  </a:cubicBezTo>
                  <a:cubicBezTo>
                    <a:pt x="85" y="126"/>
                    <a:pt x="80" y="183"/>
                    <a:pt x="116" y="226"/>
                  </a:cubicBezTo>
                  <a:cubicBezTo>
                    <a:pt x="130" y="242"/>
                    <a:pt x="145" y="258"/>
                    <a:pt x="160" y="274"/>
                  </a:cubicBezTo>
                  <a:lnTo>
                    <a:pt x="159" y="274"/>
                  </a:lnTo>
                  <a:cubicBezTo>
                    <a:pt x="160" y="274"/>
                    <a:pt x="160" y="274"/>
                    <a:pt x="161" y="275"/>
                  </a:cubicBezTo>
                  <a:cubicBezTo>
                    <a:pt x="161" y="275"/>
                    <a:pt x="161" y="276"/>
                    <a:pt x="162" y="276"/>
                  </a:cubicBezTo>
                  <a:lnTo>
                    <a:pt x="162" y="276"/>
                  </a:lnTo>
                  <a:cubicBezTo>
                    <a:pt x="177" y="291"/>
                    <a:pt x="196" y="313"/>
                    <a:pt x="226" y="333"/>
                  </a:cubicBezTo>
                  <a:cubicBezTo>
                    <a:pt x="288" y="375"/>
                    <a:pt x="336" y="363"/>
                    <a:pt x="365" y="347"/>
                  </a:cubicBezTo>
                  <a:cubicBezTo>
                    <a:pt x="414" y="321"/>
                    <a:pt x="436" y="263"/>
                    <a:pt x="436" y="218"/>
                  </a:cubicBezTo>
                  <a:cubicBezTo>
                    <a:pt x="436" y="98"/>
                    <a:pt x="338" y="0"/>
                    <a:pt x="218" y="0"/>
                  </a:cubicBezTo>
                  <a:close/>
                </a:path>
              </a:pathLst>
            </a:custGeom>
            <a:solidFill>
              <a:schemeClr val="bg1"/>
            </a:solidFill>
            <a:ln>
              <a:noFill/>
            </a:ln>
          </p:spPr>
          <p:txBody>
            <a:bodyPr/>
            <a:lstStyle/>
            <a:p/>
          </p:txBody>
        </p:sp>
      </p:grpSp>
      <p:sp>
        <p:nvSpPr>
          <p:cNvPr id="15" name="clipboard-with-list_73902">
            <a:extLst>
              <a:ext uri="{FF2B5EF4-FFF2-40B4-BE49-F238E27FC236}">
                <a16:creationId xmlns:a16="http://schemas.microsoft.com/office/drawing/2014/main" id="{613BB29B-05B9-46FC-AAD7-55CCC2753E7D}"/>
              </a:ext>
            </a:extLst>
          </p:cNvPr>
          <p:cNvSpPr>
            <a:spLocks noChangeAspect="1"/>
          </p:cNvSpPr>
          <p:nvPr/>
        </p:nvSpPr>
        <p:spPr bwMode="auto">
          <a:xfrm>
            <a:off x="6531883" y="1921918"/>
            <a:ext cx="274948" cy="396992"/>
          </a:xfrm>
          <a:custGeom>
            <a:gdLst>
              <a:gd fmla="*/ 600116 w 606244" name="T0"/>
              <a:gd fmla="*/ 600116 w 606244" name="T1"/>
              <a:gd fmla="*/ 600116 w 606244" name="T2"/>
              <a:gd fmla="*/ 600116 w 606244" name="T3"/>
              <a:gd fmla="*/ 600116 w 606244" name="T4"/>
              <a:gd fmla="*/ 600116 w 606244" name="T5"/>
              <a:gd fmla="*/ 600116 w 606244" name="T6"/>
              <a:gd fmla="*/ 600116 w 606244" name="T7"/>
              <a:gd fmla="*/ 600116 w 606244" name="T8"/>
              <a:gd fmla="*/ 600116 w 606244" name="T9"/>
              <a:gd fmla="*/ 600116 w 606244" name="T10"/>
              <a:gd fmla="*/ 600116 w 606244" name="T11"/>
              <a:gd fmla="*/ 600116 w 606244" name="T12"/>
              <a:gd fmla="*/ 600116 w 606244" name="T13"/>
              <a:gd fmla="*/ 600116 w 606244" name="T14"/>
              <a:gd fmla="*/ 600116 w 606244" name="T15"/>
              <a:gd fmla="*/ 600116 w 606244" name="T16"/>
              <a:gd fmla="*/ 600116 w 606244" name="T17"/>
              <a:gd fmla="*/ 455839 w 606244" name="T18"/>
              <a:gd fmla="*/ 455839 w 606244" name="T19"/>
              <a:gd fmla="*/ 600116 w 606244" name="T20"/>
              <a:gd fmla="*/ 600116 w 606244" name="T21"/>
              <a:gd fmla="*/ 600116 w 606244" name="T22"/>
              <a:gd fmla="*/ 600116 w 606244" name="T23"/>
              <a:gd fmla="*/ 600116 w 606244" name="T24"/>
              <a:gd fmla="*/ 600116 w 606244" name="T25"/>
              <a:gd fmla="*/ 600116 w 606244" name="T26"/>
              <a:gd fmla="*/ 600116 w 606244" name="T27"/>
              <a:gd fmla="*/ 600116 w 606244" name="T28"/>
              <a:gd fmla="*/ 600116 w 606244" name="T29"/>
              <a:gd fmla="*/ 600116 w 606244" name="T30"/>
              <a:gd fmla="*/ 600116 w 606244" name="T31"/>
              <a:gd fmla="*/ 600116 w 606244" name="T32"/>
              <a:gd fmla="*/ 600116 w 606244" name="T33"/>
              <a:gd fmla="*/ 600116 w 606244" name="T34"/>
              <a:gd fmla="*/ 600116 w 606244" name="T35"/>
              <a:gd fmla="*/ 455839 w 606244" name="T36"/>
              <a:gd fmla="*/ 455839 w 606244" name="T37"/>
              <a:gd fmla="*/ 600116 w 606244" name="T38"/>
              <a:gd fmla="*/ 600116 w 606244" name="T39"/>
              <a:gd fmla="*/ 600116 w 606244" name="T40"/>
              <a:gd fmla="*/ 600116 w 606244" name="T41"/>
              <a:gd fmla="*/ 600116 w 606244" name="T42"/>
              <a:gd fmla="*/ 600116 w 606244" name="T43"/>
              <a:gd fmla="*/ 600116 w 606244" name="T44"/>
              <a:gd fmla="*/ 600116 w 606244" name="T45"/>
              <a:gd fmla="*/ 600116 w 606244" name="T46"/>
              <a:gd fmla="*/ 600116 w 606244" name="T47"/>
              <a:gd fmla="*/ 600116 w 606244" name="T48"/>
              <a:gd fmla="*/ 600116 w 606244" name="T49"/>
              <a:gd fmla="*/ 455839 w 606244" name="T50"/>
              <a:gd fmla="*/ 455839 w 606244" name="T51"/>
              <a:gd fmla="*/ 600116 w 606244" name="T52"/>
              <a:gd fmla="*/ 600116 w 606244" name="T53"/>
              <a:gd fmla="*/ 600116 w 606244" name="T54"/>
              <a:gd fmla="*/ 600116 w 606244" name="T55"/>
              <a:gd fmla="*/ 600116 w 606244" name="T56"/>
              <a:gd fmla="*/ 600116 w 606244" name="T57"/>
              <a:gd fmla="*/ 600116 w 606244" name="T58"/>
              <a:gd fmla="*/ 600116 w 606244" name="T59"/>
              <a:gd fmla="*/ 600116 w 606244" name="T60"/>
              <a:gd fmla="*/ 600116 w 606244" name="T61"/>
              <a:gd fmla="*/ 600116 w 606244" name="T62"/>
              <a:gd fmla="*/ 600116 w 606244" name="T63"/>
              <a:gd fmla="*/ 600116 w 606244" name="T64"/>
              <a:gd fmla="*/ 600116 w 606244" name="T65"/>
              <a:gd fmla="*/ 600116 w 606244" name="T66"/>
              <a:gd fmla="*/ 600116 w 606244" name="T67"/>
              <a:gd fmla="*/ 455839 w 606244" name="T68"/>
              <a:gd fmla="*/ 455839 w 606244" name="T69"/>
              <a:gd fmla="*/ 600116 w 606244" name="T70"/>
              <a:gd fmla="*/ 600116 w 606244" name="T71"/>
              <a:gd fmla="*/ 600116 w 606244" name="T72"/>
              <a:gd fmla="*/ 600116 w 606244" name="T73"/>
              <a:gd fmla="*/ 600116 w 606244" name="T74"/>
              <a:gd fmla="*/ 600116 w 606244" name="T75"/>
              <a:gd fmla="*/ 600116 w 606244" name="T76"/>
              <a:gd fmla="*/ 600116 w 606244" name="T77"/>
              <a:gd fmla="*/ 600116 w 606244" name="T78"/>
              <a:gd fmla="*/ 600116 w 606244" name="T79"/>
              <a:gd fmla="*/ 600116 w 606244" name="T80"/>
              <a:gd fmla="*/ 600116 w 606244" name="T81"/>
              <a:gd fmla="*/ 600116 w 606244" name="T82"/>
              <a:gd fmla="*/ 600116 w 606244" name="T83"/>
              <a:gd fmla="*/ 455839 w 606244" name="T84"/>
              <a:gd fmla="*/ 455839 w 606244" name="T85"/>
              <a:gd fmla="*/ 600116 w 606244" name="T86"/>
              <a:gd fmla="*/ 600116 w 606244" name="T87"/>
              <a:gd fmla="*/ 600116 w 606244" name="T88"/>
              <a:gd fmla="*/ 600116 w 60624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789" w="1929">
                <a:moveTo>
                  <a:pt x="548" y="349"/>
                </a:moveTo>
                <a:lnTo>
                  <a:pt x="548" y="245"/>
                </a:lnTo>
                <a:cubicBezTo>
                  <a:pt x="548" y="223"/>
                  <a:pt x="566" y="204"/>
                  <a:pt x="589" y="204"/>
                </a:cubicBezTo>
                <a:lnTo>
                  <a:pt x="655" y="204"/>
                </a:lnTo>
                <a:cubicBezTo>
                  <a:pt x="724" y="204"/>
                  <a:pt x="787" y="162"/>
                  <a:pt x="816" y="97"/>
                </a:cubicBezTo>
                <a:cubicBezTo>
                  <a:pt x="842" y="38"/>
                  <a:pt x="900" y="0"/>
                  <a:pt x="964" y="0"/>
                </a:cubicBezTo>
                <a:cubicBezTo>
                  <a:pt x="1029" y="0"/>
                  <a:pt x="1087" y="38"/>
                  <a:pt x="1113" y="97"/>
                </a:cubicBezTo>
                <a:cubicBezTo>
                  <a:pt x="1142" y="162"/>
                  <a:pt x="1205" y="204"/>
                  <a:pt x="1274" y="204"/>
                </a:cubicBezTo>
                <a:lnTo>
                  <a:pt x="1340" y="204"/>
                </a:lnTo>
                <a:cubicBezTo>
                  <a:pt x="1363" y="204"/>
                  <a:pt x="1381" y="223"/>
                  <a:pt x="1381" y="245"/>
                </a:cubicBezTo>
                <a:lnTo>
                  <a:pt x="1381" y="349"/>
                </a:lnTo>
                <a:cubicBezTo>
                  <a:pt x="1381" y="372"/>
                  <a:pt x="1363" y="390"/>
                  <a:pt x="1340" y="390"/>
                </a:cubicBezTo>
                <a:lnTo>
                  <a:pt x="589" y="390"/>
                </a:lnTo>
                <a:cubicBezTo>
                  <a:pt x="566" y="390"/>
                  <a:pt x="548" y="372"/>
                  <a:pt x="548" y="349"/>
                </a:cubicBezTo>
                <a:close/>
                <a:moveTo>
                  <a:pt x="404" y="2285"/>
                </a:moveTo>
                <a:lnTo>
                  <a:pt x="596" y="2285"/>
                </a:lnTo>
                <a:lnTo>
                  <a:pt x="596" y="2093"/>
                </a:lnTo>
                <a:lnTo>
                  <a:pt x="404" y="2093"/>
                </a:lnTo>
                <a:lnTo>
                  <a:pt x="404" y="2285"/>
                </a:lnTo>
                <a:close/>
                <a:moveTo>
                  <a:pt x="404" y="1129"/>
                </a:moveTo>
                <a:lnTo>
                  <a:pt x="596" y="1129"/>
                </a:lnTo>
                <a:lnTo>
                  <a:pt x="596" y="937"/>
                </a:lnTo>
                <a:lnTo>
                  <a:pt x="404" y="937"/>
                </a:lnTo>
                <a:lnTo>
                  <a:pt x="404" y="1129"/>
                </a:lnTo>
                <a:close/>
                <a:moveTo>
                  <a:pt x="1929" y="621"/>
                </a:moveTo>
                <a:lnTo>
                  <a:pt x="1929" y="2522"/>
                </a:lnTo>
                <a:cubicBezTo>
                  <a:pt x="1929" y="2669"/>
                  <a:pt x="1809" y="2789"/>
                  <a:pt x="1662" y="2789"/>
                </a:cubicBezTo>
                <a:lnTo>
                  <a:pt x="267" y="2789"/>
                </a:lnTo>
                <a:cubicBezTo>
                  <a:pt x="120" y="2789"/>
                  <a:pt x="0" y="2669"/>
                  <a:pt x="0" y="2522"/>
                </a:cubicBezTo>
                <a:lnTo>
                  <a:pt x="0" y="621"/>
                </a:lnTo>
                <a:cubicBezTo>
                  <a:pt x="0" y="474"/>
                  <a:pt x="120" y="354"/>
                  <a:pt x="267" y="354"/>
                </a:cubicBezTo>
                <a:lnTo>
                  <a:pt x="415" y="354"/>
                </a:lnTo>
                <a:cubicBezTo>
                  <a:pt x="417" y="448"/>
                  <a:pt x="494" y="523"/>
                  <a:pt x="589" y="523"/>
                </a:cubicBezTo>
                <a:lnTo>
                  <a:pt x="1340" y="523"/>
                </a:lnTo>
                <a:cubicBezTo>
                  <a:pt x="1435" y="523"/>
                  <a:pt x="1512" y="448"/>
                  <a:pt x="1514" y="354"/>
                </a:cubicBezTo>
                <a:lnTo>
                  <a:pt x="1662" y="354"/>
                </a:lnTo>
                <a:cubicBezTo>
                  <a:pt x="1809" y="354"/>
                  <a:pt x="1929" y="474"/>
                  <a:pt x="1929" y="621"/>
                </a:cubicBezTo>
                <a:close/>
                <a:moveTo>
                  <a:pt x="835" y="1032"/>
                </a:moveTo>
                <a:cubicBezTo>
                  <a:pt x="835" y="1069"/>
                  <a:pt x="865" y="1099"/>
                  <a:pt x="902" y="1099"/>
                </a:cubicBezTo>
                <a:lnTo>
                  <a:pt x="1503" y="1099"/>
                </a:lnTo>
                <a:cubicBezTo>
                  <a:pt x="1540" y="1099"/>
                  <a:pt x="1570" y="1069"/>
                  <a:pt x="1570" y="1032"/>
                </a:cubicBezTo>
                <a:cubicBezTo>
                  <a:pt x="1570" y="995"/>
                  <a:pt x="1540" y="965"/>
                  <a:pt x="1503" y="965"/>
                </a:cubicBezTo>
                <a:lnTo>
                  <a:pt x="902" y="965"/>
                </a:lnTo>
                <a:cubicBezTo>
                  <a:pt x="865" y="965"/>
                  <a:pt x="835" y="995"/>
                  <a:pt x="835" y="1032"/>
                </a:cubicBezTo>
                <a:close/>
                <a:moveTo>
                  <a:pt x="835" y="1617"/>
                </a:moveTo>
                <a:cubicBezTo>
                  <a:pt x="835" y="1653"/>
                  <a:pt x="865" y="1683"/>
                  <a:pt x="902" y="1683"/>
                </a:cubicBezTo>
                <a:lnTo>
                  <a:pt x="1436" y="1683"/>
                </a:lnTo>
                <a:cubicBezTo>
                  <a:pt x="1473" y="1683"/>
                  <a:pt x="1503" y="1653"/>
                  <a:pt x="1503" y="1617"/>
                </a:cubicBezTo>
                <a:cubicBezTo>
                  <a:pt x="1503" y="1580"/>
                  <a:pt x="1473" y="1550"/>
                  <a:pt x="1436" y="1550"/>
                </a:cubicBezTo>
                <a:lnTo>
                  <a:pt x="902" y="1550"/>
                </a:lnTo>
                <a:cubicBezTo>
                  <a:pt x="865" y="1550"/>
                  <a:pt x="835" y="1580"/>
                  <a:pt x="835" y="1617"/>
                </a:cubicBezTo>
                <a:close/>
                <a:moveTo>
                  <a:pt x="729" y="2026"/>
                </a:moveTo>
                <a:cubicBezTo>
                  <a:pt x="729" y="1990"/>
                  <a:pt x="700" y="1960"/>
                  <a:pt x="663" y="1960"/>
                </a:cubicBezTo>
                <a:lnTo>
                  <a:pt x="337" y="1960"/>
                </a:lnTo>
                <a:cubicBezTo>
                  <a:pt x="300" y="1960"/>
                  <a:pt x="271" y="1990"/>
                  <a:pt x="271" y="2026"/>
                </a:cubicBezTo>
                <a:lnTo>
                  <a:pt x="271" y="2352"/>
                </a:lnTo>
                <a:cubicBezTo>
                  <a:pt x="271" y="2389"/>
                  <a:pt x="300" y="2419"/>
                  <a:pt x="337" y="2419"/>
                </a:cubicBezTo>
                <a:lnTo>
                  <a:pt x="663" y="2419"/>
                </a:lnTo>
                <a:cubicBezTo>
                  <a:pt x="700" y="2419"/>
                  <a:pt x="729" y="2389"/>
                  <a:pt x="729" y="2352"/>
                </a:cubicBezTo>
                <a:lnTo>
                  <a:pt x="729" y="2026"/>
                </a:lnTo>
                <a:close/>
                <a:moveTo>
                  <a:pt x="729" y="1448"/>
                </a:moveTo>
                <a:cubicBezTo>
                  <a:pt x="729" y="1412"/>
                  <a:pt x="700" y="1382"/>
                  <a:pt x="663" y="1382"/>
                </a:cubicBezTo>
                <a:lnTo>
                  <a:pt x="337" y="1382"/>
                </a:lnTo>
                <a:cubicBezTo>
                  <a:pt x="300" y="1382"/>
                  <a:pt x="271" y="1412"/>
                  <a:pt x="271" y="1448"/>
                </a:cubicBezTo>
                <a:lnTo>
                  <a:pt x="271" y="1774"/>
                </a:lnTo>
                <a:cubicBezTo>
                  <a:pt x="271" y="1811"/>
                  <a:pt x="300" y="1841"/>
                  <a:pt x="337" y="1841"/>
                </a:cubicBezTo>
                <a:lnTo>
                  <a:pt x="663" y="1841"/>
                </a:lnTo>
                <a:cubicBezTo>
                  <a:pt x="700" y="1841"/>
                  <a:pt x="729" y="1811"/>
                  <a:pt x="729" y="1774"/>
                </a:cubicBezTo>
                <a:lnTo>
                  <a:pt x="729" y="1448"/>
                </a:lnTo>
                <a:close/>
                <a:moveTo>
                  <a:pt x="729" y="870"/>
                </a:moveTo>
                <a:cubicBezTo>
                  <a:pt x="729" y="834"/>
                  <a:pt x="700" y="804"/>
                  <a:pt x="663" y="804"/>
                </a:cubicBezTo>
                <a:lnTo>
                  <a:pt x="337" y="804"/>
                </a:lnTo>
                <a:cubicBezTo>
                  <a:pt x="300" y="804"/>
                  <a:pt x="271" y="834"/>
                  <a:pt x="271" y="870"/>
                </a:cubicBezTo>
                <a:lnTo>
                  <a:pt x="271" y="1196"/>
                </a:lnTo>
                <a:cubicBezTo>
                  <a:pt x="271" y="1233"/>
                  <a:pt x="300" y="1263"/>
                  <a:pt x="337" y="1263"/>
                </a:cubicBezTo>
                <a:lnTo>
                  <a:pt x="663" y="1263"/>
                </a:lnTo>
                <a:cubicBezTo>
                  <a:pt x="700" y="1263"/>
                  <a:pt x="729" y="1233"/>
                  <a:pt x="729" y="1196"/>
                </a:cubicBezTo>
                <a:lnTo>
                  <a:pt x="729" y="870"/>
                </a:lnTo>
                <a:close/>
                <a:moveTo>
                  <a:pt x="1603" y="2201"/>
                </a:moveTo>
                <a:cubicBezTo>
                  <a:pt x="1603" y="2165"/>
                  <a:pt x="1574" y="2135"/>
                  <a:pt x="1537" y="2135"/>
                </a:cubicBezTo>
                <a:lnTo>
                  <a:pt x="902" y="2135"/>
                </a:lnTo>
                <a:cubicBezTo>
                  <a:pt x="865" y="2135"/>
                  <a:pt x="835" y="2165"/>
                  <a:pt x="835" y="2201"/>
                </a:cubicBezTo>
                <a:cubicBezTo>
                  <a:pt x="835" y="2238"/>
                  <a:pt x="865" y="2268"/>
                  <a:pt x="902" y="2268"/>
                </a:cubicBezTo>
                <a:lnTo>
                  <a:pt x="1537" y="2268"/>
                </a:lnTo>
                <a:cubicBezTo>
                  <a:pt x="1574" y="2268"/>
                  <a:pt x="1603" y="2238"/>
                  <a:pt x="1603" y="2201"/>
                </a:cubicBezTo>
                <a:close/>
                <a:moveTo>
                  <a:pt x="404" y="1707"/>
                </a:moveTo>
                <a:lnTo>
                  <a:pt x="596" y="1707"/>
                </a:lnTo>
                <a:lnTo>
                  <a:pt x="596" y="1515"/>
                </a:lnTo>
                <a:lnTo>
                  <a:pt x="404" y="1515"/>
                </a:lnTo>
                <a:lnTo>
                  <a:pt x="404" y="1707"/>
                </a:lnTo>
                <a:close/>
              </a:path>
            </a:pathLst>
          </a:custGeom>
          <a:solidFill>
            <a:srgbClr val="8CB734"/>
          </a:solidFill>
          <a:ln>
            <a:noFill/>
          </a:ln>
        </p:spPr>
        <p:txBody>
          <a:bodyPr/>
          <a:lstStyle/>
          <a:p/>
        </p:txBody>
      </p:sp>
      <p:sp>
        <p:nvSpPr>
          <p:cNvPr id="16" name="group_125743">
            <a:extLst>
              <a:ext uri="{FF2B5EF4-FFF2-40B4-BE49-F238E27FC236}">
                <a16:creationId xmlns:a16="http://schemas.microsoft.com/office/drawing/2014/main" id="{481CC050-425F-4E39-AEB4-002612696D03}"/>
              </a:ext>
            </a:extLst>
          </p:cNvPr>
          <p:cNvSpPr>
            <a:spLocks noChangeAspect="1"/>
          </p:cNvSpPr>
          <p:nvPr/>
        </p:nvSpPr>
        <p:spPr bwMode="auto">
          <a:xfrm>
            <a:off x="6470862" y="5254931"/>
            <a:ext cx="396991" cy="37327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 fmla="*/ 373273 h 605239" name="connsiteX96"/>
              <a:gd fmla="*/ 373273 h 605239" name="connsiteY96"/>
              <a:gd fmla="*/ 373273 h 605239" name="connsiteX97"/>
              <a:gd fmla="*/ 373273 h 605239" name="connsiteY97"/>
              <a:gd fmla="*/ 373273 h 605239" name="connsiteX98"/>
              <a:gd fmla="*/ 373273 h 605239" name="connsiteY98"/>
              <a:gd fmla="*/ 373273 h 605239" name="connsiteX99"/>
              <a:gd fmla="*/ 373273 h 605239" name="connsiteY99"/>
              <a:gd fmla="*/ 373273 h 605239" name="connsiteX100"/>
              <a:gd fmla="*/ 373273 h 605239" name="connsiteY100"/>
              <a:gd fmla="*/ 373273 h 605239" name="connsiteX101"/>
              <a:gd fmla="*/ 373273 h 605239" name="connsiteY101"/>
              <a:gd fmla="*/ 373273 h 605239" name="connsiteX102"/>
              <a:gd fmla="*/ 373273 h 605239" name="connsiteY102"/>
              <a:gd fmla="*/ 373273 h 605239" name="connsiteX103"/>
              <a:gd fmla="*/ 373273 h 605239" name="connsiteY103"/>
              <a:gd fmla="*/ 373273 h 605239" name="connsiteX104"/>
              <a:gd fmla="*/ 373273 h 605239" name="connsiteY104"/>
              <a:gd fmla="*/ 373273 h 605239" name="connsiteX105"/>
              <a:gd fmla="*/ 373273 h 605239" name="connsiteY105"/>
              <a:gd fmla="*/ 373273 h 605239" name="connsiteX106"/>
              <a:gd fmla="*/ 373273 h 605239" name="connsiteY106"/>
              <a:gd fmla="*/ 373273 h 605239" name="connsiteX107"/>
              <a:gd fmla="*/ 373273 h 605239" name="connsiteY107"/>
              <a:gd fmla="*/ 373273 h 605239" name="connsiteX108"/>
              <a:gd fmla="*/ 373273 h 605239" name="connsiteY108"/>
              <a:gd fmla="*/ 373273 h 605239" name="connsiteX109"/>
              <a:gd fmla="*/ 373273 h 605239" name="connsiteY109"/>
              <a:gd fmla="*/ 373273 h 605239" name="connsiteX110"/>
              <a:gd fmla="*/ 373273 h 605239" name="connsiteY110"/>
              <a:gd fmla="*/ 373273 h 605239" name="connsiteX111"/>
              <a:gd fmla="*/ 373273 h 605239" name="connsiteY111"/>
              <a:gd fmla="*/ 373273 h 605239" name="connsiteX112"/>
              <a:gd fmla="*/ 373273 h 605239" name="connsiteY112"/>
              <a:gd fmla="*/ 373273 h 605239" name="connsiteX113"/>
              <a:gd fmla="*/ 373273 h 605239" name="connsiteY1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b="b" l="l" r="r" t="t"/>
            <a:pathLst>
              <a:path h="572003" w="608344">
                <a:moveTo>
                  <a:pt x="499007" y="345912"/>
                </a:moveTo>
                <a:lnTo>
                  <a:pt x="503590" y="345912"/>
                </a:lnTo>
                <a:lnTo>
                  <a:pt x="508266" y="345912"/>
                </a:lnTo>
                <a:cubicBezTo>
                  <a:pt x="529685" y="345912"/>
                  <a:pt x="546988" y="363189"/>
                  <a:pt x="546988" y="384668"/>
                </a:cubicBezTo>
                <a:lnTo>
                  <a:pt x="546988" y="427719"/>
                </a:lnTo>
                <a:cubicBezTo>
                  <a:pt x="546988" y="434443"/>
                  <a:pt x="543527" y="440420"/>
                  <a:pt x="538289" y="443875"/>
                </a:cubicBezTo>
                <a:lnTo>
                  <a:pt x="538289" y="485339"/>
                </a:lnTo>
                <a:cubicBezTo>
                  <a:pt x="538289" y="486087"/>
                  <a:pt x="538757" y="486740"/>
                  <a:pt x="539412" y="487114"/>
                </a:cubicBezTo>
                <a:cubicBezTo>
                  <a:pt x="545304" y="490009"/>
                  <a:pt x="574112" y="504577"/>
                  <a:pt x="600768" y="526430"/>
                </a:cubicBezTo>
                <a:cubicBezTo>
                  <a:pt x="605632" y="530446"/>
                  <a:pt x="608344" y="536422"/>
                  <a:pt x="608344" y="542493"/>
                </a:cubicBezTo>
                <a:lnTo>
                  <a:pt x="608344" y="572003"/>
                </a:lnTo>
                <a:lnTo>
                  <a:pt x="503777" y="572003"/>
                </a:lnTo>
                <a:lnTo>
                  <a:pt x="398835" y="572003"/>
                </a:lnTo>
                <a:lnTo>
                  <a:pt x="398835" y="542493"/>
                </a:lnTo>
                <a:cubicBezTo>
                  <a:pt x="398835" y="536329"/>
                  <a:pt x="401641" y="530446"/>
                  <a:pt x="406505" y="526430"/>
                </a:cubicBezTo>
                <a:cubicBezTo>
                  <a:pt x="433161" y="504577"/>
                  <a:pt x="461968" y="490009"/>
                  <a:pt x="467861" y="487114"/>
                </a:cubicBezTo>
                <a:cubicBezTo>
                  <a:pt x="468609" y="486740"/>
                  <a:pt x="468983" y="486087"/>
                  <a:pt x="468983" y="485339"/>
                </a:cubicBezTo>
                <a:lnTo>
                  <a:pt x="468983" y="443875"/>
                </a:lnTo>
                <a:cubicBezTo>
                  <a:pt x="463745" y="440420"/>
                  <a:pt x="460191" y="434443"/>
                  <a:pt x="460191" y="427719"/>
                </a:cubicBezTo>
                <a:lnTo>
                  <a:pt x="460191" y="384668"/>
                </a:lnTo>
                <a:cubicBezTo>
                  <a:pt x="460191" y="363189"/>
                  <a:pt x="477588" y="345912"/>
                  <a:pt x="499007" y="345912"/>
                </a:cubicBezTo>
                <a:close/>
                <a:moveTo>
                  <a:pt x="100172" y="345912"/>
                </a:moveTo>
                <a:lnTo>
                  <a:pt x="104755" y="345912"/>
                </a:lnTo>
                <a:lnTo>
                  <a:pt x="109338" y="345912"/>
                </a:lnTo>
                <a:cubicBezTo>
                  <a:pt x="130850" y="345912"/>
                  <a:pt x="148154" y="363189"/>
                  <a:pt x="148154" y="384668"/>
                </a:cubicBezTo>
                <a:lnTo>
                  <a:pt x="148154" y="427719"/>
                </a:lnTo>
                <a:cubicBezTo>
                  <a:pt x="148154" y="434443"/>
                  <a:pt x="144693" y="440420"/>
                  <a:pt x="139455" y="443875"/>
                </a:cubicBezTo>
                <a:lnTo>
                  <a:pt x="139455" y="485339"/>
                </a:lnTo>
                <a:cubicBezTo>
                  <a:pt x="139455" y="486087"/>
                  <a:pt x="139923" y="486740"/>
                  <a:pt x="140578" y="487114"/>
                </a:cubicBezTo>
                <a:cubicBezTo>
                  <a:pt x="146377" y="490009"/>
                  <a:pt x="175184" y="504577"/>
                  <a:pt x="201934" y="526430"/>
                </a:cubicBezTo>
                <a:cubicBezTo>
                  <a:pt x="206798" y="530446"/>
                  <a:pt x="209510" y="536422"/>
                  <a:pt x="209791" y="542493"/>
                </a:cubicBezTo>
                <a:lnTo>
                  <a:pt x="209791" y="572003"/>
                </a:lnTo>
                <a:lnTo>
                  <a:pt x="104849" y="572003"/>
                </a:lnTo>
                <a:lnTo>
                  <a:pt x="0" y="572003"/>
                </a:lnTo>
                <a:lnTo>
                  <a:pt x="0" y="542493"/>
                </a:lnTo>
                <a:cubicBezTo>
                  <a:pt x="0" y="536329"/>
                  <a:pt x="2712" y="530446"/>
                  <a:pt x="7576" y="526430"/>
                </a:cubicBezTo>
                <a:cubicBezTo>
                  <a:pt x="34326" y="504577"/>
                  <a:pt x="63134" y="490009"/>
                  <a:pt x="68933" y="487114"/>
                </a:cubicBezTo>
                <a:cubicBezTo>
                  <a:pt x="69681" y="486740"/>
                  <a:pt x="70055" y="486087"/>
                  <a:pt x="70055" y="485339"/>
                </a:cubicBezTo>
                <a:lnTo>
                  <a:pt x="70055" y="443875"/>
                </a:lnTo>
                <a:cubicBezTo>
                  <a:pt x="64817" y="440420"/>
                  <a:pt x="61357" y="434443"/>
                  <a:pt x="61357" y="427719"/>
                </a:cubicBezTo>
                <a:lnTo>
                  <a:pt x="61357" y="384668"/>
                </a:lnTo>
                <a:cubicBezTo>
                  <a:pt x="61357" y="363189"/>
                  <a:pt x="78660" y="345912"/>
                  <a:pt x="100172" y="345912"/>
                </a:cubicBezTo>
                <a:close/>
                <a:moveTo>
                  <a:pt x="302231" y="325725"/>
                </a:moveTo>
                <a:cubicBezTo>
                  <a:pt x="293908" y="327126"/>
                  <a:pt x="286052" y="329927"/>
                  <a:pt x="279319" y="335156"/>
                </a:cubicBezTo>
                <a:cubicBezTo>
                  <a:pt x="270809" y="341785"/>
                  <a:pt x="265291" y="350375"/>
                  <a:pt x="262112" y="360553"/>
                </a:cubicBezTo>
                <a:lnTo>
                  <a:pt x="261738" y="361860"/>
                </a:lnTo>
                <a:lnTo>
                  <a:pt x="249767" y="361860"/>
                </a:lnTo>
                <a:cubicBezTo>
                  <a:pt x="247897" y="361860"/>
                  <a:pt x="246401" y="363354"/>
                  <a:pt x="246401" y="365222"/>
                </a:cubicBezTo>
                <a:lnTo>
                  <a:pt x="246401" y="372785"/>
                </a:lnTo>
                <a:cubicBezTo>
                  <a:pt x="246401" y="374652"/>
                  <a:pt x="247897" y="376146"/>
                  <a:pt x="249767" y="376146"/>
                </a:cubicBezTo>
                <a:lnTo>
                  <a:pt x="259119" y="376146"/>
                </a:lnTo>
                <a:lnTo>
                  <a:pt x="259119" y="382402"/>
                </a:lnTo>
                <a:lnTo>
                  <a:pt x="249767" y="382402"/>
                </a:lnTo>
                <a:cubicBezTo>
                  <a:pt x="247897" y="382402"/>
                  <a:pt x="246401" y="383896"/>
                  <a:pt x="246401" y="385764"/>
                </a:cubicBezTo>
                <a:lnTo>
                  <a:pt x="246401" y="393327"/>
                </a:lnTo>
                <a:cubicBezTo>
                  <a:pt x="246401" y="395194"/>
                  <a:pt x="247897" y="396688"/>
                  <a:pt x="249767" y="396688"/>
                </a:cubicBezTo>
                <a:lnTo>
                  <a:pt x="261083" y="396688"/>
                </a:lnTo>
                <a:cubicBezTo>
                  <a:pt x="261831" y="399396"/>
                  <a:pt x="262579" y="402290"/>
                  <a:pt x="263701" y="404905"/>
                </a:cubicBezTo>
                <a:cubicBezTo>
                  <a:pt x="269406" y="418724"/>
                  <a:pt x="278945" y="428435"/>
                  <a:pt x="293347" y="433197"/>
                </a:cubicBezTo>
                <a:cubicBezTo>
                  <a:pt x="305223" y="437118"/>
                  <a:pt x="317287" y="437025"/>
                  <a:pt x="329257" y="433664"/>
                </a:cubicBezTo>
                <a:cubicBezTo>
                  <a:pt x="332437" y="432823"/>
                  <a:pt x="335523" y="431703"/>
                  <a:pt x="338516" y="430302"/>
                </a:cubicBezTo>
                <a:cubicBezTo>
                  <a:pt x="341415" y="429088"/>
                  <a:pt x="341976" y="426847"/>
                  <a:pt x="341415" y="424046"/>
                </a:cubicBezTo>
                <a:cubicBezTo>
                  <a:pt x="340105" y="421058"/>
                  <a:pt x="338890" y="417977"/>
                  <a:pt x="337487" y="414989"/>
                </a:cubicBezTo>
                <a:cubicBezTo>
                  <a:pt x="336271" y="412281"/>
                  <a:pt x="334681" y="411534"/>
                  <a:pt x="331782" y="412095"/>
                </a:cubicBezTo>
                <a:cubicBezTo>
                  <a:pt x="328042" y="413028"/>
                  <a:pt x="324394" y="414149"/>
                  <a:pt x="320654" y="414896"/>
                </a:cubicBezTo>
                <a:cubicBezTo>
                  <a:pt x="313453" y="416390"/>
                  <a:pt x="306252" y="416483"/>
                  <a:pt x="299145" y="414242"/>
                </a:cubicBezTo>
                <a:cubicBezTo>
                  <a:pt x="290167" y="411534"/>
                  <a:pt x="285398" y="404998"/>
                  <a:pt x="282499" y="396688"/>
                </a:cubicBezTo>
                <a:lnTo>
                  <a:pt x="306720" y="396688"/>
                </a:lnTo>
                <a:cubicBezTo>
                  <a:pt x="308590" y="396688"/>
                  <a:pt x="310086" y="395194"/>
                  <a:pt x="310086" y="393327"/>
                </a:cubicBezTo>
                <a:lnTo>
                  <a:pt x="310086" y="385764"/>
                </a:lnTo>
                <a:cubicBezTo>
                  <a:pt x="310086" y="383896"/>
                  <a:pt x="308590" y="382402"/>
                  <a:pt x="306720" y="382402"/>
                </a:cubicBezTo>
                <a:lnTo>
                  <a:pt x="280254" y="382402"/>
                </a:lnTo>
                <a:lnTo>
                  <a:pt x="280254" y="376146"/>
                </a:lnTo>
                <a:lnTo>
                  <a:pt x="306720" y="376146"/>
                </a:lnTo>
                <a:cubicBezTo>
                  <a:pt x="308590" y="376146"/>
                  <a:pt x="310086" y="374652"/>
                  <a:pt x="310086" y="372785"/>
                </a:cubicBezTo>
                <a:lnTo>
                  <a:pt x="310086" y="365222"/>
                </a:lnTo>
                <a:cubicBezTo>
                  <a:pt x="310086" y="363354"/>
                  <a:pt x="308590" y="361860"/>
                  <a:pt x="306720" y="361860"/>
                </a:cubicBezTo>
                <a:lnTo>
                  <a:pt x="283527" y="361860"/>
                </a:lnTo>
                <a:lnTo>
                  <a:pt x="283527" y="361580"/>
                </a:lnTo>
                <a:cubicBezTo>
                  <a:pt x="286239" y="355324"/>
                  <a:pt x="290354" y="350282"/>
                  <a:pt x="296994" y="347668"/>
                </a:cubicBezTo>
                <a:cubicBezTo>
                  <a:pt x="304756" y="344493"/>
                  <a:pt x="312611" y="344680"/>
                  <a:pt x="320560" y="346267"/>
                </a:cubicBezTo>
                <a:cubicBezTo>
                  <a:pt x="324301" y="347014"/>
                  <a:pt x="328042" y="348134"/>
                  <a:pt x="331782" y="348975"/>
                </a:cubicBezTo>
                <a:cubicBezTo>
                  <a:pt x="334494" y="349628"/>
                  <a:pt x="336178" y="348788"/>
                  <a:pt x="337300" y="346267"/>
                </a:cubicBezTo>
                <a:cubicBezTo>
                  <a:pt x="338609" y="343279"/>
                  <a:pt x="339918" y="340291"/>
                  <a:pt x="341134" y="337303"/>
                </a:cubicBezTo>
                <a:cubicBezTo>
                  <a:pt x="342256" y="334409"/>
                  <a:pt x="341508" y="332448"/>
                  <a:pt x="338890" y="330860"/>
                </a:cubicBezTo>
                <a:cubicBezTo>
                  <a:pt x="338141" y="330487"/>
                  <a:pt x="337487" y="330113"/>
                  <a:pt x="336739" y="329833"/>
                </a:cubicBezTo>
                <a:cubicBezTo>
                  <a:pt x="325517" y="325445"/>
                  <a:pt x="314107" y="323858"/>
                  <a:pt x="302231" y="325725"/>
                </a:cubicBezTo>
                <a:close/>
                <a:moveTo>
                  <a:pt x="304101" y="282120"/>
                </a:moveTo>
                <a:cubicBezTo>
                  <a:pt x="358435" y="282120"/>
                  <a:pt x="402575" y="326192"/>
                  <a:pt x="402575" y="380535"/>
                </a:cubicBezTo>
                <a:cubicBezTo>
                  <a:pt x="402575" y="434784"/>
                  <a:pt x="358435" y="478856"/>
                  <a:pt x="304101" y="478856"/>
                </a:cubicBezTo>
                <a:cubicBezTo>
                  <a:pt x="249767" y="478856"/>
                  <a:pt x="205627" y="434784"/>
                  <a:pt x="205627" y="380535"/>
                </a:cubicBezTo>
                <a:cubicBezTo>
                  <a:pt x="205627" y="326192"/>
                  <a:pt x="249767" y="282120"/>
                  <a:pt x="304101" y="282120"/>
                </a:cubicBezTo>
                <a:close/>
                <a:moveTo>
                  <a:pt x="299545" y="0"/>
                </a:moveTo>
                <a:lnTo>
                  <a:pt x="304126" y="0"/>
                </a:lnTo>
                <a:lnTo>
                  <a:pt x="308894" y="0"/>
                </a:lnTo>
                <a:cubicBezTo>
                  <a:pt x="330303" y="0"/>
                  <a:pt x="347598" y="17277"/>
                  <a:pt x="347598" y="38756"/>
                </a:cubicBezTo>
                <a:lnTo>
                  <a:pt x="347598" y="81714"/>
                </a:lnTo>
                <a:cubicBezTo>
                  <a:pt x="347598" y="88438"/>
                  <a:pt x="344139" y="94415"/>
                  <a:pt x="338904" y="97870"/>
                </a:cubicBezTo>
                <a:lnTo>
                  <a:pt x="338904" y="139334"/>
                </a:lnTo>
                <a:cubicBezTo>
                  <a:pt x="338904" y="140081"/>
                  <a:pt x="339371" y="140735"/>
                  <a:pt x="340026" y="141108"/>
                </a:cubicBezTo>
                <a:cubicBezTo>
                  <a:pt x="345915" y="143910"/>
                  <a:pt x="374710" y="158478"/>
                  <a:pt x="401354" y="180425"/>
                </a:cubicBezTo>
                <a:cubicBezTo>
                  <a:pt x="406216" y="184253"/>
                  <a:pt x="408927" y="190230"/>
                  <a:pt x="408927" y="196487"/>
                </a:cubicBezTo>
                <a:lnTo>
                  <a:pt x="408927" y="225998"/>
                </a:lnTo>
                <a:lnTo>
                  <a:pt x="408927" y="226091"/>
                </a:lnTo>
                <a:lnTo>
                  <a:pt x="304126" y="226091"/>
                </a:lnTo>
                <a:lnTo>
                  <a:pt x="199418" y="226091"/>
                </a:lnTo>
                <a:lnTo>
                  <a:pt x="199418" y="196581"/>
                </a:lnTo>
                <a:cubicBezTo>
                  <a:pt x="199418" y="190417"/>
                  <a:pt x="202129" y="184534"/>
                  <a:pt x="206991" y="180518"/>
                </a:cubicBezTo>
                <a:cubicBezTo>
                  <a:pt x="233729" y="158665"/>
                  <a:pt x="262523" y="144097"/>
                  <a:pt x="268320" y="141202"/>
                </a:cubicBezTo>
                <a:cubicBezTo>
                  <a:pt x="269067" y="140828"/>
                  <a:pt x="269441" y="140175"/>
                  <a:pt x="269441" y="139427"/>
                </a:cubicBezTo>
                <a:lnTo>
                  <a:pt x="269441" y="97963"/>
                </a:lnTo>
                <a:cubicBezTo>
                  <a:pt x="264206" y="94508"/>
                  <a:pt x="260747" y="88531"/>
                  <a:pt x="260747" y="81807"/>
                </a:cubicBezTo>
                <a:lnTo>
                  <a:pt x="260747" y="38756"/>
                </a:lnTo>
                <a:cubicBezTo>
                  <a:pt x="260747" y="17277"/>
                  <a:pt x="278042" y="0"/>
                  <a:pt x="299545" y="0"/>
                </a:cubicBezTo>
                <a:close/>
              </a:path>
            </a:pathLst>
          </a:custGeom>
          <a:solidFill>
            <a:srgbClr val="8CB734"/>
          </a:solidFill>
          <a:ln>
            <a:noFill/>
          </a:ln>
        </p:spPr>
        <p:txBody>
          <a:bodyPr/>
          <a:lstStyle/>
          <a:p/>
        </p:txBody>
      </p:sp>
      <p:sp>
        <p:nvSpPr>
          <p:cNvPr id="17" name="telephone-auricular-with-cable_15886">
            <a:extLst>
              <a:ext uri="{FF2B5EF4-FFF2-40B4-BE49-F238E27FC236}">
                <a16:creationId xmlns:a16="http://schemas.microsoft.com/office/drawing/2014/main" id="{1813DE22-B377-4561-B982-F74E3F7057C0}"/>
              </a:ext>
            </a:extLst>
          </p:cNvPr>
          <p:cNvSpPr>
            <a:spLocks noChangeAspect="1"/>
          </p:cNvSpPr>
          <p:nvPr/>
        </p:nvSpPr>
        <p:spPr bwMode="auto">
          <a:xfrm>
            <a:off x="6470862" y="3588717"/>
            <a:ext cx="396991" cy="396407"/>
          </a:xfrm>
          <a:custGeom>
            <a:gdLst>
              <a:gd fmla="*/ 218 w 436" name="T0"/>
              <a:gd fmla="*/ 0 h 436" name="T1"/>
              <a:gd fmla="*/ 0 w 436" name="T2"/>
              <a:gd fmla="*/ 218 h 436" name="T3"/>
              <a:gd fmla="*/ 218 w 436" name="T4"/>
              <a:gd fmla="*/ 436 h 436" name="T5"/>
              <a:gd fmla="*/ 231 w 436" name="T6"/>
              <a:gd fmla="*/ 422 h 436" name="T7"/>
              <a:gd fmla="*/ 218 w 436" name="T8"/>
              <a:gd fmla="*/ 409 h 436" name="T9"/>
              <a:gd fmla="*/ 27 w 436" name="T10"/>
              <a:gd fmla="*/ 218 h 436" name="T11"/>
              <a:gd fmla="*/ 218 w 436" name="T12"/>
              <a:gd fmla="*/ 27 h 436" name="T13"/>
              <a:gd fmla="*/ 409 w 436" name="T14"/>
              <a:gd fmla="*/ 218 h 436" name="T15"/>
              <a:gd fmla="*/ 352 w 436" name="T16"/>
              <a:gd fmla="*/ 324 h 436" name="T17"/>
              <a:gd fmla="*/ 312 w 436" name="T18"/>
              <a:gd fmla="*/ 334 h 436" name="T19"/>
              <a:gd fmla="*/ 334 w 436" name="T20"/>
              <a:gd fmla="*/ 314 h 436" name="T21"/>
              <a:gd fmla="*/ 337 w 436" name="T22"/>
              <a:gd fmla="*/ 309 h 436" name="T23"/>
              <a:gd fmla="*/ 344 w 436" name="T24"/>
              <a:gd fmla="*/ 275 h 436" name="T25"/>
              <a:gd fmla="*/ 276 w 436" name="T26"/>
              <a:gd fmla="*/ 251 h 436" name="T27"/>
              <a:gd fmla="*/ 267 w 436" name="T28"/>
              <a:gd fmla="*/ 284 h 436" name="T29"/>
              <a:gd fmla="*/ 249 w 436" name="T30"/>
              <a:gd fmla="*/ 282 h 436" name="T31"/>
              <a:gd fmla="*/ 203 w 436" name="T32"/>
              <a:gd fmla="*/ 236 h 436" name="T33"/>
              <a:gd fmla="*/ 203 w 436" name="T34"/>
              <a:gd fmla="*/ 235 h 436" name="T35"/>
              <a:gd fmla="*/ 201 w 436" name="T36"/>
              <a:gd fmla="*/ 234 h 436" name="T37"/>
              <a:gd fmla="*/ 200 w 436" name="T38"/>
              <a:gd fmla="*/ 233 h 436" name="T39"/>
              <a:gd fmla="*/ 200 w 436" name="T40"/>
              <a:gd fmla="*/ 233 h 436" name="T41"/>
              <a:gd fmla="*/ 154 w 436" name="T42"/>
              <a:gd fmla="*/ 187 h 436" name="T43"/>
              <a:gd fmla="*/ 152 w 436" name="T44"/>
              <a:gd fmla="*/ 169 h 436" name="T45"/>
              <a:gd fmla="*/ 185 w 436" name="T46"/>
              <a:gd fmla="*/ 159 h 436" name="T47"/>
              <a:gd fmla="*/ 160 w 436" name="T48"/>
              <a:gd fmla="*/ 92 h 436" name="T49"/>
              <a:gd fmla="*/ 127 w 436" name="T50"/>
              <a:gd fmla="*/ 99 h 436" name="T51"/>
              <a:gd fmla="*/ 122 w 436" name="T52"/>
              <a:gd fmla="*/ 102 h 436" name="T53"/>
              <a:gd fmla="*/ 116 w 436" name="T54"/>
              <a:gd fmla="*/ 226 h 436" name="T55"/>
              <a:gd fmla="*/ 160 w 436" name="T56"/>
              <a:gd fmla="*/ 274 h 436" name="T57"/>
              <a:gd fmla="*/ 159 w 436" name="T58"/>
              <a:gd fmla="*/ 274 h 436" name="T59"/>
              <a:gd fmla="*/ 161 w 436" name="T60"/>
              <a:gd fmla="*/ 275 h 436" name="T61"/>
              <a:gd fmla="*/ 162 w 436" name="T62"/>
              <a:gd fmla="*/ 276 h 436" name="T63"/>
              <a:gd fmla="*/ 162 w 436" name="T64"/>
              <a:gd fmla="*/ 276 h 436" name="T65"/>
              <a:gd fmla="*/ 226 w 436" name="T66"/>
              <a:gd fmla="*/ 333 h 436" name="T67"/>
              <a:gd fmla="*/ 365 w 436" name="T68"/>
              <a:gd fmla="*/ 347 h 436" name="T69"/>
              <a:gd fmla="*/ 436 w 436" name="T70"/>
              <a:gd fmla="*/ 218 h 436" name="T71"/>
              <a:gd fmla="*/ 218 w 436" name="T72"/>
              <a:gd fmla="*/ 0 h 43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36" w="436">
                <a:moveTo>
                  <a:pt x="218" y="0"/>
                </a:moveTo>
                <a:cubicBezTo>
                  <a:pt x="98" y="0"/>
                  <a:pt x="0" y="98"/>
                  <a:pt x="0" y="218"/>
                </a:cubicBezTo>
                <a:cubicBezTo>
                  <a:pt x="0" y="338"/>
                  <a:pt x="98" y="436"/>
                  <a:pt x="218" y="436"/>
                </a:cubicBezTo>
                <a:cubicBezTo>
                  <a:pt x="225" y="436"/>
                  <a:pt x="231" y="430"/>
                  <a:pt x="231" y="422"/>
                </a:cubicBezTo>
                <a:cubicBezTo>
                  <a:pt x="231" y="415"/>
                  <a:pt x="225" y="409"/>
                  <a:pt x="218" y="409"/>
                </a:cubicBezTo>
                <a:cubicBezTo>
                  <a:pt x="112" y="409"/>
                  <a:pt x="27" y="323"/>
                  <a:pt x="27" y="218"/>
                </a:cubicBezTo>
                <a:cubicBezTo>
                  <a:pt x="27" y="113"/>
                  <a:pt x="112" y="27"/>
                  <a:pt x="218" y="27"/>
                </a:cubicBezTo>
                <a:cubicBezTo>
                  <a:pt x="323" y="27"/>
                  <a:pt x="409" y="113"/>
                  <a:pt x="409" y="218"/>
                </a:cubicBezTo>
                <a:cubicBezTo>
                  <a:pt x="409" y="262"/>
                  <a:pt x="385" y="305"/>
                  <a:pt x="352" y="324"/>
                </a:cubicBezTo>
                <a:cubicBezTo>
                  <a:pt x="340" y="331"/>
                  <a:pt x="326" y="334"/>
                  <a:pt x="312" y="334"/>
                </a:cubicBezTo>
                <a:cubicBezTo>
                  <a:pt x="321" y="329"/>
                  <a:pt x="328" y="322"/>
                  <a:pt x="334" y="314"/>
                </a:cubicBezTo>
                <a:cubicBezTo>
                  <a:pt x="335" y="312"/>
                  <a:pt x="336" y="311"/>
                  <a:pt x="337" y="309"/>
                </a:cubicBezTo>
                <a:cubicBezTo>
                  <a:pt x="341" y="298"/>
                  <a:pt x="341" y="286"/>
                  <a:pt x="344" y="275"/>
                </a:cubicBezTo>
                <a:cubicBezTo>
                  <a:pt x="347" y="261"/>
                  <a:pt x="282" y="233"/>
                  <a:pt x="276" y="251"/>
                </a:cubicBezTo>
                <a:cubicBezTo>
                  <a:pt x="274" y="258"/>
                  <a:pt x="271" y="278"/>
                  <a:pt x="267" y="284"/>
                </a:cubicBezTo>
                <a:cubicBezTo>
                  <a:pt x="263" y="289"/>
                  <a:pt x="254" y="286"/>
                  <a:pt x="249" y="282"/>
                </a:cubicBezTo>
                <a:cubicBezTo>
                  <a:pt x="234" y="269"/>
                  <a:pt x="217" y="250"/>
                  <a:pt x="203" y="236"/>
                </a:cubicBezTo>
                <a:lnTo>
                  <a:pt x="203" y="235"/>
                </a:lnTo>
                <a:cubicBezTo>
                  <a:pt x="202" y="235"/>
                  <a:pt x="202" y="235"/>
                  <a:pt x="201" y="234"/>
                </a:cubicBezTo>
                <a:cubicBezTo>
                  <a:pt x="201" y="234"/>
                  <a:pt x="200" y="233"/>
                  <a:pt x="200" y="233"/>
                </a:cubicBezTo>
                <a:lnTo>
                  <a:pt x="200" y="233"/>
                </a:lnTo>
                <a:cubicBezTo>
                  <a:pt x="185" y="218"/>
                  <a:pt x="167" y="202"/>
                  <a:pt x="154" y="187"/>
                </a:cubicBezTo>
                <a:cubicBezTo>
                  <a:pt x="149" y="181"/>
                  <a:pt x="147" y="172"/>
                  <a:pt x="152" y="169"/>
                </a:cubicBezTo>
                <a:cubicBezTo>
                  <a:pt x="157" y="164"/>
                  <a:pt x="178" y="161"/>
                  <a:pt x="185" y="159"/>
                </a:cubicBezTo>
                <a:cubicBezTo>
                  <a:pt x="202" y="154"/>
                  <a:pt x="175" y="88"/>
                  <a:pt x="160" y="92"/>
                </a:cubicBezTo>
                <a:cubicBezTo>
                  <a:pt x="149" y="94"/>
                  <a:pt x="137" y="95"/>
                  <a:pt x="127" y="99"/>
                </a:cubicBezTo>
                <a:cubicBezTo>
                  <a:pt x="125" y="100"/>
                  <a:pt x="124" y="101"/>
                  <a:pt x="122" y="102"/>
                </a:cubicBezTo>
                <a:cubicBezTo>
                  <a:pt x="85" y="126"/>
                  <a:pt x="80" y="183"/>
                  <a:pt x="116" y="226"/>
                </a:cubicBezTo>
                <a:cubicBezTo>
                  <a:pt x="130" y="242"/>
                  <a:pt x="145" y="258"/>
                  <a:pt x="160" y="274"/>
                </a:cubicBezTo>
                <a:lnTo>
                  <a:pt x="159" y="274"/>
                </a:lnTo>
                <a:cubicBezTo>
                  <a:pt x="160" y="274"/>
                  <a:pt x="160" y="274"/>
                  <a:pt x="161" y="275"/>
                </a:cubicBezTo>
                <a:cubicBezTo>
                  <a:pt x="161" y="275"/>
                  <a:pt x="161" y="276"/>
                  <a:pt x="162" y="276"/>
                </a:cubicBezTo>
                <a:lnTo>
                  <a:pt x="162" y="276"/>
                </a:lnTo>
                <a:cubicBezTo>
                  <a:pt x="177" y="291"/>
                  <a:pt x="196" y="313"/>
                  <a:pt x="226" y="333"/>
                </a:cubicBezTo>
                <a:cubicBezTo>
                  <a:pt x="288" y="375"/>
                  <a:pt x="336" y="363"/>
                  <a:pt x="365" y="347"/>
                </a:cubicBezTo>
                <a:cubicBezTo>
                  <a:pt x="414" y="321"/>
                  <a:pt x="436" y="263"/>
                  <a:pt x="436" y="218"/>
                </a:cubicBezTo>
                <a:cubicBezTo>
                  <a:pt x="436" y="98"/>
                  <a:pt x="338" y="0"/>
                  <a:pt x="218" y="0"/>
                </a:cubicBezTo>
                <a:close/>
              </a:path>
            </a:pathLst>
          </a:custGeom>
          <a:solidFill>
            <a:srgbClr val="8CB734"/>
          </a:solidFill>
          <a:ln>
            <a:noFill/>
          </a:ln>
        </p:spPr>
        <p:txBody>
          <a:bodyPr/>
          <a:lstStyle/>
          <a:p/>
        </p:txBody>
      </p:sp>
      <p:sp>
        <p:nvSpPr>
          <p:cNvPr id="18" name="îSḷïḑé">
            <a:extLst>
              <a:ext uri="{FF2B5EF4-FFF2-40B4-BE49-F238E27FC236}">
                <a16:creationId xmlns:a16="http://schemas.microsoft.com/office/drawing/2014/main" id="{12A374FB-04D1-41D7-944D-FA536F46E6DB}"/>
              </a:ext>
            </a:extLst>
          </p:cNvPr>
          <p:cNvSpPr txBox="1"/>
          <p:nvPr/>
        </p:nvSpPr>
        <p:spPr>
          <a:xfrm>
            <a:off x="7272475" y="1477003"/>
            <a:ext cx="2745646" cy="477485"/>
          </a:xfrm>
          <a:prstGeom prst="rect">
            <a:avLst/>
          </a:prstGeom>
          <a:noFill/>
        </p:spPr>
        <p:txBody>
          <a:bodyPr anchor="ctr" bIns="45720" lIns="91440" rIns="91440" rtlCol="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19" name="iśļíḓè">
            <a:extLst>
              <a:ext uri="{FF2B5EF4-FFF2-40B4-BE49-F238E27FC236}">
                <a16:creationId xmlns:a16="http://schemas.microsoft.com/office/drawing/2014/main" id="{EDF9865B-74B6-4FB9-A462-9F4048C74D80}"/>
              </a:ext>
            </a:extLst>
          </p:cNvPr>
          <p:cNvSpPr/>
          <p:nvPr/>
        </p:nvSpPr>
        <p:spPr bwMode="auto">
          <a:xfrm>
            <a:off x="7272475" y="1814224"/>
            <a:ext cx="3881756" cy="1217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输入你需要的文本内容输入你需要的文本内容输入你需要的文本内容</a:t>
            </a:r>
          </a:p>
        </p:txBody>
      </p:sp>
      <p:sp>
        <p:nvSpPr>
          <p:cNvPr id="20" name="îSḷïḑé">
            <a:extLst>
              <a:ext uri="{FF2B5EF4-FFF2-40B4-BE49-F238E27FC236}">
                <a16:creationId xmlns:a16="http://schemas.microsoft.com/office/drawing/2014/main" id="{26F83EA9-2239-4856-BD28-00B8DEDAF485}"/>
              </a:ext>
            </a:extLst>
          </p:cNvPr>
          <p:cNvSpPr txBox="1"/>
          <p:nvPr/>
        </p:nvSpPr>
        <p:spPr>
          <a:xfrm>
            <a:off x="7272475" y="3093142"/>
            <a:ext cx="2745646" cy="477485"/>
          </a:xfrm>
          <a:prstGeom prst="rect">
            <a:avLst/>
          </a:prstGeom>
          <a:noFill/>
        </p:spPr>
        <p:txBody>
          <a:bodyPr anchor="ctr" bIns="45720" lIns="91440" rIns="91440" rtlCol="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21" name="iśļíḓè">
            <a:extLst>
              <a:ext uri="{FF2B5EF4-FFF2-40B4-BE49-F238E27FC236}">
                <a16:creationId xmlns:a16="http://schemas.microsoft.com/office/drawing/2014/main" id="{65FE292D-6524-48B8-B765-06B4DE198604}"/>
              </a:ext>
            </a:extLst>
          </p:cNvPr>
          <p:cNvSpPr/>
          <p:nvPr/>
        </p:nvSpPr>
        <p:spPr bwMode="auto">
          <a:xfrm>
            <a:off x="7272475" y="3430363"/>
            <a:ext cx="3881756" cy="1217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输入你需要的文本内容输入你需要的文本内容输入你需要的文本内容</a:t>
            </a:r>
          </a:p>
        </p:txBody>
      </p:sp>
      <p:sp>
        <p:nvSpPr>
          <p:cNvPr id="22" name="îSḷïḑé">
            <a:extLst>
              <a:ext uri="{FF2B5EF4-FFF2-40B4-BE49-F238E27FC236}">
                <a16:creationId xmlns:a16="http://schemas.microsoft.com/office/drawing/2014/main" id="{6FAB1D3F-B06A-4698-BBAF-73A114E85310}"/>
              </a:ext>
            </a:extLst>
          </p:cNvPr>
          <p:cNvSpPr txBox="1"/>
          <p:nvPr/>
        </p:nvSpPr>
        <p:spPr>
          <a:xfrm>
            <a:off x="7272475" y="4781102"/>
            <a:ext cx="2745646" cy="477485"/>
          </a:xfrm>
          <a:prstGeom prst="rect">
            <a:avLst/>
          </a:prstGeom>
          <a:noFill/>
        </p:spPr>
        <p:txBody>
          <a:bodyPr anchor="ctr" bIns="45720" lIns="91440" rIns="91440" rtlCol="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23" name="iśļíḓè">
            <a:extLst>
              <a:ext uri="{FF2B5EF4-FFF2-40B4-BE49-F238E27FC236}">
                <a16:creationId xmlns:a16="http://schemas.microsoft.com/office/drawing/2014/main" id="{0E276E71-1AA1-491D-9894-C01F8848D549}"/>
              </a:ext>
            </a:extLst>
          </p:cNvPr>
          <p:cNvSpPr/>
          <p:nvPr/>
        </p:nvSpPr>
        <p:spPr bwMode="auto">
          <a:xfrm>
            <a:off x="7272475" y="5118323"/>
            <a:ext cx="3881756" cy="12176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输入你需要的文本内容输入你需要的文本内容输入你需要的文本内容</a:t>
            </a:r>
          </a:p>
        </p:txBody>
      </p:sp>
    </p:spTree>
    <p:extLst>
      <p:ext uri="{BB962C8B-B14F-4D97-AF65-F5344CB8AC3E}">
        <p14:creationId val="2291785718"/>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fade" transition="in">
                                      <p:cBhvr>
                                        <p:cTn dur="500" id="19"/>
                                        <p:tgtEl>
                                          <p:spTgt spid="18"/>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9"/>
                                        </p:tgtEl>
                                        <p:attrNameLst>
                                          <p:attrName>style.visibility</p:attrName>
                                        </p:attrNameLst>
                                      </p:cBhvr>
                                      <p:to>
                                        <p:strVal val="visible"/>
                                      </p:to>
                                    </p:set>
                                    <p:animEffect filter="fade" transition="in">
                                      <p:cBhvr>
                                        <p:cTn dur="500" id="23"/>
                                        <p:tgtEl>
                                          <p:spTgt spid="19"/>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500" id="27"/>
                                        <p:tgtEl>
                                          <p:spTgt spid="17"/>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20"/>
                                        </p:tgtEl>
                                        <p:attrNameLst>
                                          <p:attrName>style.visibility</p:attrName>
                                        </p:attrNameLst>
                                      </p:cBhvr>
                                      <p:to>
                                        <p:strVal val="visible"/>
                                      </p:to>
                                    </p:set>
                                    <p:animEffect filter="fade" transition="in">
                                      <p:cBhvr>
                                        <p:cTn dur="500" id="31"/>
                                        <p:tgtEl>
                                          <p:spTgt spid="20"/>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21"/>
                                        </p:tgtEl>
                                        <p:attrNameLst>
                                          <p:attrName>style.visibility</p:attrName>
                                        </p:attrNameLst>
                                      </p:cBhvr>
                                      <p:to>
                                        <p:strVal val="visible"/>
                                      </p:to>
                                    </p:set>
                                    <p:animEffect filter="fade" transition="in">
                                      <p:cBhvr>
                                        <p:cTn dur="500" id="35"/>
                                        <p:tgtEl>
                                          <p:spTgt spid="21"/>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16"/>
                                        </p:tgtEl>
                                        <p:attrNameLst>
                                          <p:attrName>style.visibility</p:attrName>
                                        </p:attrNameLst>
                                      </p:cBhvr>
                                      <p:to>
                                        <p:strVal val="visible"/>
                                      </p:to>
                                    </p:set>
                                    <p:animEffect filter="fade" transition="in">
                                      <p:cBhvr>
                                        <p:cTn dur="500" id="39"/>
                                        <p:tgtEl>
                                          <p:spTgt spid="16"/>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22"/>
                                        </p:tgtEl>
                                        <p:attrNameLst>
                                          <p:attrName>style.visibility</p:attrName>
                                        </p:attrNameLst>
                                      </p:cBhvr>
                                      <p:to>
                                        <p:strVal val="visible"/>
                                      </p:to>
                                    </p:set>
                                    <p:animEffect filter="fade" transition="in">
                                      <p:cBhvr>
                                        <p:cTn dur="500" id="43"/>
                                        <p:tgtEl>
                                          <p:spTgt spid="22"/>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23"/>
                                        </p:tgtEl>
                                        <p:attrNameLst>
                                          <p:attrName>style.visibility</p:attrName>
                                        </p:attrNameLst>
                                      </p:cBhvr>
                                      <p:to>
                                        <p:strVal val="visible"/>
                                      </p:to>
                                    </p:set>
                                    <p:animEffect filter="fade" transition="in">
                                      <p:cBhvr>
                                        <p:cTn dur="500" id="4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nvGrpSpPr>
          <p:cNvPr id="8" name="组合 7">
            <a:extLst>
              <a:ext uri="{FF2B5EF4-FFF2-40B4-BE49-F238E27FC236}">
                <a16:creationId xmlns:a16="http://schemas.microsoft.com/office/drawing/2014/main" id="{B3540239-E1F9-4913-A612-4836908613F7}"/>
              </a:ext>
            </a:extLst>
          </p:cNvPr>
          <p:cNvGrpSpPr/>
          <p:nvPr/>
        </p:nvGrpSpPr>
        <p:grpSpPr>
          <a:xfrm>
            <a:off x="4356689" y="2117652"/>
            <a:ext cx="3370521" cy="3370521"/>
            <a:chOff x="4410739" y="2041452"/>
            <a:chExt cx="3370521" cy="3370521"/>
          </a:xfrm>
        </p:grpSpPr>
        <p:sp>
          <p:nvSpPr>
            <p:cNvPr id="9" name="菱形 8">
              <a:extLst>
                <a:ext uri="{FF2B5EF4-FFF2-40B4-BE49-F238E27FC236}">
                  <a16:creationId xmlns:a16="http://schemas.microsoft.com/office/drawing/2014/main" id="{E2F82AAC-6D6B-4694-BDA4-892537CC05E5}"/>
                </a:ext>
              </a:extLst>
            </p:cNvPr>
            <p:cNvSpPr/>
            <p:nvPr/>
          </p:nvSpPr>
          <p:spPr>
            <a:xfrm>
              <a:off x="4410739" y="2041452"/>
              <a:ext cx="3370521" cy="3370521"/>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0" name="直角三角形 9">
              <a:extLst>
                <a:ext uri="{FF2B5EF4-FFF2-40B4-BE49-F238E27FC236}">
                  <a16:creationId xmlns:a16="http://schemas.microsoft.com/office/drawing/2014/main" id="{482F8AB7-55C5-4B8E-9611-E97815BFEB42}"/>
                </a:ext>
              </a:extLst>
            </p:cNvPr>
            <p:cNvSpPr/>
            <p:nvPr/>
          </p:nvSpPr>
          <p:spPr>
            <a:xfrm>
              <a:off x="6177516" y="2333846"/>
              <a:ext cx="1323754" cy="1323754"/>
            </a:xfrm>
            <a:prstGeom prst="rtTriangle">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1" name="直角三角形 10">
              <a:extLst>
                <a:ext uri="{FF2B5EF4-FFF2-40B4-BE49-F238E27FC236}">
                  <a16:creationId xmlns:a16="http://schemas.microsoft.com/office/drawing/2014/main" id="{7F320F78-A1AF-4B7D-A230-552FE5EA143F}"/>
                </a:ext>
              </a:extLst>
            </p:cNvPr>
            <p:cNvSpPr/>
            <p:nvPr/>
          </p:nvSpPr>
          <p:spPr>
            <a:xfrm flipV="1">
              <a:off x="6177516" y="3726712"/>
              <a:ext cx="1323754" cy="1323754"/>
            </a:xfrm>
            <a:prstGeom prst="rtTriangl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2" name="直角三角形 11">
              <a:extLst>
                <a:ext uri="{FF2B5EF4-FFF2-40B4-BE49-F238E27FC236}">
                  <a16:creationId xmlns:a16="http://schemas.microsoft.com/office/drawing/2014/main" id="{DF95A9D4-5D0B-40DE-B610-FAA5CE9111A3}"/>
                </a:ext>
              </a:extLst>
            </p:cNvPr>
            <p:cNvSpPr/>
            <p:nvPr/>
          </p:nvSpPr>
          <p:spPr>
            <a:xfrm flipH="1">
              <a:off x="4690731" y="2333846"/>
              <a:ext cx="1323754" cy="1323754"/>
            </a:xfrm>
            <a:prstGeom prst="rtTriangl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3" name="直角三角形 12">
              <a:extLst>
                <a:ext uri="{FF2B5EF4-FFF2-40B4-BE49-F238E27FC236}">
                  <a16:creationId xmlns:a16="http://schemas.microsoft.com/office/drawing/2014/main" id="{CDB6FE7C-21FF-4EDE-B041-6A7AE5731BC2}"/>
                </a:ext>
              </a:extLst>
            </p:cNvPr>
            <p:cNvSpPr/>
            <p:nvPr/>
          </p:nvSpPr>
          <p:spPr>
            <a:xfrm flipH="1" flipV="1">
              <a:off x="4690731" y="3726712"/>
              <a:ext cx="1323754" cy="1323754"/>
            </a:xfrm>
            <a:prstGeom prst="rtTriangle">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4" name="worker_198152">
              <a:extLst>
                <a:ext uri="{FF2B5EF4-FFF2-40B4-BE49-F238E27FC236}">
                  <a16:creationId xmlns:a16="http://schemas.microsoft.com/office/drawing/2014/main" id="{426F835B-A91E-4A7A-9F7C-697691F6B922}"/>
                </a:ext>
              </a:extLst>
            </p:cNvPr>
            <p:cNvSpPr>
              <a:spLocks noChangeAspect="1"/>
            </p:cNvSpPr>
            <p:nvPr/>
          </p:nvSpPr>
          <p:spPr bwMode="auto">
            <a:xfrm>
              <a:off x="6294477" y="3064835"/>
              <a:ext cx="450661" cy="381739"/>
            </a:xfrm>
            <a:custGeom>
              <a:gdLst>
                <a:gd fmla="*/ 320458 w 607588" name="connsiteX0"/>
                <a:gd fmla="*/ 261939 h 514667" name="connsiteY0"/>
                <a:gd fmla="*/ 587829 w 607588" name="connsiteX1"/>
                <a:gd fmla="*/ 261939 h 514667" name="connsiteY1"/>
                <a:gd fmla="*/ 607588 w 607588" name="connsiteX2"/>
                <a:gd fmla="*/ 281671 h 514667" name="connsiteY2"/>
                <a:gd fmla="*/ 586494 w 607588" name="connsiteX3"/>
                <a:gd fmla="*/ 301403 h 514667" name="connsiteY3"/>
                <a:gd fmla="*/ 586494 w 607588" name="connsiteX4"/>
                <a:gd fmla="*/ 501480 h 514667" name="connsiteY4"/>
                <a:gd fmla="*/ 573321 w 607588" name="connsiteX5"/>
                <a:gd fmla="*/ 514634 h 514667" name="connsiteY5"/>
                <a:gd fmla="*/ 560149 w 607588" name="connsiteX6"/>
                <a:gd fmla="*/ 501480 h 514667" name="connsiteY6"/>
                <a:gd fmla="*/ 560149 w 607588" name="connsiteX7"/>
                <a:gd fmla="*/ 301403 h 514667" name="connsiteY7"/>
                <a:gd fmla="*/ 349474 w 607588" name="connsiteX8"/>
                <a:gd fmla="*/ 301403 h 514667" name="connsiteY8"/>
                <a:gd fmla="*/ 349474 w 607588" name="connsiteX9"/>
                <a:gd fmla="*/ 501480 h 514667" name="connsiteY9"/>
                <a:gd fmla="*/ 336301 w 607588" name="connsiteX10"/>
                <a:gd fmla="*/ 514634 h 514667" name="connsiteY10"/>
                <a:gd fmla="*/ 323128 w 607588" name="connsiteX11"/>
                <a:gd fmla="*/ 501480 h 514667" name="connsiteY11"/>
                <a:gd fmla="*/ 323128 w 607588" name="connsiteX12"/>
                <a:gd fmla="*/ 301403 h 514667" name="connsiteY12"/>
                <a:gd fmla="*/ 320458 w 607588" name="connsiteX13"/>
                <a:gd fmla="*/ 301403 h 514667" name="connsiteY13"/>
                <a:gd fmla="*/ 300699 w 607588" name="connsiteX14"/>
                <a:gd fmla="*/ 281671 h 514667" name="connsiteY14"/>
                <a:gd fmla="*/ 320458 w 607588" name="connsiteX15"/>
                <a:gd fmla="*/ 261939 h 514667" name="connsiteY15"/>
                <a:gd fmla="*/ 449807 w 607588" name="connsiteX16"/>
                <a:gd fmla="*/ 142672 h 514667" name="connsiteY16"/>
                <a:gd fmla="*/ 459853 w 607588" name="connsiteX17"/>
                <a:gd fmla="*/ 143749 h 514667" name="connsiteY17"/>
                <a:gd fmla="*/ 465014 w 607588" name="connsiteX18"/>
                <a:gd fmla="*/ 161608 h 514667" name="connsiteY18"/>
                <a:gd fmla="*/ 421584 w 607588" name="connsiteX19"/>
                <a:gd fmla="*/ 240773 h 514667" name="connsiteY19"/>
                <a:gd fmla="*/ 410014 w 607588" name="connsiteX20"/>
                <a:gd fmla="*/ 247614 h 514667" name="connsiteY20"/>
                <a:gd fmla="*/ 330807 w 607588" name="connsiteX21"/>
                <a:gd fmla="*/ 247614 h 514667" name="connsiteY21"/>
                <a:gd fmla="*/ 317724 w 607588" name="connsiteX22"/>
                <a:gd fmla="*/ 235086 h 514667" name="connsiteY22"/>
                <a:gd fmla="*/ 317635 w 607588" name="connsiteX23"/>
                <a:gd fmla="*/ 234465 h 514667" name="connsiteY23"/>
                <a:gd fmla="*/ 330807 w 607588" name="connsiteX24"/>
                <a:gd fmla="*/ 221315 h 514667" name="connsiteY24"/>
                <a:gd fmla="*/ 402271 w 607588" name="connsiteX25"/>
                <a:gd fmla="*/ 221315 h 514667" name="connsiteY25"/>
                <a:gd fmla="*/ 441964 w 607588" name="connsiteX26"/>
                <a:gd fmla="*/ 148991 h 514667" name="connsiteY26"/>
                <a:gd fmla="*/ 449807 w 607588" name="connsiteX27"/>
                <a:gd fmla="*/ 142672 h 514667" name="connsiteY27"/>
                <a:gd fmla="*/ 16709 w 607588" name="connsiteX28"/>
                <a:gd fmla="*/ 119318 h 514667" name="connsiteY28"/>
                <a:gd fmla="*/ 37980 w 607588" name="connsiteX29"/>
                <a:gd fmla="*/ 135848 h 514667" name="connsiteY29"/>
                <a:gd fmla="*/ 63701 w 607588" name="connsiteX30"/>
                <a:gd fmla="*/ 338121 h 514667" name="connsiteY30"/>
                <a:gd fmla="*/ 80523 w 607588" name="connsiteX31"/>
                <a:gd fmla="*/ 338121 h 514667" name="connsiteY31"/>
                <a:gd fmla="*/ 79276 w 607588" name="connsiteX32"/>
                <a:gd fmla="*/ 164821 h 514667" name="connsiteY32"/>
                <a:gd fmla="*/ 90491 w 607588" name="connsiteX33"/>
                <a:gd fmla="*/ 138603 h 514667" name="connsiteY33"/>
                <a:gd fmla="*/ 117369 w 607588" name="connsiteX34"/>
                <a:gd fmla="*/ 129094 h 514667" name="connsiteY34"/>
                <a:gd fmla="*/ 177711 w 607588" name="connsiteX35"/>
                <a:gd fmla="*/ 133360 h 514667" name="connsiteY35"/>
                <a:gd fmla="*/ 210731 w 607588" name="connsiteX36"/>
                <a:gd fmla="*/ 170597 h 514667" name="connsiteY36"/>
                <a:gd fmla="*/ 210642 w 607588" name="connsiteX37"/>
                <a:gd fmla="*/ 174952 h 514667" name="connsiteY37"/>
                <a:gd fmla="*/ 146828 w 607588" name="connsiteX38"/>
                <a:gd fmla="*/ 149979 h 514667" name="connsiteY38"/>
                <a:gd fmla="*/ 210464 w 607588" name="connsiteX39"/>
                <a:gd fmla="*/ 197081 h 514667" name="connsiteY39"/>
                <a:gd fmla="*/ 288072 w 607588" name="connsiteX40"/>
                <a:gd fmla="*/ 168998 h 514667" name="connsiteY40"/>
                <a:gd fmla="*/ 318689 w 607588" name="connsiteX41"/>
                <a:gd fmla="*/ 183306 h 514667" name="connsiteY41"/>
                <a:gd fmla="*/ 304360 w 607588" name="connsiteX42"/>
                <a:gd fmla="*/ 213789 h 514667" name="connsiteY42"/>
                <a:gd fmla="*/ 214736 w 607588" name="connsiteX43"/>
                <a:gd fmla="*/ 246227 h 514667" name="connsiteY43"/>
                <a:gd fmla="*/ 192397 w 607588" name="connsiteX44"/>
                <a:gd fmla="*/ 242939 h 514667" name="connsiteY44"/>
                <a:gd fmla="*/ 118437 w 607588" name="connsiteX45"/>
                <a:gd fmla="*/ 188283 h 514667" name="connsiteY45"/>
                <a:gd fmla="*/ 177622 w 607588" name="connsiteX46"/>
                <a:gd fmla="*/ 262935 h 514667" name="connsiteY46"/>
                <a:gd fmla="*/ 203344 w 607588" name="connsiteX47"/>
                <a:gd fmla="*/ 274933 h 514667" name="connsiteY47"/>
                <a:gd fmla="*/ 201920 w 607588" name="connsiteX48"/>
                <a:gd fmla="*/ 295463 h 514667" name="connsiteY48"/>
                <a:gd fmla="*/ 261550 w 607588" name="connsiteX49"/>
                <a:gd fmla="*/ 310837 h 514667" name="connsiteY49"/>
                <a:gd fmla="*/ 282732 w 607588" name="connsiteX50"/>
                <a:gd fmla="*/ 334833 h 514667" name="connsiteY50"/>
                <a:gd fmla="*/ 301690 w 607588" name="connsiteX51"/>
                <a:gd fmla="*/ 482449 h 514667" name="connsiteY51"/>
                <a:gd fmla="*/ 276858 w 607588" name="connsiteX52"/>
                <a:gd fmla="*/ 514443 h 514667" name="connsiteY52"/>
                <a:gd fmla="*/ 244818 w 607588" name="connsiteX53"/>
                <a:gd fmla="*/ 489648 h 514667" name="connsiteY53"/>
                <a:gd fmla="*/ 228442 w 607588" name="connsiteX54"/>
                <a:gd fmla="*/ 361317 h 514667" name="connsiteY54"/>
                <a:gd fmla="*/ 223814 w 607588" name="connsiteX55"/>
                <a:gd fmla="*/ 360161 h 514667" name="connsiteY55"/>
                <a:gd fmla="*/ 204946 w 607588" name="connsiteX56"/>
                <a:gd fmla="*/ 376247 h 514667" name="connsiteY56"/>
                <a:gd fmla="*/ 142111 w 607588" name="connsiteX57"/>
                <a:gd fmla="*/ 376247 h 514667" name="connsiteY57"/>
                <a:gd fmla="*/ 142111 w 607588" name="connsiteX58"/>
                <a:gd fmla="*/ 454366 h 514667" name="connsiteY58"/>
                <a:gd fmla="*/ 187502 w 607588" name="connsiteX59"/>
                <a:gd fmla="*/ 491336 h 514667" name="connsiteY59"/>
                <a:gd fmla="*/ 189371 w 607588" name="connsiteX60"/>
                <a:gd fmla="*/ 509822 h 514667" name="connsiteY60"/>
                <a:gd fmla="*/ 170858 w 607588" name="connsiteX61"/>
                <a:gd fmla="*/ 511688 h 514667" name="connsiteY61"/>
                <a:gd fmla="*/ 142111 w 607588" name="connsiteX62"/>
                <a:gd fmla="*/ 488315 h 514667" name="connsiteY62"/>
                <a:gd fmla="*/ 142111 w 607588" name="connsiteX63"/>
                <a:gd fmla="*/ 501468 h 514667" name="connsiteY63"/>
                <a:gd fmla="*/ 128939 w 607588" name="connsiteX64"/>
                <a:gd fmla="*/ 514621 h 514667" name="connsiteY64"/>
                <a:gd fmla="*/ 115767 w 607588" name="connsiteX65"/>
                <a:gd fmla="*/ 501468 h 514667" name="connsiteY65"/>
                <a:gd fmla="*/ 115767 w 607588" name="connsiteX66"/>
                <a:gd fmla="*/ 488315 h 514667" name="connsiteY66"/>
                <a:gd fmla="*/ 87109 w 607588" name="connsiteX67"/>
                <a:gd fmla="*/ 511688 h 514667" name="connsiteY67"/>
                <a:gd fmla="*/ 68596 w 607588" name="connsiteX68"/>
                <a:gd fmla="*/ 509822 h 514667" name="connsiteY68"/>
                <a:gd fmla="*/ 70465 w 607588" name="connsiteX69"/>
                <a:gd fmla="*/ 491336 h 514667" name="connsiteY69"/>
                <a:gd fmla="*/ 115767 w 607588" name="connsiteX70"/>
                <a:gd fmla="*/ 454366 h 514667" name="connsiteY70"/>
                <a:gd fmla="*/ 115767 w 607588" name="connsiteX71"/>
                <a:gd fmla="*/ 376247 h 514667" name="connsiteY71"/>
                <a:gd fmla="*/ 46880 w 607588" name="connsiteX72"/>
                <a:gd fmla="*/ 376247 h 514667" name="connsiteY72"/>
                <a:gd fmla="*/ 27923 w 607588" name="connsiteX73"/>
                <a:gd fmla="*/ 359628 h 514667" name="connsiteY73"/>
                <a:gd fmla="*/ 155 w 607588" name="connsiteX74"/>
                <a:gd fmla="*/ 140648 h 514667" name="connsiteY74"/>
                <a:gd fmla="*/ 16709 w 607588" name="connsiteX75"/>
                <a:gd fmla="*/ 119318 h 514667" name="connsiteY75"/>
                <a:gd fmla="*/ 159886 w 607588" name="connsiteX76"/>
                <a:gd fmla="*/ 0 h 514667" name="connsiteY76"/>
                <a:gd fmla="*/ 212563 w 607588" name="connsiteX77"/>
                <a:gd fmla="*/ 52642 h 514667" name="connsiteY77"/>
                <a:gd fmla="*/ 159886 w 607588" name="connsiteX78"/>
                <a:gd fmla="*/ 105284 h 514667" name="connsiteY78"/>
                <a:gd fmla="*/ 107209 w 607588" name="connsiteX79"/>
                <a:gd fmla="*/ 52642 h 514667" name="connsiteY79"/>
                <a:gd fmla="*/ 159886 w 607588" name="connsiteX80"/>
                <a:gd fmla="*/ 0 h 514667"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514667" w="607588">
                  <a:moveTo>
                    <a:pt x="320458" y="261939"/>
                  </a:moveTo>
                  <a:lnTo>
                    <a:pt x="587829" y="261939"/>
                  </a:lnTo>
                  <a:cubicBezTo>
                    <a:pt x="598688" y="261939"/>
                    <a:pt x="607588" y="270739"/>
                    <a:pt x="607588" y="281671"/>
                  </a:cubicBezTo>
                  <a:cubicBezTo>
                    <a:pt x="607588" y="291537"/>
                    <a:pt x="600201" y="301403"/>
                    <a:pt x="586494" y="301403"/>
                  </a:cubicBezTo>
                  <a:lnTo>
                    <a:pt x="586494" y="501480"/>
                  </a:lnTo>
                  <a:cubicBezTo>
                    <a:pt x="586494" y="508768"/>
                    <a:pt x="580620" y="514634"/>
                    <a:pt x="573321" y="514634"/>
                  </a:cubicBezTo>
                  <a:cubicBezTo>
                    <a:pt x="566023" y="514634"/>
                    <a:pt x="560149" y="508768"/>
                    <a:pt x="560149" y="501480"/>
                  </a:cubicBezTo>
                  <a:lnTo>
                    <a:pt x="560149" y="301403"/>
                  </a:lnTo>
                  <a:lnTo>
                    <a:pt x="349474" y="301403"/>
                  </a:lnTo>
                  <a:lnTo>
                    <a:pt x="349474" y="501480"/>
                  </a:lnTo>
                  <a:cubicBezTo>
                    <a:pt x="349474" y="508768"/>
                    <a:pt x="343511" y="514634"/>
                    <a:pt x="336301" y="514634"/>
                  </a:cubicBezTo>
                  <a:cubicBezTo>
                    <a:pt x="329003" y="514634"/>
                    <a:pt x="323128" y="508768"/>
                    <a:pt x="323128" y="501480"/>
                  </a:cubicBezTo>
                  <a:lnTo>
                    <a:pt x="323128" y="301403"/>
                  </a:lnTo>
                  <a:lnTo>
                    <a:pt x="320458" y="301403"/>
                  </a:lnTo>
                  <a:cubicBezTo>
                    <a:pt x="309510" y="301403"/>
                    <a:pt x="300699" y="292604"/>
                    <a:pt x="300699" y="281671"/>
                  </a:cubicBezTo>
                  <a:cubicBezTo>
                    <a:pt x="300699" y="270739"/>
                    <a:pt x="309510" y="261939"/>
                    <a:pt x="320458" y="261939"/>
                  </a:cubicBezTo>
                  <a:close/>
                  <a:moveTo>
                    <a:pt x="449807" y="142672"/>
                  </a:moveTo>
                  <a:cubicBezTo>
                    <a:pt x="453044" y="141728"/>
                    <a:pt x="456649" y="142017"/>
                    <a:pt x="459853" y="143749"/>
                  </a:cubicBezTo>
                  <a:cubicBezTo>
                    <a:pt x="466171" y="147214"/>
                    <a:pt x="468574" y="155211"/>
                    <a:pt x="465014" y="161608"/>
                  </a:cubicBezTo>
                  <a:lnTo>
                    <a:pt x="421584" y="240773"/>
                  </a:lnTo>
                  <a:cubicBezTo>
                    <a:pt x="419270" y="244949"/>
                    <a:pt x="414820" y="247614"/>
                    <a:pt x="410014" y="247614"/>
                  </a:cubicBezTo>
                  <a:lnTo>
                    <a:pt x="330807" y="247614"/>
                  </a:lnTo>
                  <a:cubicBezTo>
                    <a:pt x="323776" y="247614"/>
                    <a:pt x="317991" y="242017"/>
                    <a:pt x="317724" y="235086"/>
                  </a:cubicBezTo>
                  <a:cubicBezTo>
                    <a:pt x="317635" y="234820"/>
                    <a:pt x="317635" y="234642"/>
                    <a:pt x="317635" y="234465"/>
                  </a:cubicBezTo>
                  <a:cubicBezTo>
                    <a:pt x="317635" y="227179"/>
                    <a:pt x="323509" y="221315"/>
                    <a:pt x="330807" y="221315"/>
                  </a:cubicBezTo>
                  <a:lnTo>
                    <a:pt x="402271" y="221315"/>
                  </a:lnTo>
                  <a:lnTo>
                    <a:pt x="441964" y="148991"/>
                  </a:lnTo>
                  <a:cubicBezTo>
                    <a:pt x="443700" y="145793"/>
                    <a:pt x="446570" y="143616"/>
                    <a:pt x="449807" y="142672"/>
                  </a:cubicBezTo>
                  <a:close/>
                  <a:moveTo>
                    <a:pt x="16709" y="119318"/>
                  </a:moveTo>
                  <a:cubicBezTo>
                    <a:pt x="27122" y="117985"/>
                    <a:pt x="36645" y="125361"/>
                    <a:pt x="37980" y="135848"/>
                  </a:cubicBezTo>
                  <a:lnTo>
                    <a:pt x="63701" y="338121"/>
                  </a:lnTo>
                  <a:lnTo>
                    <a:pt x="80523" y="338121"/>
                  </a:lnTo>
                  <a:lnTo>
                    <a:pt x="79276" y="164821"/>
                  </a:lnTo>
                  <a:cubicBezTo>
                    <a:pt x="79187" y="154867"/>
                    <a:pt x="83282" y="145447"/>
                    <a:pt x="90491" y="138603"/>
                  </a:cubicBezTo>
                  <a:cubicBezTo>
                    <a:pt x="97700" y="131849"/>
                    <a:pt x="107490" y="128383"/>
                    <a:pt x="117369" y="129094"/>
                  </a:cubicBezTo>
                  <a:lnTo>
                    <a:pt x="177711" y="133360"/>
                  </a:lnTo>
                  <a:cubicBezTo>
                    <a:pt x="197114" y="134782"/>
                    <a:pt x="211710" y="151312"/>
                    <a:pt x="210731" y="170597"/>
                  </a:cubicBezTo>
                  <a:lnTo>
                    <a:pt x="210642" y="174952"/>
                  </a:lnTo>
                  <a:lnTo>
                    <a:pt x="146828" y="149979"/>
                  </a:lnTo>
                  <a:lnTo>
                    <a:pt x="210464" y="197081"/>
                  </a:lnTo>
                  <a:lnTo>
                    <a:pt x="288072" y="168998"/>
                  </a:lnTo>
                  <a:cubicBezTo>
                    <a:pt x="300533" y="164465"/>
                    <a:pt x="314150" y="170864"/>
                    <a:pt x="318689" y="183306"/>
                  </a:cubicBezTo>
                  <a:cubicBezTo>
                    <a:pt x="323139" y="195659"/>
                    <a:pt x="316731" y="209346"/>
                    <a:pt x="304360" y="213789"/>
                  </a:cubicBezTo>
                  <a:lnTo>
                    <a:pt x="214736" y="246227"/>
                  </a:lnTo>
                  <a:cubicBezTo>
                    <a:pt x="207082" y="248983"/>
                    <a:pt x="198716" y="247649"/>
                    <a:pt x="192397" y="242939"/>
                  </a:cubicBezTo>
                  <a:lnTo>
                    <a:pt x="118437" y="188283"/>
                  </a:lnTo>
                  <a:lnTo>
                    <a:pt x="177622" y="262935"/>
                  </a:lnTo>
                  <a:cubicBezTo>
                    <a:pt x="183763" y="270667"/>
                    <a:pt x="193376" y="275200"/>
                    <a:pt x="203344" y="274933"/>
                  </a:cubicBezTo>
                  <a:lnTo>
                    <a:pt x="201920" y="295463"/>
                  </a:lnTo>
                  <a:lnTo>
                    <a:pt x="261550" y="310837"/>
                  </a:lnTo>
                  <a:cubicBezTo>
                    <a:pt x="272853" y="313770"/>
                    <a:pt x="281308" y="323279"/>
                    <a:pt x="282732" y="334833"/>
                  </a:cubicBezTo>
                  <a:lnTo>
                    <a:pt x="301690" y="482449"/>
                  </a:lnTo>
                  <a:cubicBezTo>
                    <a:pt x="303648" y="498091"/>
                    <a:pt x="292522" y="512399"/>
                    <a:pt x="276858" y="514443"/>
                  </a:cubicBezTo>
                  <a:cubicBezTo>
                    <a:pt x="261194" y="516398"/>
                    <a:pt x="246865" y="505378"/>
                    <a:pt x="244818" y="489648"/>
                  </a:cubicBezTo>
                  <a:lnTo>
                    <a:pt x="228442" y="361317"/>
                  </a:lnTo>
                  <a:lnTo>
                    <a:pt x="223814" y="360161"/>
                  </a:lnTo>
                  <a:cubicBezTo>
                    <a:pt x="222390" y="369315"/>
                    <a:pt x="214558" y="376247"/>
                    <a:pt x="204946" y="376247"/>
                  </a:cubicBezTo>
                  <a:lnTo>
                    <a:pt x="142111" y="376247"/>
                  </a:lnTo>
                  <a:lnTo>
                    <a:pt x="142111" y="454366"/>
                  </a:lnTo>
                  <a:lnTo>
                    <a:pt x="187502" y="491336"/>
                  </a:lnTo>
                  <a:cubicBezTo>
                    <a:pt x="193109" y="495869"/>
                    <a:pt x="193910" y="504134"/>
                    <a:pt x="189371" y="509822"/>
                  </a:cubicBezTo>
                  <a:cubicBezTo>
                    <a:pt x="184742" y="515421"/>
                    <a:pt x="176465" y="516309"/>
                    <a:pt x="170858" y="511688"/>
                  </a:cubicBezTo>
                  <a:lnTo>
                    <a:pt x="142111" y="488315"/>
                  </a:lnTo>
                  <a:lnTo>
                    <a:pt x="142111" y="501468"/>
                  </a:lnTo>
                  <a:cubicBezTo>
                    <a:pt x="142111" y="508755"/>
                    <a:pt x="136237" y="514621"/>
                    <a:pt x="128939" y="514621"/>
                  </a:cubicBezTo>
                  <a:cubicBezTo>
                    <a:pt x="121641" y="514621"/>
                    <a:pt x="115767" y="508755"/>
                    <a:pt x="115767" y="501468"/>
                  </a:cubicBezTo>
                  <a:lnTo>
                    <a:pt x="115767" y="488315"/>
                  </a:lnTo>
                  <a:lnTo>
                    <a:pt x="87109" y="511688"/>
                  </a:lnTo>
                  <a:cubicBezTo>
                    <a:pt x="81413" y="516309"/>
                    <a:pt x="73135" y="515421"/>
                    <a:pt x="68596" y="509822"/>
                  </a:cubicBezTo>
                  <a:cubicBezTo>
                    <a:pt x="63968" y="504134"/>
                    <a:pt x="64769" y="495869"/>
                    <a:pt x="70465" y="491336"/>
                  </a:cubicBezTo>
                  <a:lnTo>
                    <a:pt x="115767" y="454366"/>
                  </a:lnTo>
                  <a:lnTo>
                    <a:pt x="115767" y="376247"/>
                  </a:lnTo>
                  <a:lnTo>
                    <a:pt x="46880" y="376247"/>
                  </a:lnTo>
                  <a:cubicBezTo>
                    <a:pt x="37268" y="376247"/>
                    <a:pt x="29080" y="369137"/>
                    <a:pt x="27923" y="359628"/>
                  </a:cubicBezTo>
                  <a:lnTo>
                    <a:pt x="155" y="140648"/>
                  </a:lnTo>
                  <a:cubicBezTo>
                    <a:pt x="-1180" y="130160"/>
                    <a:pt x="6207" y="120651"/>
                    <a:pt x="16709" y="119318"/>
                  </a:cubicBezTo>
                  <a:close/>
                  <a:moveTo>
                    <a:pt x="159886" y="0"/>
                  </a:moveTo>
                  <a:cubicBezTo>
                    <a:pt x="188979" y="0"/>
                    <a:pt x="212563" y="23569"/>
                    <a:pt x="212563" y="52642"/>
                  </a:cubicBezTo>
                  <a:cubicBezTo>
                    <a:pt x="212563" y="81715"/>
                    <a:pt x="188979" y="105284"/>
                    <a:pt x="159886" y="105284"/>
                  </a:cubicBezTo>
                  <a:cubicBezTo>
                    <a:pt x="130793" y="105284"/>
                    <a:pt x="107209" y="81715"/>
                    <a:pt x="107209" y="52642"/>
                  </a:cubicBezTo>
                  <a:cubicBezTo>
                    <a:pt x="107209" y="23569"/>
                    <a:pt x="130793" y="0"/>
                    <a:pt x="159886" y="0"/>
                  </a:cubicBezTo>
                  <a:close/>
                </a:path>
              </a:pathLst>
            </a:custGeom>
            <a:solidFill>
              <a:schemeClr val="bg1"/>
            </a:solidFill>
            <a:ln>
              <a:noFill/>
            </a:ln>
          </p:spPr>
          <p:txBody>
            <a:bodyPr/>
            <a:lstStyle/>
            <a:p/>
          </p:txBody>
        </p:sp>
        <p:sp>
          <p:nvSpPr>
            <p:cNvPr id="15" name="bar-chart_163061">
              <a:extLst>
                <a:ext uri="{FF2B5EF4-FFF2-40B4-BE49-F238E27FC236}">
                  <a16:creationId xmlns:a16="http://schemas.microsoft.com/office/drawing/2014/main" id="{70D1A748-561F-470C-9573-4079FB326A0C}"/>
                </a:ext>
              </a:extLst>
            </p:cNvPr>
            <p:cNvSpPr>
              <a:spLocks noChangeAspect="1"/>
            </p:cNvSpPr>
            <p:nvPr/>
          </p:nvSpPr>
          <p:spPr bwMode="auto">
            <a:xfrm>
              <a:off x="5382398" y="3064835"/>
              <a:ext cx="450660" cy="449995"/>
            </a:xfrm>
            <a:custGeom>
              <a:gdLst>
                <a:gd fmla="*/ 414666 w 606487" name="connsiteX0"/>
                <a:gd fmla="*/ 244368 h 605592" name="connsiteY0"/>
                <a:gd fmla="*/ 440469 w 606487" name="connsiteX1"/>
                <a:gd fmla="*/ 270042 h 605592" name="connsiteY1"/>
                <a:gd fmla="*/ 440469 w 606487" name="connsiteX2"/>
                <a:gd fmla="*/ 381912 h 605592" name="connsiteY2"/>
                <a:gd fmla="*/ 414666 w 606487" name="connsiteX3"/>
                <a:gd fmla="*/ 407586 h 605592" name="connsiteY3"/>
                <a:gd fmla="*/ 388956 w 606487" name="connsiteX4"/>
                <a:gd fmla="*/ 381912 h 605592" name="connsiteY4"/>
                <a:gd fmla="*/ 388956 w 606487" name="connsiteX5"/>
                <a:gd fmla="*/ 270042 h 605592" name="connsiteY5"/>
                <a:gd fmla="*/ 414666 w 606487" name="connsiteX6"/>
                <a:gd fmla="*/ 244368 h 605592" name="connsiteY6"/>
                <a:gd fmla="*/ 302702 w 606487" name="connsiteX7"/>
                <a:gd fmla="*/ 167240 h 605592" name="connsiteY7"/>
                <a:gd fmla="*/ 328412 w 606487" name="connsiteX8"/>
                <a:gd fmla="*/ 192915 h 605592" name="connsiteY8"/>
                <a:gd fmla="*/ 328412 w 606487" name="connsiteX9"/>
                <a:gd fmla="*/ 381911 h 605592" name="connsiteY9"/>
                <a:gd fmla="*/ 302702 w 606487" name="connsiteX10"/>
                <a:gd fmla="*/ 407586 h 605592" name="connsiteY10"/>
                <a:gd fmla="*/ 276899 w 606487" name="connsiteX11"/>
                <a:gd fmla="*/ 381911 h 605592" name="connsiteY11"/>
                <a:gd fmla="*/ 276899 w 606487" name="connsiteX12"/>
                <a:gd fmla="*/ 192915 h 605592" name="connsiteY12"/>
                <a:gd fmla="*/ 302702 w 606487" name="connsiteX13"/>
                <a:gd fmla="*/ 167240 h 605592" name="connsiteY13"/>
                <a:gd fmla="*/ 190632 w 606487" name="connsiteX14"/>
                <a:gd fmla="*/ 107965 h 605592" name="connsiteY14"/>
                <a:gd fmla="*/ 216353 w 606487" name="connsiteX15"/>
                <a:gd fmla="*/ 133737 h 605592" name="connsiteY15"/>
                <a:gd fmla="*/ 216353 w 606487" name="connsiteX16"/>
                <a:gd fmla="*/ 381907 h 605592" name="connsiteY16"/>
                <a:gd fmla="*/ 190632 w 606487" name="connsiteX17"/>
                <a:gd fmla="*/ 407586 h 605592" name="connsiteY17"/>
                <a:gd fmla="*/ 164911 w 606487" name="connsiteX18"/>
                <a:gd fmla="*/ 381907 h 605592" name="connsiteY18"/>
                <a:gd fmla="*/ 164911 w 606487" name="connsiteX19"/>
                <a:gd fmla="*/ 133737 h 605592" name="connsiteY19"/>
                <a:gd fmla="*/ 190632 w 606487" name="connsiteX20"/>
                <a:gd fmla="*/ 107965 h 605592" name="connsiteY20"/>
                <a:gd fmla="*/ 86256 w 606487" name="connsiteX21"/>
                <a:gd fmla="*/ 51447 h 605592" name="connsiteY21"/>
                <a:gd fmla="*/ 86256 w 606487" name="connsiteX22"/>
                <a:gd fmla="*/ 464229 h 605592" name="connsiteY22"/>
                <a:gd fmla="*/ 517724 w 606487" name="connsiteX23"/>
                <a:gd fmla="*/ 464229 h 605592" name="connsiteY23"/>
                <a:gd fmla="*/ 517724 w 606487" name="connsiteX24"/>
                <a:gd fmla="*/ 51447 h 605592" name="connsiteY24"/>
                <a:gd fmla="*/ 25719 w 606487" name="connsiteX25"/>
                <a:gd fmla="*/ 0 h 605592" name="connsiteY25"/>
                <a:gd fmla="*/ 580861 w 606487" name="connsiteX26"/>
                <a:gd fmla="*/ 0 h 605592" name="connsiteY26"/>
                <a:gd fmla="*/ 606487 w 606487" name="connsiteX27"/>
                <a:gd fmla="*/ 25677 h 605592" name="connsiteY27"/>
                <a:gd fmla="*/ 579468 w 606487" name="connsiteX28"/>
                <a:gd fmla="*/ 51447 h 605592" name="connsiteY28"/>
                <a:gd fmla="*/ 569162 w 606487" name="connsiteX29"/>
                <a:gd fmla="*/ 51447 h 605592" name="connsiteY29"/>
                <a:gd fmla="*/ 569162 w 606487" name="connsiteX30"/>
                <a:gd fmla="*/ 488608 h 605592" name="connsiteY30"/>
                <a:gd fmla="*/ 543443 w 606487" name="connsiteX31"/>
                <a:gd fmla="*/ 514285 h 605592" name="connsiteY31"/>
                <a:gd fmla="*/ 476499 w 606487" name="connsiteX32"/>
                <a:gd fmla="*/ 514285 h 605592" name="connsiteY32"/>
                <a:gd fmla="*/ 476499 w 606487" name="connsiteX33"/>
                <a:gd fmla="*/ 579915 h 605592" name="connsiteY33"/>
                <a:gd fmla="*/ 450687 w 606487" name="connsiteX34"/>
                <a:gd fmla="*/ 605592 h 605592" name="connsiteY34"/>
                <a:gd fmla="*/ 424968 w 606487" name="connsiteX35"/>
                <a:gd fmla="*/ 579915 h 605592" name="connsiteY35"/>
                <a:gd fmla="*/ 424968 w 606487" name="connsiteX36"/>
                <a:gd fmla="*/ 514285 h 605592" name="connsiteY36"/>
                <a:gd fmla="*/ 180219 w 606487" name="connsiteX37"/>
                <a:gd fmla="*/ 514285 h 605592" name="connsiteY37"/>
                <a:gd fmla="*/ 180219 w 606487" name="connsiteX38"/>
                <a:gd fmla="*/ 579915 h 605592" name="connsiteY38"/>
                <a:gd fmla="*/ 154500 w 606487" name="connsiteX39"/>
                <a:gd fmla="*/ 605592 h 605592" name="connsiteY39"/>
                <a:gd fmla="*/ 128688 w 606487" name="connsiteX40"/>
                <a:gd fmla="*/ 579915 h 605592" name="connsiteY40"/>
                <a:gd fmla="*/ 128688 w 606487" name="connsiteX41"/>
                <a:gd fmla="*/ 514285 h 605592" name="connsiteY41"/>
                <a:gd fmla="*/ 61744 w 606487" name="connsiteX42"/>
                <a:gd fmla="*/ 514285 h 605592" name="connsiteY42"/>
                <a:gd fmla="*/ 36025 w 606487" name="connsiteX43"/>
                <a:gd fmla="*/ 488608 h 605592" name="connsiteY43"/>
                <a:gd fmla="*/ 36025 w 606487" name="connsiteX44"/>
                <a:gd fmla="*/ 51447 h 605592" name="connsiteY44"/>
                <a:gd fmla="*/ 25719 w 606487" name="connsiteX45"/>
                <a:gd fmla="*/ 51447 h 605592" name="connsiteY45"/>
                <a:gd fmla="*/ 0 w 606487" name="connsiteX46"/>
                <a:gd fmla="*/ 25677 h 605592" name="connsiteY46"/>
                <a:gd fmla="*/ 25719 w 606487" name="connsiteX47"/>
                <a:gd fmla="*/ 0 h 605592"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605592" w="606487">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txBody>
            <a:bodyPr/>
            <a:lstStyle/>
            <a:p/>
          </p:txBody>
        </p:sp>
        <p:sp>
          <p:nvSpPr>
            <p:cNvPr id="16" name="team_329139">
              <a:extLst>
                <a:ext uri="{FF2B5EF4-FFF2-40B4-BE49-F238E27FC236}">
                  <a16:creationId xmlns:a16="http://schemas.microsoft.com/office/drawing/2014/main" id="{FFAA44CE-6E28-4EE5-8C11-D5B51435FD0F}"/>
                </a:ext>
              </a:extLst>
            </p:cNvPr>
            <p:cNvSpPr>
              <a:spLocks noChangeAspect="1"/>
            </p:cNvSpPr>
            <p:nvPr/>
          </p:nvSpPr>
          <p:spPr bwMode="auto">
            <a:xfrm>
              <a:off x="5443044" y="3957337"/>
              <a:ext cx="450661" cy="424061"/>
            </a:xfrm>
            <a:custGeom>
              <a:gdLst>
                <a:gd fmla="*/ 257491 w 607508" name="connsiteX0"/>
                <a:gd fmla="*/ 462839 h 571651" name="connsiteY0"/>
                <a:gd fmla="*/ 349967 w 607508" name="connsiteX1"/>
                <a:gd fmla="*/ 462839 h 571651" name="connsiteY1"/>
                <a:gd fmla="*/ 368747 w 607508" name="connsiteX2"/>
                <a:gd fmla="*/ 476352 h 571651" name="connsiteY2"/>
                <a:gd fmla="*/ 391888 w 607508" name="connsiteX3"/>
                <a:gd fmla="*/ 545604 h 571651" name="connsiteY3"/>
                <a:gd fmla="*/ 373108 w 607508" name="connsiteX4"/>
                <a:gd fmla="*/ 571651 h 571651" name="connsiteY4"/>
                <a:gd fmla="*/ 234349 w 607508" name="connsiteX5"/>
                <a:gd fmla="*/ 571651 h 571651" name="connsiteY5"/>
                <a:gd fmla="*/ 215569 w 607508" name="connsiteX6"/>
                <a:gd fmla="*/ 545604 h 571651" name="connsiteY6"/>
                <a:gd fmla="*/ 238622 w 607508" name="connsiteX7"/>
                <a:gd fmla="*/ 476352 h 571651" name="connsiteY7"/>
                <a:gd fmla="*/ 257491 w 607508" name="connsiteX8"/>
                <a:gd fmla="*/ 462839 h 571651" name="connsiteY8"/>
                <a:gd fmla="*/ 472354 w 607508" name="connsiteX9"/>
                <a:gd fmla="*/ 408338 h 571651" name="connsiteY9"/>
                <a:gd fmla="*/ 486859 w 607508" name="connsiteX10"/>
                <a:gd fmla="*/ 412827 h 571651" name="connsiteY10"/>
                <a:gd fmla="*/ 489351 w 607508" name="connsiteX11"/>
                <a:gd fmla="*/ 440741 h 571651" name="connsiteY11"/>
                <a:gd fmla="*/ 408907 w 607508" name="connsiteX12"/>
                <a:gd fmla="*/ 503413 h 571651" name="connsiteY12"/>
                <a:gd fmla="*/ 382388 w 607508" name="connsiteX13"/>
                <a:gd fmla="*/ 494256 h 571651" name="connsiteY13"/>
                <a:gd fmla="*/ 391643 w 607508" name="connsiteX14"/>
                <a:gd fmla="*/ 467765 h 571651" name="connsiteY14"/>
                <a:gd fmla="*/ 458917 w 607508" name="connsiteX15"/>
                <a:gd fmla="*/ 415316 h 571651" name="connsiteY15"/>
                <a:gd fmla="*/ 472354 w 607508" name="connsiteX16"/>
                <a:gd fmla="*/ 408338 h 571651" name="connsiteY16"/>
                <a:gd fmla="*/ 135080 w 607508" name="connsiteX17"/>
                <a:gd fmla="*/ 408338 h 571651" name="connsiteY17"/>
                <a:gd fmla="*/ 148556 w 607508" name="connsiteX18"/>
                <a:gd fmla="*/ 415316 h 571651" name="connsiteY18"/>
                <a:gd fmla="*/ 215860 w 607508" name="connsiteX19"/>
                <a:gd fmla="*/ 467765 h 571651" name="connsiteY19"/>
                <a:gd fmla="*/ 225030 w 607508" name="connsiteX20"/>
                <a:gd fmla="*/ 494256 h 571651" name="connsiteY20"/>
                <a:gd fmla="*/ 198589 w 607508" name="connsiteX21"/>
                <a:gd fmla="*/ 503413 h 571651" name="connsiteY21"/>
                <a:gd fmla="*/ 118109 w 607508" name="connsiteX22"/>
                <a:gd fmla="*/ 440741 h 571651" name="connsiteY22"/>
                <a:gd fmla="*/ 120602 w 607508" name="connsiteX23"/>
                <a:gd fmla="*/ 412827 h 571651" name="connsiteY23"/>
                <a:gd fmla="*/ 135080 w 607508" name="connsiteX24"/>
                <a:gd fmla="*/ 408338 h 571651" name="connsiteY24"/>
                <a:gd fmla="*/ 303755 w 607508" name="connsiteX25"/>
                <a:gd fmla="*/ 347041 h 571651" name="connsiteY25"/>
                <a:gd fmla="*/ 358267 w 607508" name="connsiteX26"/>
                <a:gd fmla="*/ 401483 h 571651" name="connsiteY26"/>
                <a:gd fmla="*/ 303755 w 607508" name="connsiteX27"/>
                <a:gd fmla="*/ 455925 h 571651" name="connsiteY27"/>
                <a:gd fmla="*/ 249243 w 607508" name="connsiteX28"/>
                <a:gd fmla="*/ 401483 h 571651" name="connsiteY28"/>
                <a:gd fmla="*/ 303755 w 607508" name="connsiteX29"/>
                <a:gd fmla="*/ 347041 h 571651" name="connsiteY29"/>
                <a:gd fmla="*/ 472080 w 607508" name="connsiteX30"/>
                <a:gd fmla="*/ 289318 h 571651" name="connsiteY30"/>
                <a:gd fmla="*/ 564556 w 607508" name="connsiteX31"/>
                <a:gd fmla="*/ 289318 h 571651" name="connsiteY31"/>
                <a:gd fmla="*/ 583336 w 607508" name="connsiteX32"/>
                <a:gd fmla="*/ 302819 h 571651" name="connsiteY32"/>
                <a:gd fmla="*/ 606477 w 607508" name="connsiteX33"/>
                <a:gd fmla="*/ 372104 h 571651" name="connsiteY33"/>
                <a:gd fmla="*/ 587697 w 607508" name="connsiteX34"/>
                <a:gd fmla="*/ 398130 h 571651" name="connsiteY34"/>
                <a:gd fmla="*/ 448938 w 607508" name="connsiteX35"/>
                <a:gd fmla="*/ 398130 h 571651" name="connsiteY35"/>
                <a:gd fmla="*/ 430069 w 607508" name="connsiteX36"/>
                <a:gd fmla="*/ 372104 h 571651" name="connsiteY36"/>
                <a:gd fmla="*/ 453211 w 607508" name="connsiteX37"/>
                <a:gd fmla="*/ 302819 h 571651" name="connsiteY37"/>
                <a:gd fmla="*/ 472080 w 607508" name="connsiteX38"/>
                <a:gd fmla="*/ 289318 h 571651" name="connsiteY38"/>
                <a:gd fmla="*/ 42940 w 607508" name="connsiteX39"/>
                <a:gd fmla="*/ 289318 h 571651" name="connsiteY39"/>
                <a:gd fmla="*/ 135391 w 607508" name="connsiteX40"/>
                <a:gd fmla="*/ 289318 h 571651" name="connsiteY40"/>
                <a:gd fmla="*/ 154165 w 607508" name="connsiteX41"/>
                <a:gd fmla="*/ 302819 h 571651" name="connsiteY41"/>
                <a:gd fmla="*/ 177300 w 607508" name="connsiteX42"/>
                <a:gd fmla="*/ 372104 h 571651" name="connsiteY42"/>
                <a:gd fmla="*/ 158525 w 607508" name="connsiteX43"/>
                <a:gd fmla="*/ 398130 h 571651" name="connsiteY43"/>
                <a:gd fmla="*/ 19806 w 607508" name="connsiteX44"/>
                <a:gd fmla="*/ 398130 h 571651" name="connsiteY44"/>
                <a:gd fmla="*/ 1031 w 607508" name="connsiteX45"/>
                <a:gd fmla="*/ 372104 h 571651" name="connsiteY45"/>
                <a:gd fmla="*/ 24077 w 607508" name="connsiteX46"/>
                <a:gd fmla="*/ 302819 h 571651" name="connsiteY46"/>
                <a:gd fmla="*/ 42940 w 607508" name="connsiteX47"/>
                <a:gd fmla="*/ 289318 h 571651" name="connsiteY47"/>
                <a:gd fmla="*/ 518344 w 607508" name="connsiteX48"/>
                <a:gd fmla="*/ 173591 h 571651" name="connsiteY48"/>
                <a:gd fmla="*/ 572856 w 607508" name="connsiteX49"/>
                <a:gd fmla="*/ 228033 h 571651" name="connsiteY49"/>
                <a:gd fmla="*/ 518344 w 607508" name="connsiteX50"/>
                <a:gd fmla="*/ 282475 h 571651" name="connsiteY50"/>
                <a:gd fmla="*/ 463832 w 607508" name="connsiteX51"/>
                <a:gd fmla="*/ 228033 h 571651" name="connsiteY51"/>
                <a:gd fmla="*/ 518344 w 607508" name="connsiteX52"/>
                <a:gd fmla="*/ 173591 h 571651" name="connsiteY52"/>
                <a:gd fmla="*/ 89166 w 607508" name="connsiteX53"/>
                <a:gd fmla="*/ 173591 h 571651" name="connsiteY53"/>
                <a:gd fmla="*/ 143678 w 607508" name="connsiteX54"/>
                <a:gd fmla="*/ 228033 h 571651" name="connsiteY54"/>
                <a:gd fmla="*/ 89166 w 607508" name="connsiteX55"/>
                <a:gd fmla="*/ 282475 h 571651" name="connsiteY55"/>
                <a:gd fmla="*/ 34654 w 607508" name="connsiteX56"/>
                <a:gd fmla="*/ 228033 h 571651" name="connsiteY56"/>
                <a:gd fmla="*/ 89166 w 607508" name="connsiteX57"/>
                <a:gd fmla="*/ 173591 h 571651" name="connsiteY57"/>
                <a:gd fmla="*/ 257491 w 607508" name="connsiteX58"/>
                <a:gd fmla="*/ 115798 h 571651" name="connsiteY58"/>
                <a:gd fmla="*/ 349967 w 607508" name="connsiteX59"/>
                <a:gd fmla="*/ 115798 h 571651" name="connsiteY59"/>
                <a:gd fmla="*/ 368747 w 607508" name="connsiteX60"/>
                <a:gd fmla="*/ 129310 h 571651" name="connsiteY60"/>
                <a:gd fmla="*/ 391888 w 607508" name="connsiteX61"/>
                <a:gd fmla="*/ 198562 h 571651" name="connsiteY61"/>
                <a:gd fmla="*/ 373108 w 607508" name="connsiteX62"/>
                <a:gd fmla="*/ 224610 h 571651" name="connsiteY62"/>
                <a:gd fmla="*/ 234349 w 607508" name="connsiteX63"/>
                <a:gd fmla="*/ 224610 h 571651" name="connsiteY63"/>
                <a:gd fmla="*/ 215569 w 607508" name="connsiteX64"/>
                <a:gd fmla="*/ 198562 h 571651" name="connsiteY64"/>
                <a:gd fmla="*/ 238622 w 607508" name="connsiteX65"/>
                <a:gd fmla="*/ 129310 h 571651" name="connsiteY65"/>
                <a:gd fmla="*/ 257491 w 607508" name="connsiteX66"/>
                <a:gd fmla="*/ 115798 h 571651" name="connsiteY66"/>
                <a:gd fmla="*/ 393746 w 607508" name="connsiteX67"/>
                <a:gd fmla="*/ 67444 h 571651" name="connsiteY67"/>
                <a:gd fmla="*/ 408907 w 607508" name="connsiteX68"/>
                <a:gd fmla="*/ 68288 h 571651" name="connsiteY68"/>
                <a:gd fmla="*/ 489351 w 607508" name="connsiteX69"/>
                <a:gd fmla="*/ 131005 h 571651" name="connsiteY69"/>
                <a:gd fmla="*/ 486859 w 607508" name="connsiteX70"/>
                <a:gd fmla="*/ 158811 h 571651" name="connsiteY70"/>
                <a:gd fmla="*/ 458917 w 607508" name="connsiteX71"/>
                <a:gd fmla="*/ 156323 h 571651" name="connsiteY71"/>
                <a:gd fmla="*/ 391643 w 607508" name="connsiteX72"/>
                <a:gd fmla="*/ 103911 h 571651" name="connsiteY72"/>
                <a:gd fmla="*/ 382388 w 607508" name="connsiteX73"/>
                <a:gd fmla="*/ 77527 h 571651" name="connsiteY73"/>
                <a:gd fmla="*/ 393746 w 607508" name="connsiteX74"/>
                <a:gd fmla="*/ 67444 h 571651" name="connsiteY74"/>
                <a:gd fmla="*/ 213746 w 607508" name="connsiteX75"/>
                <a:gd fmla="*/ 67444 h 571651" name="connsiteY75"/>
                <a:gd fmla="*/ 225030 w 607508" name="connsiteX76"/>
                <a:gd fmla="*/ 77527 h 571651" name="connsiteY76"/>
                <a:gd fmla="*/ 215860 w 607508" name="connsiteX77"/>
                <a:gd fmla="*/ 103911 h 571651" name="connsiteY77"/>
                <a:gd fmla="*/ 148556 w 607508" name="connsiteX78"/>
                <a:gd fmla="*/ 156323 h 571651" name="connsiteY78"/>
                <a:gd fmla="*/ 120602 w 607508" name="connsiteX79"/>
                <a:gd fmla="*/ 158811 h 571651" name="connsiteY79"/>
                <a:gd fmla="*/ 118109 w 607508" name="connsiteX80"/>
                <a:gd fmla="*/ 131005 h 571651" name="connsiteY80"/>
                <a:gd fmla="*/ 198589 w 607508" name="connsiteX81"/>
                <a:gd fmla="*/ 68288 h 571651" name="connsiteY81"/>
                <a:gd fmla="*/ 213746 w 607508" name="connsiteX82"/>
                <a:gd fmla="*/ 67444 h 571651" name="connsiteY82"/>
                <a:gd fmla="*/ 303755 w 607508" name="connsiteX83"/>
                <a:gd fmla="*/ 0 h 571651" name="connsiteY83"/>
                <a:gd fmla="*/ 358267 w 607508" name="connsiteX84"/>
                <a:gd fmla="*/ 54442 h 571651" name="connsiteY84"/>
                <a:gd fmla="*/ 303755 w 607508" name="connsiteX85"/>
                <a:gd fmla="*/ 108884 h 571651" name="connsiteY85"/>
                <a:gd fmla="*/ 249243 w 607508" name="connsiteX86"/>
                <a:gd fmla="*/ 54442 h 571651" name="connsiteY86"/>
                <a:gd fmla="*/ 303755 w 607508" name="connsiteX87"/>
                <a:gd fmla="*/ 0 h 571651" name="connsiteY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b="b" l="l" r="r" t="t"/>
              <a:pathLst>
                <a:path h="571651" w="607508">
                  <a:moveTo>
                    <a:pt x="257491" y="462839"/>
                  </a:moveTo>
                  <a:lnTo>
                    <a:pt x="349967" y="462839"/>
                  </a:lnTo>
                  <a:cubicBezTo>
                    <a:pt x="358511" y="462839"/>
                    <a:pt x="366077" y="468262"/>
                    <a:pt x="368747" y="476352"/>
                  </a:cubicBezTo>
                  <a:lnTo>
                    <a:pt x="391888" y="545604"/>
                  </a:lnTo>
                  <a:cubicBezTo>
                    <a:pt x="396160" y="558405"/>
                    <a:pt x="386637" y="571651"/>
                    <a:pt x="373108" y="571651"/>
                  </a:cubicBezTo>
                  <a:lnTo>
                    <a:pt x="234349" y="571651"/>
                  </a:lnTo>
                  <a:cubicBezTo>
                    <a:pt x="220821" y="571651"/>
                    <a:pt x="211208" y="558405"/>
                    <a:pt x="215569" y="545604"/>
                  </a:cubicBezTo>
                  <a:lnTo>
                    <a:pt x="238622" y="476352"/>
                  </a:lnTo>
                  <a:cubicBezTo>
                    <a:pt x="241381" y="468262"/>
                    <a:pt x="248946" y="462839"/>
                    <a:pt x="257491" y="462839"/>
                  </a:cubicBezTo>
                  <a:close/>
                  <a:moveTo>
                    <a:pt x="472354" y="408338"/>
                  </a:moveTo>
                  <a:cubicBezTo>
                    <a:pt x="477404" y="407894"/>
                    <a:pt x="482632" y="409360"/>
                    <a:pt x="486859" y="412827"/>
                  </a:cubicBezTo>
                  <a:cubicBezTo>
                    <a:pt x="495224" y="419850"/>
                    <a:pt x="496292" y="432384"/>
                    <a:pt x="489351" y="440741"/>
                  </a:cubicBezTo>
                  <a:cubicBezTo>
                    <a:pt x="467371" y="466965"/>
                    <a:pt x="439518" y="488656"/>
                    <a:pt x="408907" y="503413"/>
                  </a:cubicBezTo>
                  <a:cubicBezTo>
                    <a:pt x="399029" y="508213"/>
                    <a:pt x="387194" y="504035"/>
                    <a:pt x="382388" y="494256"/>
                  </a:cubicBezTo>
                  <a:cubicBezTo>
                    <a:pt x="377672" y="484389"/>
                    <a:pt x="381766" y="472566"/>
                    <a:pt x="391643" y="467765"/>
                  </a:cubicBezTo>
                  <a:cubicBezTo>
                    <a:pt x="417271" y="455409"/>
                    <a:pt x="440586" y="437274"/>
                    <a:pt x="458917" y="415316"/>
                  </a:cubicBezTo>
                  <a:cubicBezTo>
                    <a:pt x="462432" y="411138"/>
                    <a:pt x="467304" y="408783"/>
                    <a:pt x="472354" y="408338"/>
                  </a:cubicBezTo>
                  <a:close/>
                  <a:moveTo>
                    <a:pt x="135080" y="408338"/>
                  </a:moveTo>
                  <a:cubicBezTo>
                    <a:pt x="140143" y="408783"/>
                    <a:pt x="145040" y="411138"/>
                    <a:pt x="148556" y="415316"/>
                  </a:cubicBezTo>
                  <a:cubicBezTo>
                    <a:pt x="166896" y="437274"/>
                    <a:pt x="190131" y="455409"/>
                    <a:pt x="215860" y="467765"/>
                  </a:cubicBezTo>
                  <a:cubicBezTo>
                    <a:pt x="225742" y="472566"/>
                    <a:pt x="229837" y="484389"/>
                    <a:pt x="225030" y="494256"/>
                  </a:cubicBezTo>
                  <a:cubicBezTo>
                    <a:pt x="220311" y="504035"/>
                    <a:pt x="208471" y="508213"/>
                    <a:pt x="198589" y="503413"/>
                  </a:cubicBezTo>
                  <a:cubicBezTo>
                    <a:pt x="167875" y="488656"/>
                    <a:pt x="140099" y="466965"/>
                    <a:pt x="118109" y="440741"/>
                  </a:cubicBezTo>
                  <a:cubicBezTo>
                    <a:pt x="111076" y="432384"/>
                    <a:pt x="112233" y="419850"/>
                    <a:pt x="120602" y="412827"/>
                  </a:cubicBezTo>
                  <a:cubicBezTo>
                    <a:pt x="124786" y="409360"/>
                    <a:pt x="130016" y="407894"/>
                    <a:pt x="135080" y="408338"/>
                  </a:cubicBezTo>
                  <a:close/>
                  <a:moveTo>
                    <a:pt x="303755" y="347041"/>
                  </a:moveTo>
                  <a:cubicBezTo>
                    <a:pt x="333861" y="347041"/>
                    <a:pt x="358267" y="371416"/>
                    <a:pt x="358267" y="401483"/>
                  </a:cubicBezTo>
                  <a:cubicBezTo>
                    <a:pt x="358267" y="431550"/>
                    <a:pt x="333861" y="455925"/>
                    <a:pt x="303755" y="455925"/>
                  </a:cubicBezTo>
                  <a:cubicBezTo>
                    <a:pt x="273649" y="455925"/>
                    <a:pt x="249243" y="431550"/>
                    <a:pt x="249243" y="401483"/>
                  </a:cubicBezTo>
                  <a:cubicBezTo>
                    <a:pt x="249243" y="371416"/>
                    <a:pt x="273649" y="347041"/>
                    <a:pt x="303755" y="347041"/>
                  </a:cubicBezTo>
                  <a:close/>
                  <a:moveTo>
                    <a:pt x="472080" y="289318"/>
                  </a:moveTo>
                  <a:lnTo>
                    <a:pt x="564556" y="289318"/>
                  </a:lnTo>
                  <a:cubicBezTo>
                    <a:pt x="573100" y="289318"/>
                    <a:pt x="580666" y="294736"/>
                    <a:pt x="583336" y="302819"/>
                  </a:cubicBezTo>
                  <a:lnTo>
                    <a:pt x="606477" y="372104"/>
                  </a:lnTo>
                  <a:cubicBezTo>
                    <a:pt x="610749" y="384895"/>
                    <a:pt x="601226" y="398130"/>
                    <a:pt x="587697" y="398130"/>
                  </a:cubicBezTo>
                  <a:lnTo>
                    <a:pt x="448938" y="398130"/>
                  </a:lnTo>
                  <a:cubicBezTo>
                    <a:pt x="435410" y="398130"/>
                    <a:pt x="425797" y="384895"/>
                    <a:pt x="430069" y="372104"/>
                  </a:cubicBezTo>
                  <a:lnTo>
                    <a:pt x="453211" y="302819"/>
                  </a:lnTo>
                  <a:cubicBezTo>
                    <a:pt x="455970" y="294736"/>
                    <a:pt x="463535" y="289318"/>
                    <a:pt x="472080" y="289318"/>
                  </a:cubicBezTo>
                  <a:close/>
                  <a:moveTo>
                    <a:pt x="42940" y="289318"/>
                  </a:moveTo>
                  <a:lnTo>
                    <a:pt x="135391" y="289318"/>
                  </a:lnTo>
                  <a:cubicBezTo>
                    <a:pt x="143933" y="289318"/>
                    <a:pt x="151496" y="294736"/>
                    <a:pt x="154165" y="302819"/>
                  </a:cubicBezTo>
                  <a:lnTo>
                    <a:pt x="177300" y="372104"/>
                  </a:lnTo>
                  <a:cubicBezTo>
                    <a:pt x="181571" y="384895"/>
                    <a:pt x="172050" y="398130"/>
                    <a:pt x="158525" y="398130"/>
                  </a:cubicBezTo>
                  <a:lnTo>
                    <a:pt x="19806" y="398130"/>
                  </a:lnTo>
                  <a:cubicBezTo>
                    <a:pt x="6281" y="398130"/>
                    <a:pt x="-3240" y="384895"/>
                    <a:pt x="1031" y="372104"/>
                  </a:cubicBezTo>
                  <a:lnTo>
                    <a:pt x="24077" y="302819"/>
                  </a:lnTo>
                  <a:cubicBezTo>
                    <a:pt x="26835" y="294736"/>
                    <a:pt x="34398" y="289318"/>
                    <a:pt x="42940" y="289318"/>
                  </a:cubicBezTo>
                  <a:close/>
                  <a:moveTo>
                    <a:pt x="518344" y="173591"/>
                  </a:moveTo>
                  <a:cubicBezTo>
                    <a:pt x="548450" y="173591"/>
                    <a:pt x="572856" y="197966"/>
                    <a:pt x="572856" y="228033"/>
                  </a:cubicBezTo>
                  <a:cubicBezTo>
                    <a:pt x="572856" y="258100"/>
                    <a:pt x="548450" y="282475"/>
                    <a:pt x="518344" y="282475"/>
                  </a:cubicBezTo>
                  <a:cubicBezTo>
                    <a:pt x="488238" y="282475"/>
                    <a:pt x="463832" y="258100"/>
                    <a:pt x="463832" y="228033"/>
                  </a:cubicBezTo>
                  <a:cubicBezTo>
                    <a:pt x="463832" y="197966"/>
                    <a:pt x="488238" y="173591"/>
                    <a:pt x="518344" y="173591"/>
                  </a:cubicBezTo>
                  <a:close/>
                  <a:moveTo>
                    <a:pt x="89166" y="173591"/>
                  </a:moveTo>
                  <a:cubicBezTo>
                    <a:pt x="119272" y="173591"/>
                    <a:pt x="143678" y="197966"/>
                    <a:pt x="143678" y="228033"/>
                  </a:cubicBezTo>
                  <a:cubicBezTo>
                    <a:pt x="143678" y="258100"/>
                    <a:pt x="119272" y="282475"/>
                    <a:pt x="89166" y="282475"/>
                  </a:cubicBezTo>
                  <a:cubicBezTo>
                    <a:pt x="59060" y="282475"/>
                    <a:pt x="34654" y="258100"/>
                    <a:pt x="34654" y="228033"/>
                  </a:cubicBezTo>
                  <a:cubicBezTo>
                    <a:pt x="34654" y="197966"/>
                    <a:pt x="59060" y="173591"/>
                    <a:pt x="89166" y="173591"/>
                  </a:cubicBezTo>
                  <a:close/>
                  <a:moveTo>
                    <a:pt x="257491" y="115798"/>
                  </a:moveTo>
                  <a:lnTo>
                    <a:pt x="349967" y="115798"/>
                  </a:lnTo>
                  <a:cubicBezTo>
                    <a:pt x="358511" y="115798"/>
                    <a:pt x="366077" y="121221"/>
                    <a:pt x="368747" y="129310"/>
                  </a:cubicBezTo>
                  <a:lnTo>
                    <a:pt x="391888" y="198562"/>
                  </a:lnTo>
                  <a:cubicBezTo>
                    <a:pt x="396160" y="211364"/>
                    <a:pt x="386637" y="224610"/>
                    <a:pt x="373108" y="224610"/>
                  </a:cubicBezTo>
                  <a:lnTo>
                    <a:pt x="234349" y="224610"/>
                  </a:lnTo>
                  <a:cubicBezTo>
                    <a:pt x="220821" y="224610"/>
                    <a:pt x="211208" y="211364"/>
                    <a:pt x="215569" y="198562"/>
                  </a:cubicBezTo>
                  <a:lnTo>
                    <a:pt x="238622" y="129310"/>
                  </a:lnTo>
                  <a:cubicBezTo>
                    <a:pt x="241381" y="121221"/>
                    <a:pt x="248946" y="115798"/>
                    <a:pt x="257491" y="115798"/>
                  </a:cubicBezTo>
                  <a:close/>
                  <a:moveTo>
                    <a:pt x="393746" y="67444"/>
                  </a:moveTo>
                  <a:cubicBezTo>
                    <a:pt x="398540" y="65779"/>
                    <a:pt x="403968" y="65934"/>
                    <a:pt x="408907" y="68288"/>
                  </a:cubicBezTo>
                  <a:cubicBezTo>
                    <a:pt x="439518" y="83123"/>
                    <a:pt x="467371" y="104799"/>
                    <a:pt x="489351" y="131005"/>
                  </a:cubicBezTo>
                  <a:cubicBezTo>
                    <a:pt x="496292" y="139356"/>
                    <a:pt x="495224" y="151793"/>
                    <a:pt x="486859" y="158811"/>
                  </a:cubicBezTo>
                  <a:cubicBezTo>
                    <a:pt x="478406" y="165829"/>
                    <a:pt x="465947" y="164763"/>
                    <a:pt x="458917" y="156323"/>
                  </a:cubicBezTo>
                  <a:cubicBezTo>
                    <a:pt x="440586" y="134470"/>
                    <a:pt x="417271" y="116348"/>
                    <a:pt x="391643" y="103911"/>
                  </a:cubicBezTo>
                  <a:cubicBezTo>
                    <a:pt x="381766" y="99203"/>
                    <a:pt x="377672" y="87388"/>
                    <a:pt x="382388" y="77527"/>
                  </a:cubicBezTo>
                  <a:cubicBezTo>
                    <a:pt x="384791" y="72597"/>
                    <a:pt x="388951" y="69110"/>
                    <a:pt x="393746" y="67444"/>
                  </a:cubicBezTo>
                  <a:close/>
                  <a:moveTo>
                    <a:pt x="213746" y="67444"/>
                  </a:moveTo>
                  <a:cubicBezTo>
                    <a:pt x="218531" y="69110"/>
                    <a:pt x="222671" y="72597"/>
                    <a:pt x="225030" y="77527"/>
                  </a:cubicBezTo>
                  <a:cubicBezTo>
                    <a:pt x="229837" y="87388"/>
                    <a:pt x="225742" y="99203"/>
                    <a:pt x="215860" y="103911"/>
                  </a:cubicBezTo>
                  <a:cubicBezTo>
                    <a:pt x="190131" y="116348"/>
                    <a:pt x="166896" y="134470"/>
                    <a:pt x="148556" y="156323"/>
                  </a:cubicBezTo>
                  <a:cubicBezTo>
                    <a:pt x="141523" y="164763"/>
                    <a:pt x="128970" y="165829"/>
                    <a:pt x="120602" y="158811"/>
                  </a:cubicBezTo>
                  <a:cubicBezTo>
                    <a:pt x="112233" y="151793"/>
                    <a:pt x="111076" y="139356"/>
                    <a:pt x="118109" y="131005"/>
                  </a:cubicBezTo>
                  <a:cubicBezTo>
                    <a:pt x="140099" y="104799"/>
                    <a:pt x="167875" y="83123"/>
                    <a:pt x="198589" y="68288"/>
                  </a:cubicBezTo>
                  <a:cubicBezTo>
                    <a:pt x="203530" y="65934"/>
                    <a:pt x="208961" y="65779"/>
                    <a:pt x="213746" y="67444"/>
                  </a:cubicBezTo>
                  <a:close/>
                  <a:moveTo>
                    <a:pt x="303755" y="0"/>
                  </a:moveTo>
                  <a:cubicBezTo>
                    <a:pt x="333861" y="0"/>
                    <a:pt x="358267" y="24375"/>
                    <a:pt x="358267" y="54442"/>
                  </a:cubicBezTo>
                  <a:cubicBezTo>
                    <a:pt x="358267" y="84509"/>
                    <a:pt x="333861" y="108884"/>
                    <a:pt x="303755" y="108884"/>
                  </a:cubicBezTo>
                  <a:cubicBezTo>
                    <a:pt x="273649" y="108884"/>
                    <a:pt x="249243" y="84509"/>
                    <a:pt x="249243" y="54442"/>
                  </a:cubicBezTo>
                  <a:cubicBezTo>
                    <a:pt x="249243" y="24375"/>
                    <a:pt x="273649" y="0"/>
                    <a:pt x="303755" y="0"/>
                  </a:cubicBezTo>
                  <a:close/>
                </a:path>
              </a:pathLst>
            </a:custGeom>
            <a:solidFill>
              <a:schemeClr val="bg1"/>
            </a:solidFill>
            <a:ln>
              <a:noFill/>
            </a:ln>
          </p:spPr>
          <p:txBody>
            <a:bodyPr/>
            <a:lstStyle/>
            <a:p/>
          </p:txBody>
        </p:sp>
        <p:sp>
          <p:nvSpPr>
            <p:cNvPr id="17" name="e-book-with-right-arrow_56815">
              <a:extLst>
                <a:ext uri="{FF2B5EF4-FFF2-40B4-BE49-F238E27FC236}">
                  <a16:creationId xmlns:a16="http://schemas.microsoft.com/office/drawing/2014/main" id="{036F6510-A9AC-4090-B6AC-A4B735012F8E}"/>
                </a:ext>
              </a:extLst>
            </p:cNvPr>
            <p:cNvSpPr>
              <a:spLocks noChangeAspect="1"/>
            </p:cNvSpPr>
            <p:nvPr/>
          </p:nvSpPr>
          <p:spPr bwMode="auto">
            <a:xfrm>
              <a:off x="6294477" y="3944970"/>
              <a:ext cx="450660" cy="443619"/>
            </a:xfrm>
            <a:custGeom>
              <a:gdLst>
                <a:gd fmla="*/ 61325 w 600865" name="connsiteX0"/>
                <a:gd fmla="*/ 421052 h 591477" name="connsiteY0"/>
                <a:gd fmla="*/ 46981 w 600865" name="connsiteX1"/>
                <a:gd fmla="*/ 435373 h 591477" name="connsiteY1"/>
                <a:gd fmla="*/ 46981 w 600865" name="connsiteX2"/>
                <a:gd fmla="*/ 462226 h 591477" name="connsiteY2"/>
                <a:gd fmla="*/ 61325 w 600865" name="connsiteX3"/>
                <a:gd fmla="*/ 476548 h 591477" name="connsiteY3"/>
                <a:gd fmla="*/ 96466 w 600865" name="connsiteX4"/>
                <a:gd fmla="*/ 476548 h 591477" name="connsiteY4"/>
                <a:gd fmla="*/ 96466 w 600865" name="connsiteX5"/>
                <a:gd fmla="*/ 446830 h 591477" name="connsiteY5"/>
                <a:gd fmla="*/ 222329 w 600865" name="connsiteX6"/>
                <a:gd fmla="*/ 446830 h 591477" name="connsiteY6"/>
                <a:gd fmla="*/ 222329 w 600865" name="connsiteX7"/>
                <a:gd fmla="*/ 476548 h 591477" name="connsiteY7"/>
                <a:gd fmla="*/ 417040 w 600865" name="connsiteX8"/>
                <a:gd fmla="*/ 476548 h 591477" name="connsiteY8"/>
                <a:gd fmla="*/ 415965 w 600865" name="connsiteX9"/>
                <a:gd fmla="*/ 421052 h 591477" name="connsiteY9"/>
                <a:gd fmla="*/ 144531 w 600865" name="connsiteX10"/>
                <a:gd fmla="*/ 286072 h 591477" name="connsiteY10"/>
                <a:gd fmla="*/ 174638 w 600865" name="connsiteX11"/>
                <a:gd fmla="*/ 286072 h 591477" name="connsiteY11"/>
                <a:gd fmla="*/ 188975 w 600865" name="connsiteX12"/>
                <a:gd fmla="*/ 300392 h 591477" name="connsiteY12"/>
                <a:gd fmla="*/ 188975 w 600865" name="connsiteX13"/>
                <a:gd fmla="*/ 330462 h 591477" name="connsiteY13"/>
                <a:gd fmla="*/ 174638 w 600865" name="connsiteX14"/>
                <a:gd fmla="*/ 344782 h 591477" name="connsiteY14"/>
                <a:gd fmla="*/ 144531 w 600865" name="connsiteX15"/>
                <a:gd fmla="*/ 344782 h 591477" name="connsiteY15"/>
                <a:gd fmla="*/ 130194 w 600865" name="connsiteX16"/>
                <a:gd fmla="*/ 330462 h 591477" name="connsiteY16"/>
                <a:gd fmla="*/ 130194 w 600865" name="connsiteX17"/>
                <a:gd fmla="*/ 300392 h 591477" name="connsiteY17"/>
                <a:gd fmla="*/ 144531 w 600865" name="connsiteX18"/>
                <a:gd fmla="*/ 286072 h 591477" name="connsiteY18"/>
                <a:gd fmla="*/ 143772 w 600865" name="connsiteX19"/>
                <a:gd fmla="*/ 184035 h 591477" name="connsiteY19"/>
                <a:gd fmla="*/ 173916 w 600865" name="connsiteX20"/>
                <a:gd fmla="*/ 184035 h 591477" name="connsiteY20"/>
                <a:gd fmla="*/ 188270 w 600865" name="connsiteX21"/>
                <a:gd fmla="*/ 198355 h 591477" name="connsiteY21"/>
                <a:gd fmla="*/ 188270 w 600865" name="connsiteX22"/>
                <a:gd fmla="*/ 228425 h 591477" name="connsiteY22"/>
                <a:gd fmla="*/ 173916 w 600865" name="connsiteX23"/>
                <a:gd fmla="*/ 242745 h 591477" name="connsiteY23"/>
                <a:gd fmla="*/ 143772 w 600865" name="connsiteX24"/>
                <a:gd fmla="*/ 242745 h 591477" name="connsiteY24"/>
                <a:gd fmla="*/ 129418 w 600865" name="connsiteX25"/>
                <a:gd fmla="*/ 228425 h 591477" name="connsiteY25"/>
                <a:gd fmla="*/ 129418 w 600865" name="connsiteX26"/>
                <a:gd fmla="*/ 198355 h 591477" name="connsiteY26"/>
                <a:gd fmla="*/ 143772 w 600865" name="connsiteX27"/>
                <a:gd fmla="*/ 184035 h 591477" name="connsiteY27"/>
                <a:gd fmla="*/ 143772 w 600865" name="connsiteX28"/>
                <a:gd fmla="*/ 81644 h 591477" name="connsiteY28"/>
                <a:gd fmla="*/ 173916 w 600865" name="connsiteX29"/>
                <a:gd fmla="*/ 81644 h 591477" name="connsiteY29"/>
                <a:gd fmla="*/ 188270 w 600865" name="connsiteX30"/>
                <a:gd fmla="*/ 95964 h 591477" name="connsiteY30"/>
                <a:gd fmla="*/ 188270 w 600865" name="connsiteX31"/>
                <a:gd fmla="*/ 126034 h 591477" name="connsiteY31"/>
                <a:gd fmla="*/ 173916 w 600865" name="connsiteX32"/>
                <a:gd fmla="*/ 140354 h 591477" name="connsiteY32"/>
                <a:gd fmla="*/ 143772 w 600865" name="connsiteX33"/>
                <a:gd fmla="*/ 140354 h 591477" name="connsiteY33"/>
                <a:gd fmla="*/ 129418 w 600865" name="connsiteX34"/>
                <a:gd fmla="*/ 126034 h 591477" name="connsiteY34"/>
                <a:gd fmla="*/ 129418 w 600865" name="connsiteX35"/>
                <a:gd fmla="*/ 95964 h 591477" name="connsiteY35"/>
                <a:gd fmla="*/ 143772 w 600865" name="connsiteX36"/>
                <a:gd fmla="*/ 81644 h 591477" name="connsiteY36"/>
                <a:gd fmla="*/ 463494 w 600865" name="connsiteX37"/>
                <a:gd fmla="*/ 7398 h 591477" name="connsiteY37"/>
                <a:gd fmla="*/ 487293 w 600865" name="connsiteX38"/>
                <a:gd fmla="*/ 17916 h 591477" name="connsiteY38"/>
                <a:gd fmla="*/ 590915 w 600865" name="connsiteX39"/>
                <a:gd fmla="*/ 121747 h 591477" name="connsiteY39"/>
                <a:gd fmla="*/ 590915 w 600865" name="connsiteX40"/>
                <a:gd fmla="*/ 167577 h 591477" name="connsiteY40"/>
                <a:gd fmla="*/ 487293 w 600865" name="connsiteX41"/>
                <a:gd fmla="*/ 271408 h 591477" name="connsiteY41"/>
                <a:gd fmla="*/ 440323 w 600865" name="connsiteX42"/>
                <a:gd fmla="*/ 271767 h 591477" name="connsiteY42"/>
                <a:gd fmla="*/ 441398 w 600865" name="connsiteX43"/>
                <a:gd fmla="*/ 224863 h 591477" name="connsiteY43"/>
                <a:gd fmla="*/ 488010 w 600865" name="connsiteX44"/>
                <a:gd fmla="*/ 178318 h 591477" name="connsiteY44"/>
                <a:gd fmla="*/ 298693 w 600865" name="connsiteX45"/>
                <a:gd fmla="*/ 178318 h 591477" name="connsiteY45"/>
                <a:gd fmla="*/ 274312 w 600865" name="connsiteX46"/>
                <a:gd fmla="*/ 167577 h 591477" name="connsiteY46"/>
                <a:gd fmla="*/ 282558 w 600865" name="connsiteX47"/>
                <a:gd fmla="*/ 113154 h 591477" name="connsiteY47"/>
                <a:gd fmla="*/ 298335 w 600865" name="connsiteX48"/>
                <a:gd fmla="*/ 108858 h 591477" name="connsiteY48"/>
                <a:gd fmla="*/ 487652 w 600865" name="connsiteX49"/>
                <a:gd fmla="*/ 108858 h 591477" name="connsiteY49"/>
                <a:gd fmla="*/ 440681 w 600865" name="connsiteX50"/>
                <a:gd fmla="*/ 62671 h 591477" name="connsiteY50"/>
                <a:gd fmla="*/ 439964 w 600865" name="connsiteX51"/>
                <a:gd fmla="*/ 16483 h 591477" name="connsiteY51"/>
                <a:gd fmla="*/ 463494 w 600865" name="connsiteX52"/>
                <a:gd fmla="*/ 7398 h 591477" name="connsiteY52"/>
                <a:gd fmla="*/ 28335 w 600865" name="connsiteX53"/>
                <a:gd fmla="*/ 0 h 591477" name="connsiteY53"/>
                <a:gd fmla="*/ 417758 w 600865" name="connsiteX54"/>
                <a:gd fmla="*/ 0 h 591477" name="connsiteY54"/>
                <a:gd fmla="*/ 403056 w 600865" name="connsiteX55"/>
                <a:gd fmla="*/ 47261 h 591477" name="connsiteY55"/>
                <a:gd fmla="*/ 107941 w 600865" name="connsiteX56"/>
                <a:gd fmla="*/ 47261 h 591477" name="connsiteY56"/>
                <a:gd fmla="*/ 93597 w 600865" name="connsiteX57"/>
                <a:gd fmla="*/ 61582 h 591477" name="connsiteY57"/>
                <a:gd fmla="*/ 93597 w 600865" name="connsiteX58"/>
                <a:gd fmla="*/ 360543 h 591477" name="connsiteY58"/>
                <a:gd fmla="*/ 107941 w 600865" name="connsiteX59"/>
                <a:gd fmla="*/ 374865 h 591477" name="connsiteY59"/>
                <a:gd fmla="*/ 415606 w 600865" name="connsiteX60"/>
                <a:gd fmla="*/ 374865 h 591477" name="connsiteY60"/>
                <a:gd fmla="*/ 429949 w 600865" name="connsiteX61"/>
                <a:gd fmla="*/ 360543 h 591477" name="connsiteY61"/>
                <a:gd fmla="*/ 429949 w 600865" name="connsiteX62"/>
                <a:gd fmla="*/ 295739 h 591477" name="connsiteY62"/>
                <a:gd fmla="*/ 477283 w 600865" name="connsiteX63"/>
                <a:gd fmla="*/ 305048 h 591477" name="connsiteY63"/>
                <a:gd fmla="*/ 477283 w 600865" name="connsiteX64"/>
                <a:gd fmla="*/ 393483 h 591477" name="connsiteY64"/>
                <a:gd fmla="*/ 475848 w 600865" name="connsiteX65"/>
                <a:gd fmla="*/ 404940 h 591477" name="connsiteY65"/>
                <a:gd fmla="*/ 470111 w 600865" name="connsiteX66"/>
                <a:gd fmla="*/ 416397 h 591477" name="connsiteY66"/>
                <a:gd fmla="*/ 462222 w 600865" name="connsiteX67"/>
                <a:gd fmla="*/ 433941 h 591477" name="connsiteY67"/>
                <a:gd fmla="*/ 472262 w 600865" name="connsiteX68"/>
                <a:gd fmla="*/ 486573 h 591477" name="connsiteY68"/>
                <a:gd fmla="*/ 470470 w 600865" name="connsiteX69"/>
                <a:gd fmla="*/ 516290 h 591477" name="connsiteY69"/>
                <a:gd fmla="*/ 452182 w 600865" name="connsiteX70"/>
                <a:gd fmla="*/ 523808 h 591477" name="connsiteY70"/>
                <a:gd fmla="*/ 222329 w 600865" name="connsiteX71"/>
                <a:gd fmla="*/ 523808 h 591477" name="connsiteY71"/>
                <a:gd fmla="*/ 222329 w 600865" name="connsiteX72"/>
                <a:gd fmla="*/ 577156 h 591477" name="connsiteY72"/>
                <a:gd fmla="*/ 197945 w 600865" name="connsiteX73"/>
                <a:gd fmla="*/ 586823 h 591477" name="connsiteY73"/>
                <a:gd fmla="*/ 169617 w 600865" name="connsiteX74"/>
                <a:gd fmla="*/ 557106 h 591477" name="connsiteY74"/>
                <a:gd fmla="*/ 149178 w 600865" name="connsiteX75"/>
                <a:gd fmla="*/ 557106 h 591477" name="connsiteY75"/>
                <a:gd fmla="*/ 120850 w 600865" name="connsiteX76"/>
                <a:gd fmla="*/ 586823 h 591477" name="connsiteY76"/>
                <a:gd fmla="*/ 96466 w 600865" name="connsiteX77"/>
                <a:gd fmla="*/ 577156 h 591477" name="connsiteY77"/>
                <a:gd fmla="*/ 96466 w 600865" name="connsiteX78"/>
                <a:gd fmla="*/ 523808 h 591477" name="connsiteY78"/>
                <a:gd fmla="*/ 28335 w 600865" name="connsiteX79"/>
                <a:gd fmla="*/ 523808 h 591477" name="connsiteY79"/>
                <a:gd fmla="*/ 7 w 600865" name="connsiteX80"/>
                <a:gd fmla="*/ 494807 h 591477" name="connsiteY80"/>
                <a:gd fmla="*/ 7 w 600865" name="connsiteX81"/>
                <a:gd fmla="*/ 397421 h 591477" name="connsiteY81"/>
                <a:gd fmla="*/ 7 w 600865" name="connsiteX82"/>
                <a:gd fmla="*/ 28285 h 591477" name="connsiteY82"/>
                <a:gd fmla="*/ 28335 w 600865" name="connsiteX83"/>
                <a:gd fmla="*/ 0 h 591477"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591477" w="600865">
                  <a:moveTo>
                    <a:pt x="61325" y="421052"/>
                  </a:moveTo>
                  <a:cubicBezTo>
                    <a:pt x="53077" y="421052"/>
                    <a:pt x="46981" y="427854"/>
                    <a:pt x="46981" y="435373"/>
                  </a:cubicBezTo>
                  <a:lnTo>
                    <a:pt x="46981" y="462226"/>
                  </a:lnTo>
                  <a:cubicBezTo>
                    <a:pt x="46981" y="470461"/>
                    <a:pt x="53436" y="476548"/>
                    <a:pt x="61325" y="476548"/>
                  </a:cubicBezTo>
                  <a:lnTo>
                    <a:pt x="96466" y="476548"/>
                  </a:lnTo>
                  <a:lnTo>
                    <a:pt x="96466" y="446830"/>
                  </a:lnTo>
                  <a:lnTo>
                    <a:pt x="222329" y="446830"/>
                  </a:lnTo>
                  <a:lnTo>
                    <a:pt x="222329" y="476548"/>
                  </a:lnTo>
                  <a:lnTo>
                    <a:pt x="417040" y="476548"/>
                  </a:lnTo>
                  <a:cubicBezTo>
                    <a:pt x="413096" y="461152"/>
                    <a:pt x="411303" y="442176"/>
                    <a:pt x="415965" y="421052"/>
                  </a:cubicBezTo>
                  <a:close/>
                  <a:moveTo>
                    <a:pt x="144531" y="286072"/>
                  </a:moveTo>
                  <a:lnTo>
                    <a:pt x="174638" y="286072"/>
                  </a:lnTo>
                  <a:cubicBezTo>
                    <a:pt x="182165" y="286072"/>
                    <a:pt x="188258" y="292158"/>
                    <a:pt x="188975" y="300392"/>
                  </a:cubicBezTo>
                  <a:lnTo>
                    <a:pt x="188975" y="330462"/>
                  </a:lnTo>
                  <a:cubicBezTo>
                    <a:pt x="188975" y="338696"/>
                    <a:pt x="182165" y="344782"/>
                    <a:pt x="174638" y="344782"/>
                  </a:cubicBezTo>
                  <a:lnTo>
                    <a:pt x="144531" y="344782"/>
                  </a:lnTo>
                  <a:cubicBezTo>
                    <a:pt x="136287" y="344782"/>
                    <a:pt x="130194" y="337980"/>
                    <a:pt x="130194" y="330462"/>
                  </a:cubicBezTo>
                  <a:lnTo>
                    <a:pt x="130194" y="300392"/>
                  </a:lnTo>
                  <a:cubicBezTo>
                    <a:pt x="130194" y="292158"/>
                    <a:pt x="136646" y="286072"/>
                    <a:pt x="144531" y="286072"/>
                  </a:cubicBezTo>
                  <a:close/>
                  <a:moveTo>
                    <a:pt x="143772" y="184035"/>
                  </a:moveTo>
                  <a:lnTo>
                    <a:pt x="173916" y="184035"/>
                  </a:lnTo>
                  <a:cubicBezTo>
                    <a:pt x="182169" y="184035"/>
                    <a:pt x="188270" y="190479"/>
                    <a:pt x="188270" y="198355"/>
                  </a:cubicBezTo>
                  <a:lnTo>
                    <a:pt x="188270" y="228425"/>
                  </a:lnTo>
                  <a:cubicBezTo>
                    <a:pt x="188270" y="236301"/>
                    <a:pt x="181811" y="242745"/>
                    <a:pt x="173916" y="242745"/>
                  </a:cubicBezTo>
                  <a:lnTo>
                    <a:pt x="143772" y="242745"/>
                  </a:lnTo>
                  <a:cubicBezTo>
                    <a:pt x="135877" y="242745"/>
                    <a:pt x="129418" y="235943"/>
                    <a:pt x="129418" y="228425"/>
                  </a:cubicBezTo>
                  <a:lnTo>
                    <a:pt x="129418" y="198355"/>
                  </a:lnTo>
                  <a:cubicBezTo>
                    <a:pt x="129418" y="190121"/>
                    <a:pt x="136236" y="184035"/>
                    <a:pt x="143772" y="184035"/>
                  </a:cubicBezTo>
                  <a:close/>
                  <a:moveTo>
                    <a:pt x="143772" y="81644"/>
                  </a:moveTo>
                  <a:lnTo>
                    <a:pt x="173916" y="81644"/>
                  </a:lnTo>
                  <a:cubicBezTo>
                    <a:pt x="182169" y="81644"/>
                    <a:pt x="188270" y="88446"/>
                    <a:pt x="188270" y="95964"/>
                  </a:cubicBezTo>
                  <a:lnTo>
                    <a:pt x="188270" y="126034"/>
                  </a:lnTo>
                  <a:cubicBezTo>
                    <a:pt x="188270" y="134268"/>
                    <a:pt x="181811" y="140354"/>
                    <a:pt x="173916" y="140354"/>
                  </a:cubicBezTo>
                  <a:lnTo>
                    <a:pt x="143772" y="140354"/>
                  </a:lnTo>
                  <a:cubicBezTo>
                    <a:pt x="135877" y="140354"/>
                    <a:pt x="129418" y="133910"/>
                    <a:pt x="129418" y="126034"/>
                  </a:cubicBezTo>
                  <a:lnTo>
                    <a:pt x="129418" y="95964"/>
                  </a:lnTo>
                  <a:cubicBezTo>
                    <a:pt x="129418" y="88088"/>
                    <a:pt x="136236" y="81644"/>
                    <a:pt x="143772" y="81644"/>
                  </a:cubicBezTo>
                  <a:close/>
                  <a:moveTo>
                    <a:pt x="463494" y="7398"/>
                  </a:moveTo>
                  <a:cubicBezTo>
                    <a:pt x="471965" y="7622"/>
                    <a:pt x="480480" y="11113"/>
                    <a:pt x="487293" y="17916"/>
                  </a:cubicBezTo>
                  <a:lnTo>
                    <a:pt x="590915" y="121747"/>
                  </a:lnTo>
                  <a:cubicBezTo>
                    <a:pt x="604182" y="135353"/>
                    <a:pt x="604182" y="154687"/>
                    <a:pt x="590915" y="167577"/>
                  </a:cubicBezTo>
                  <a:lnTo>
                    <a:pt x="487293" y="271408"/>
                  </a:lnTo>
                  <a:cubicBezTo>
                    <a:pt x="474385" y="284298"/>
                    <a:pt x="453231" y="285014"/>
                    <a:pt x="440323" y="271767"/>
                  </a:cubicBezTo>
                  <a:cubicBezTo>
                    <a:pt x="427415" y="258877"/>
                    <a:pt x="428849" y="237395"/>
                    <a:pt x="441398" y="224863"/>
                  </a:cubicBezTo>
                  <a:lnTo>
                    <a:pt x="488010" y="178318"/>
                  </a:lnTo>
                  <a:lnTo>
                    <a:pt x="298693" y="178318"/>
                  </a:lnTo>
                  <a:cubicBezTo>
                    <a:pt x="289730" y="178318"/>
                    <a:pt x="280766" y="174379"/>
                    <a:pt x="274312" y="167577"/>
                  </a:cubicBezTo>
                  <a:cubicBezTo>
                    <a:pt x="259611" y="151465"/>
                    <a:pt x="263555" y="123896"/>
                    <a:pt x="282558" y="113154"/>
                  </a:cubicBezTo>
                  <a:cubicBezTo>
                    <a:pt x="287220" y="110290"/>
                    <a:pt x="292957" y="108858"/>
                    <a:pt x="298335" y="108858"/>
                  </a:cubicBezTo>
                  <a:lnTo>
                    <a:pt x="487652" y="108858"/>
                  </a:lnTo>
                  <a:cubicBezTo>
                    <a:pt x="487652" y="108858"/>
                    <a:pt x="441398" y="62671"/>
                    <a:pt x="440681" y="62671"/>
                  </a:cubicBezTo>
                  <a:cubicBezTo>
                    <a:pt x="428490" y="50139"/>
                    <a:pt x="427056" y="28657"/>
                    <a:pt x="439964" y="16483"/>
                  </a:cubicBezTo>
                  <a:cubicBezTo>
                    <a:pt x="446598" y="10218"/>
                    <a:pt x="455024" y="7174"/>
                    <a:pt x="463494" y="7398"/>
                  </a:cubicBezTo>
                  <a:close/>
                  <a:moveTo>
                    <a:pt x="28335" y="0"/>
                  </a:moveTo>
                  <a:lnTo>
                    <a:pt x="417758" y="0"/>
                  </a:lnTo>
                  <a:cubicBezTo>
                    <a:pt x="389788" y="21482"/>
                    <a:pt x="403056" y="47261"/>
                    <a:pt x="403056" y="47261"/>
                  </a:cubicBezTo>
                  <a:lnTo>
                    <a:pt x="107941" y="47261"/>
                  </a:lnTo>
                  <a:cubicBezTo>
                    <a:pt x="100052" y="47261"/>
                    <a:pt x="93597" y="54064"/>
                    <a:pt x="93597" y="61582"/>
                  </a:cubicBezTo>
                  <a:lnTo>
                    <a:pt x="93597" y="360543"/>
                  </a:lnTo>
                  <a:cubicBezTo>
                    <a:pt x="93597" y="368778"/>
                    <a:pt x="100410" y="374865"/>
                    <a:pt x="107941" y="374865"/>
                  </a:cubicBezTo>
                  <a:lnTo>
                    <a:pt x="415606" y="374865"/>
                  </a:lnTo>
                  <a:cubicBezTo>
                    <a:pt x="423495" y="374865"/>
                    <a:pt x="429949" y="368062"/>
                    <a:pt x="429949" y="360543"/>
                  </a:cubicBezTo>
                  <a:lnTo>
                    <a:pt x="429949" y="295739"/>
                  </a:lnTo>
                  <a:cubicBezTo>
                    <a:pt x="449313" y="316147"/>
                    <a:pt x="476207" y="305048"/>
                    <a:pt x="477283" y="305048"/>
                  </a:cubicBezTo>
                  <a:lnTo>
                    <a:pt x="477283" y="393483"/>
                  </a:lnTo>
                  <a:cubicBezTo>
                    <a:pt x="477283" y="397779"/>
                    <a:pt x="477283" y="401002"/>
                    <a:pt x="475848" y="404940"/>
                  </a:cubicBezTo>
                  <a:cubicBezTo>
                    <a:pt x="474414" y="408879"/>
                    <a:pt x="472262" y="412459"/>
                    <a:pt x="470111" y="416397"/>
                  </a:cubicBezTo>
                  <a:cubicBezTo>
                    <a:pt x="466525" y="422126"/>
                    <a:pt x="464374" y="427854"/>
                    <a:pt x="462222" y="433941"/>
                  </a:cubicBezTo>
                  <a:cubicBezTo>
                    <a:pt x="457202" y="450769"/>
                    <a:pt x="462222" y="472609"/>
                    <a:pt x="472262" y="486573"/>
                  </a:cubicBezTo>
                  <a:cubicBezTo>
                    <a:pt x="478717" y="495165"/>
                    <a:pt x="478000" y="507697"/>
                    <a:pt x="470470" y="516290"/>
                  </a:cubicBezTo>
                  <a:cubicBezTo>
                    <a:pt x="465808" y="521302"/>
                    <a:pt x="458995" y="523808"/>
                    <a:pt x="452182" y="523808"/>
                  </a:cubicBezTo>
                  <a:lnTo>
                    <a:pt x="222329" y="523808"/>
                  </a:lnTo>
                  <a:lnTo>
                    <a:pt x="222329" y="577156"/>
                  </a:lnTo>
                  <a:cubicBezTo>
                    <a:pt x="222329" y="589687"/>
                    <a:pt x="206551" y="595774"/>
                    <a:pt x="197945" y="586823"/>
                  </a:cubicBezTo>
                  <a:lnTo>
                    <a:pt x="169617" y="557106"/>
                  </a:lnTo>
                  <a:cubicBezTo>
                    <a:pt x="163880" y="551377"/>
                    <a:pt x="154915" y="551377"/>
                    <a:pt x="149178" y="557106"/>
                  </a:cubicBezTo>
                  <a:lnTo>
                    <a:pt x="120850" y="586823"/>
                  </a:lnTo>
                  <a:cubicBezTo>
                    <a:pt x="112244" y="596490"/>
                    <a:pt x="96466" y="590045"/>
                    <a:pt x="96466" y="577156"/>
                  </a:cubicBezTo>
                  <a:lnTo>
                    <a:pt x="96466" y="523808"/>
                  </a:lnTo>
                  <a:lnTo>
                    <a:pt x="28335" y="523808"/>
                  </a:lnTo>
                  <a:cubicBezTo>
                    <a:pt x="12557" y="523808"/>
                    <a:pt x="-352" y="510919"/>
                    <a:pt x="7" y="494807"/>
                  </a:cubicBezTo>
                  <a:lnTo>
                    <a:pt x="7" y="397421"/>
                  </a:lnTo>
                  <a:lnTo>
                    <a:pt x="7" y="28285"/>
                  </a:lnTo>
                  <a:cubicBezTo>
                    <a:pt x="7" y="12889"/>
                    <a:pt x="12557" y="0"/>
                    <a:pt x="28335" y="0"/>
                  </a:cubicBezTo>
                  <a:close/>
                </a:path>
              </a:pathLst>
            </a:custGeom>
            <a:solidFill>
              <a:schemeClr val="bg1"/>
            </a:solidFill>
            <a:ln>
              <a:noFill/>
            </a:ln>
          </p:spPr>
          <p:txBody>
            <a:bodyPr/>
            <a:lstStyle/>
            <a:p/>
          </p:txBody>
        </p:sp>
      </p:grpSp>
      <p:sp>
        <p:nvSpPr>
          <p:cNvPr id="18" name="ïşļíḍe">
            <a:extLst>
              <a:ext uri="{FF2B5EF4-FFF2-40B4-BE49-F238E27FC236}">
                <a16:creationId xmlns:a16="http://schemas.microsoft.com/office/drawing/2014/main" id="{C12018DB-28E2-428C-96BF-5BA05A8F9BB6}"/>
              </a:ext>
            </a:extLst>
          </p:cNvPr>
          <p:cNvSpPr txBox="1"/>
          <p:nvPr/>
        </p:nvSpPr>
        <p:spPr>
          <a:xfrm>
            <a:off x="1173537" y="2371392"/>
            <a:ext cx="3031378"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19" name="îslíďè">
            <a:extLst>
              <a:ext uri="{FF2B5EF4-FFF2-40B4-BE49-F238E27FC236}">
                <a16:creationId xmlns:a16="http://schemas.microsoft.com/office/drawing/2014/main" id="{D3E7DA6C-5337-4635-8C4A-A2D9849E144F}"/>
              </a:ext>
            </a:extLst>
          </p:cNvPr>
          <p:cNvSpPr/>
          <p:nvPr/>
        </p:nvSpPr>
        <p:spPr>
          <a:xfrm>
            <a:off x="2427877" y="1955089"/>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20" name="ïşļíḍe">
            <a:extLst>
              <a:ext uri="{FF2B5EF4-FFF2-40B4-BE49-F238E27FC236}">
                <a16:creationId xmlns:a16="http://schemas.microsoft.com/office/drawing/2014/main" id="{207E5B07-2EA4-4DA8-81C8-11F1C3334D06}"/>
              </a:ext>
            </a:extLst>
          </p:cNvPr>
          <p:cNvSpPr txBox="1"/>
          <p:nvPr/>
        </p:nvSpPr>
        <p:spPr>
          <a:xfrm>
            <a:off x="1200793" y="4657710"/>
            <a:ext cx="3031378"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21" name="îslíďè">
            <a:extLst>
              <a:ext uri="{FF2B5EF4-FFF2-40B4-BE49-F238E27FC236}">
                <a16:creationId xmlns:a16="http://schemas.microsoft.com/office/drawing/2014/main" id="{24C9B83D-56AE-4D8A-8A9E-B36557CC3B8D}"/>
              </a:ext>
            </a:extLst>
          </p:cNvPr>
          <p:cNvSpPr/>
          <p:nvPr/>
        </p:nvSpPr>
        <p:spPr>
          <a:xfrm>
            <a:off x="2455133" y="4241407"/>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22" name="ïşļíḍe">
            <a:extLst>
              <a:ext uri="{FF2B5EF4-FFF2-40B4-BE49-F238E27FC236}">
                <a16:creationId xmlns:a16="http://schemas.microsoft.com/office/drawing/2014/main" id="{4188E359-4C58-4BF2-B317-94C13614725D}"/>
              </a:ext>
            </a:extLst>
          </p:cNvPr>
          <p:cNvSpPr txBox="1"/>
          <p:nvPr/>
        </p:nvSpPr>
        <p:spPr>
          <a:xfrm>
            <a:off x="7844171" y="2371392"/>
            <a:ext cx="3031378"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23" name="îslíďè">
            <a:extLst>
              <a:ext uri="{FF2B5EF4-FFF2-40B4-BE49-F238E27FC236}">
                <a16:creationId xmlns:a16="http://schemas.microsoft.com/office/drawing/2014/main" id="{96F804CD-4E2D-454E-9487-5603B929F222}"/>
              </a:ext>
            </a:extLst>
          </p:cNvPr>
          <p:cNvSpPr/>
          <p:nvPr/>
        </p:nvSpPr>
        <p:spPr>
          <a:xfrm>
            <a:off x="7844171" y="1955089"/>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24" name="ïşļíḍe">
            <a:extLst>
              <a:ext uri="{FF2B5EF4-FFF2-40B4-BE49-F238E27FC236}">
                <a16:creationId xmlns:a16="http://schemas.microsoft.com/office/drawing/2014/main" id="{A2703CFA-7AD2-46FE-8423-9C16F38AE389}"/>
              </a:ext>
            </a:extLst>
          </p:cNvPr>
          <p:cNvSpPr txBox="1"/>
          <p:nvPr/>
        </p:nvSpPr>
        <p:spPr>
          <a:xfrm>
            <a:off x="7844171" y="4657710"/>
            <a:ext cx="3031378"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25" name="îslíďè">
            <a:extLst>
              <a:ext uri="{FF2B5EF4-FFF2-40B4-BE49-F238E27FC236}">
                <a16:creationId xmlns:a16="http://schemas.microsoft.com/office/drawing/2014/main" id="{4DC4BAE5-BDDE-4F0B-A88F-192A1DB5A71B}"/>
              </a:ext>
            </a:extLst>
          </p:cNvPr>
          <p:cNvSpPr/>
          <p:nvPr/>
        </p:nvSpPr>
        <p:spPr>
          <a:xfrm>
            <a:off x="7844171" y="4241407"/>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Tree>
    <p:extLst>
      <p:ext uri="{BB962C8B-B14F-4D97-AF65-F5344CB8AC3E}">
        <p14:creationId val="3707438379"/>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wedge" transition="in">
                                      <p:cBhvr>
                                        <p:cTn dur="2000" id="11"/>
                                        <p:tgtEl>
                                          <p:spTgt spid="8"/>
                                        </p:tgtEl>
                                      </p:cBhvr>
                                    </p:animEffect>
                                  </p:childTnLst>
                                </p:cTn>
                              </p:par>
                            </p:childTnLst>
                          </p:cTn>
                        </p:par>
                        <p:par>
                          <p:cTn fill="hold" id="12" nodeType="afterGroup">
                            <p:stCondLst>
                              <p:cond delay="2500"/>
                            </p:stCondLst>
                            <p:childTnLst>
                              <p:par>
                                <p:cTn fill="hold" grpId="0" id="13" nodeType="afterEffect" presetClass="entr" presetID="20"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wedge" transition="in">
                                      <p:cBhvr>
                                        <p:cTn dur="2000" id="15"/>
                                        <p:tgtEl>
                                          <p:spTgt spid="19"/>
                                        </p:tgtEl>
                                      </p:cBhvr>
                                    </p:animEffect>
                                  </p:childTnLst>
                                </p:cTn>
                              </p:par>
                            </p:childTnLst>
                          </p:cTn>
                        </p:par>
                        <p:par>
                          <p:cTn fill="hold" id="16" nodeType="afterGroup">
                            <p:stCondLst>
                              <p:cond delay="4500"/>
                            </p:stCondLst>
                            <p:childTnLst>
                              <p:par>
                                <p:cTn fill="hold" grpId="0" id="17" nodeType="afterEffect" presetClass="entr" presetID="20"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wedge" transition="in">
                                      <p:cBhvr>
                                        <p:cTn dur="2000" id="19"/>
                                        <p:tgtEl>
                                          <p:spTgt spid="18"/>
                                        </p:tgtEl>
                                      </p:cBhvr>
                                    </p:animEffect>
                                  </p:childTnLst>
                                </p:cTn>
                              </p:par>
                            </p:childTnLst>
                          </p:cTn>
                        </p:par>
                        <p:par>
                          <p:cTn fill="hold" id="20" nodeType="afterGroup">
                            <p:stCondLst>
                              <p:cond delay="6500"/>
                            </p:stCondLst>
                            <p:childTnLst>
                              <p:par>
                                <p:cTn fill="hold" grpId="0" id="21" nodeType="afterEffect" presetClass="entr" presetID="20"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wedge" transition="in">
                                      <p:cBhvr>
                                        <p:cTn dur="2000" id="23"/>
                                        <p:tgtEl>
                                          <p:spTgt spid="21"/>
                                        </p:tgtEl>
                                      </p:cBhvr>
                                    </p:animEffect>
                                  </p:childTnLst>
                                </p:cTn>
                              </p:par>
                            </p:childTnLst>
                          </p:cTn>
                        </p:par>
                        <p:par>
                          <p:cTn fill="hold" id="24" nodeType="afterGroup">
                            <p:stCondLst>
                              <p:cond delay="8500"/>
                            </p:stCondLst>
                            <p:childTnLst>
                              <p:par>
                                <p:cTn fill="hold" grpId="0" id="25" nodeType="afterEffect" presetClass="entr" presetID="2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wedge" transition="in">
                                      <p:cBhvr>
                                        <p:cTn dur="2000" id="27"/>
                                        <p:tgtEl>
                                          <p:spTgt spid="20"/>
                                        </p:tgtEl>
                                      </p:cBhvr>
                                    </p:animEffect>
                                  </p:childTnLst>
                                </p:cTn>
                              </p:par>
                            </p:childTnLst>
                          </p:cTn>
                        </p:par>
                        <p:par>
                          <p:cTn fill="hold" id="28" nodeType="afterGroup">
                            <p:stCondLst>
                              <p:cond delay="10500"/>
                            </p:stCondLst>
                            <p:childTnLst>
                              <p:par>
                                <p:cTn fill="hold" grpId="0" id="29" nodeType="afterEffect" presetClass="entr" presetID="20" presetSubtype="0">
                                  <p:stCondLst>
                                    <p:cond delay="0"/>
                                  </p:stCondLst>
                                  <p:childTnLst>
                                    <p:set>
                                      <p:cBhvr>
                                        <p:cTn dur="1" fill="hold" id="30">
                                          <p:stCondLst>
                                            <p:cond delay="0"/>
                                          </p:stCondLst>
                                        </p:cTn>
                                        <p:tgtEl>
                                          <p:spTgt spid="23"/>
                                        </p:tgtEl>
                                        <p:attrNameLst>
                                          <p:attrName>style.visibility</p:attrName>
                                        </p:attrNameLst>
                                      </p:cBhvr>
                                      <p:to>
                                        <p:strVal val="visible"/>
                                      </p:to>
                                    </p:set>
                                    <p:animEffect filter="wedge" transition="in">
                                      <p:cBhvr>
                                        <p:cTn dur="2000" id="31"/>
                                        <p:tgtEl>
                                          <p:spTgt spid="23"/>
                                        </p:tgtEl>
                                      </p:cBhvr>
                                    </p:animEffect>
                                  </p:childTnLst>
                                </p:cTn>
                              </p:par>
                            </p:childTnLst>
                          </p:cTn>
                        </p:par>
                        <p:par>
                          <p:cTn fill="hold" id="32" nodeType="afterGroup">
                            <p:stCondLst>
                              <p:cond delay="12500"/>
                            </p:stCondLst>
                            <p:childTnLst>
                              <p:par>
                                <p:cTn fill="hold" grpId="0" id="33" nodeType="afterEffect" presetClass="entr" presetID="20" presetSubtype="0">
                                  <p:stCondLst>
                                    <p:cond delay="0"/>
                                  </p:stCondLst>
                                  <p:childTnLst>
                                    <p:set>
                                      <p:cBhvr>
                                        <p:cTn dur="1" fill="hold" id="34">
                                          <p:stCondLst>
                                            <p:cond delay="0"/>
                                          </p:stCondLst>
                                        </p:cTn>
                                        <p:tgtEl>
                                          <p:spTgt spid="22"/>
                                        </p:tgtEl>
                                        <p:attrNameLst>
                                          <p:attrName>style.visibility</p:attrName>
                                        </p:attrNameLst>
                                      </p:cBhvr>
                                      <p:to>
                                        <p:strVal val="visible"/>
                                      </p:to>
                                    </p:set>
                                    <p:animEffect filter="wedge" transition="in">
                                      <p:cBhvr>
                                        <p:cTn dur="2000" id="35"/>
                                        <p:tgtEl>
                                          <p:spTgt spid="22"/>
                                        </p:tgtEl>
                                      </p:cBhvr>
                                    </p:animEffect>
                                  </p:childTnLst>
                                </p:cTn>
                              </p:par>
                            </p:childTnLst>
                          </p:cTn>
                        </p:par>
                        <p:par>
                          <p:cTn fill="hold" id="36" nodeType="afterGroup">
                            <p:stCondLst>
                              <p:cond delay="14500"/>
                            </p:stCondLst>
                            <p:childTnLst>
                              <p:par>
                                <p:cTn fill="hold" grpId="0" id="37" nodeType="afterEffect" presetClass="entr" presetID="20" presetSubtype="0">
                                  <p:stCondLst>
                                    <p:cond delay="0"/>
                                  </p:stCondLst>
                                  <p:childTnLst>
                                    <p:set>
                                      <p:cBhvr>
                                        <p:cTn dur="1" fill="hold" id="38">
                                          <p:stCondLst>
                                            <p:cond delay="0"/>
                                          </p:stCondLst>
                                        </p:cTn>
                                        <p:tgtEl>
                                          <p:spTgt spid="25"/>
                                        </p:tgtEl>
                                        <p:attrNameLst>
                                          <p:attrName>style.visibility</p:attrName>
                                        </p:attrNameLst>
                                      </p:cBhvr>
                                      <p:to>
                                        <p:strVal val="visible"/>
                                      </p:to>
                                    </p:set>
                                    <p:animEffect filter="wedge" transition="in">
                                      <p:cBhvr>
                                        <p:cTn dur="2000" id="39"/>
                                        <p:tgtEl>
                                          <p:spTgt spid="25"/>
                                        </p:tgtEl>
                                      </p:cBhvr>
                                    </p:animEffect>
                                  </p:childTnLst>
                                </p:cTn>
                              </p:par>
                            </p:childTnLst>
                          </p:cTn>
                        </p:par>
                        <p:par>
                          <p:cTn fill="hold" id="40" nodeType="afterGroup">
                            <p:stCondLst>
                              <p:cond delay="16500"/>
                            </p:stCondLst>
                            <p:childTnLst>
                              <p:par>
                                <p:cTn fill="hold" grpId="0" id="41" nodeType="afterEffect" presetClass="entr" presetID="20" presetSubtype="0">
                                  <p:stCondLst>
                                    <p:cond delay="0"/>
                                  </p:stCondLst>
                                  <p:childTnLst>
                                    <p:set>
                                      <p:cBhvr>
                                        <p:cTn dur="1" fill="hold" id="42">
                                          <p:stCondLst>
                                            <p:cond delay="0"/>
                                          </p:stCondLst>
                                        </p:cTn>
                                        <p:tgtEl>
                                          <p:spTgt spid="24"/>
                                        </p:tgtEl>
                                        <p:attrNameLst>
                                          <p:attrName>style.visibility</p:attrName>
                                        </p:attrNameLst>
                                      </p:cBhvr>
                                      <p:to>
                                        <p:strVal val="visible"/>
                                      </p:to>
                                    </p:set>
                                    <p:animEffect filter="wedge" transition="in">
                                      <p:cBhvr>
                                        <p:cTn dur="2000" id="4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菱形 2">
            <a:extLst>
              <a:ext uri="{FF2B5EF4-FFF2-40B4-BE49-F238E27FC236}">
                <a16:creationId xmlns:a16="http://schemas.microsoft.com/office/drawing/2014/main" id="{B1A9722B-C776-4E8B-8DB1-1A3E50F6BB49}"/>
              </a:ext>
            </a:extLst>
          </p:cNvPr>
          <p:cNvSpPr/>
          <p:nvPr/>
        </p:nvSpPr>
        <p:spPr>
          <a:xfrm>
            <a:off x="7981950" y="-1359046"/>
            <a:ext cx="2762250" cy="2762250"/>
          </a:xfrm>
          <a:prstGeom prst="diamond">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菱形 4">
            <a:extLst>
              <a:ext uri="{FF2B5EF4-FFF2-40B4-BE49-F238E27FC236}">
                <a16:creationId xmlns:a16="http://schemas.microsoft.com/office/drawing/2014/main" id="{32870085-6FAF-4011-90F4-8D73121047AE}"/>
              </a:ext>
            </a:extLst>
          </p:cNvPr>
          <p:cNvSpPr/>
          <p:nvPr/>
        </p:nvSpPr>
        <p:spPr>
          <a:xfrm>
            <a:off x="8849354" y="-2032073"/>
            <a:ext cx="4064146" cy="4064146"/>
          </a:xfrm>
          <a:prstGeom prst="diamond">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7" name="菱形 6">
            <a:extLst>
              <a:ext uri="{FF2B5EF4-FFF2-40B4-BE49-F238E27FC236}">
                <a16:creationId xmlns:a16="http://schemas.microsoft.com/office/drawing/2014/main" id="{A7B94ABD-F127-428B-884E-F421DF9D51E3}"/>
              </a:ext>
            </a:extLst>
          </p:cNvPr>
          <p:cNvSpPr/>
          <p:nvPr/>
        </p:nvSpPr>
        <p:spPr>
          <a:xfrm>
            <a:off x="10099353" y="1200589"/>
            <a:ext cx="1751971" cy="1751971"/>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直角三角形 8">
            <a:extLst>
              <a:ext uri="{FF2B5EF4-FFF2-40B4-BE49-F238E27FC236}">
                <a16:creationId xmlns:a16="http://schemas.microsoft.com/office/drawing/2014/main" id="{0734A578-F57F-408B-B100-AF97892E01A8}"/>
              </a:ext>
            </a:extLst>
          </p:cNvPr>
          <p:cNvSpPr/>
          <p:nvPr/>
        </p:nvSpPr>
        <p:spPr>
          <a:xfrm rot="13423320">
            <a:off x="-4322018" y="3778944"/>
            <a:ext cx="6262163" cy="6714183"/>
          </a:xfrm>
          <a:prstGeom prst="rtTriangl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1" name="菱形 10">
            <a:extLst>
              <a:ext uri="{FF2B5EF4-FFF2-40B4-BE49-F238E27FC236}">
                <a16:creationId xmlns:a16="http://schemas.microsoft.com/office/drawing/2014/main" id="{DA92E6D6-37F7-410F-A951-915BFE458FB0}"/>
              </a:ext>
            </a:extLst>
          </p:cNvPr>
          <p:cNvSpPr/>
          <p:nvPr/>
        </p:nvSpPr>
        <p:spPr>
          <a:xfrm>
            <a:off x="3013934" y="1200588"/>
            <a:ext cx="1969658" cy="1969658"/>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菱形 12">
            <a:extLst>
              <a:ext uri="{FF2B5EF4-FFF2-40B4-BE49-F238E27FC236}">
                <a16:creationId xmlns:a16="http://schemas.microsoft.com/office/drawing/2014/main" id="{68F84DB8-ECEC-4B73-901F-E37262EBDFC2}"/>
              </a:ext>
            </a:extLst>
          </p:cNvPr>
          <p:cNvSpPr/>
          <p:nvPr/>
        </p:nvSpPr>
        <p:spPr>
          <a:xfrm>
            <a:off x="3456581" y="1200588"/>
            <a:ext cx="1969658" cy="1969658"/>
          </a:xfrm>
          <a:prstGeom prst="diamond">
            <a:avLst/>
          </a:prstGeom>
          <a:solidFill>
            <a:srgbClr val="3B9938"/>
          </a:solid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5" name="文本框 14">
            <a:extLst>
              <a:ext uri="{FF2B5EF4-FFF2-40B4-BE49-F238E27FC236}">
                <a16:creationId xmlns:a16="http://schemas.microsoft.com/office/drawing/2014/main" id="{17E6E6F8-93B4-42B9-8283-7C434DA2C55D}"/>
              </a:ext>
            </a:extLst>
          </p:cNvPr>
          <p:cNvSpPr txBox="1"/>
          <p:nvPr/>
        </p:nvSpPr>
        <p:spPr>
          <a:xfrm>
            <a:off x="3530004" y="3611762"/>
            <a:ext cx="5697606" cy="10058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6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输入标题内容</a:t>
            </a:r>
          </a:p>
        </p:txBody>
      </p:sp>
      <p:sp>
        <p:nvSpPr>
          <p:cNvPr id="19" name="文本框 18">
            <a:extLst>
              <a:ext uri="{FF2B5EF4-FFF2-40B4-BE49-F238E27FC236}">
                <a16:creationId xmlns:a16="http://schemas.microsoft.com/office/drawing/2014/main" id="{09FB57FC-B7DB-44C0-A705-223C5BA7A33F}"/>
              </a:ext>
            </a:extLst>
          </p:cNvPr>
          <p:cNvSpPr txBox="1"/>
          <p:nvPr/>
        </p:nvSpPr>
        <p:spPr>
          <a:xfrm>
            <a:off x="4441410" y="2413337"/>
            <a:ext cx="3867259" cy="10058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PART 04</a:t>
            </a:r>
          </a:p>
        </p:txBody>
      </p:sp>
      <p:sp>
        <p:nvSpPr>
          <p:cNvPr id="21" name="文本框 20">
            <a:extLst>
              <a:ext uri="{FF2B5EF4-FFF2-40B4-BE49-F238E27FC236}">
                <a16:creationId xmlns:a16="http://schemas.microsoft.com/office/drawing/2014/main" id="{95E4C266-4771-42F9-8887-F9E7AC11A1C3}"/>
              </a:ext>
            </a:extLst>
          </p:cNvPr>
          <p:cNvSpPr txBox="1"/>
          <p:nvPr/>
        </p:nvSpPr>
        <p:spPr>
          <a:xfrm>
            <a:off x="4052994" y="4810187"/>
            <a:ext cx="4796360" cy="30480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输入你的副标题内容文字，简洁大方注意段落文字</a:t>
            </a:r>
          </a:p>
        </p:txBody>
      </p:sp>
      <p:sp>
        <p:nvSpPr>
          <p:cNvPr id="24" name="等腰三角形 23">
            <a:extLst>
              <a:ext uri="{FF2B5EF4-FFF2-40B4-BE49-F238E27FC236}">
                <a16:creationId xmlns:a16="http://schemas.microsoft.com/office/drawing/2014/main" id="{91BC373B-CAD8-4B40-B7C9-975140AD8D65}"/>
              </a:ext>
            </a:extLst>
          </p:cNvPr>
          <p:cNvSpPr/>
          <p:nvPr/>
        </p:nvSpPr>
        <p:spPr>
          <a:xfrm flipV="1">
            <a:off x="-45402" y="0"/>
            <a:ext cx="2224128" cy="124781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6" name="等腰三角形 25">
            <a:extLst>
              <a:ext uri="{FF2B5EF4-FFF2-40B4-BE49-F238E27FC236}">
                <a16:creationId xmlns:a16="http://schemas.microsoft.com/office/drawing/2014/main" id="{7EF9D586-4CBA-465A-B176-E6045BD46CD3}"/>
              </a:ext>
            </a:extLst>
          </p:cNvPr>
          <p:cNvSpPr/>
          <p:nvPr/>
        </p:nvSpPr>
        <p:spPr>
          <a:xfrm flipV="1">
            <a:off x="-1179999" y="-827315"/>
            <a:ext cx="4493321" cy="2520911"/>
          </a:xfrm>
          <a:prstGeom prst="triangl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29" name="组合 28">
            <a:extLst>
              <a:ext uri="{FF2B5EF4-FFF2-40B4-BE49-F238E27FC236}">
                <a16:creationId xmlns:a16="http://schemas.microsoft.com/office/drawing/2014/main" id="{736C13DE-36CA-4F2B-86DA-0A90870CAA28}"/>
              </a:ext>
            </a:extLst>
          </p:cNvPr>
          <p:cNvGrpSpPr/>
          <p:nvPr/>
        </p:nvGrpSpPr>
        <p:grpSpPr>
          <a:xfrm>
            <a:off x="11120582" y="5996637"/>
            <a:ext cx="522413" cy="522413"/>
            <a:chOff x="10881427" y="5805712"/>
            <a:chExt cx="667657" cy="667657"/>
          </a:xfrm>
        </p:grpSpPr>
        <p:sp>
          <p:nvSpPr>
            <p:cNvPr id="27" name="椭圆 26">
              <a:extLst>
                <a:ext uri="{FF2B5EF4-FFF2-40B4-BE49-F238E27FC236}">
                  <a16:creationId xmlns:a16="http://schemas.microsoft.com/office/drawing/2014/main" id="{AD8A932D-3FAF-46AE-9514-C6535715F745}"/>
                </a:ext>
              </a:extLst>
            </p:cNvPr>
            <p:cNvSpPr/>
            <p:nvPr/>
          </p:nvSpPr>
          <p:spPr>
            <a:xfrm>
              <a:off x="10881427" y="5805712"/>
              <a:ext cx="667657" cy="667657"/>
            </a:xfrm>
            <a:prstGeom prst="ellips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8" name="箭头: V 形 27">
              <a:extLst>
                <a:ext uri="{FF2B5EF4-FFF2-40B4-BE49-F238E27FC236}">
                  <a16:creationId xmlns:a16="http://schemas.microsoft.com/office/drawing/2014/main" id="{F562CC9D-2592-480D-977A-8EF4AA38A476}"/>
                </a:ext>
              </a:extLst>
            </p:cNvPr>
            <p:cNvSpPr/>
            <p:nvPr/>
          </p:nvSpPr>
          <p:spPr>
            <a:xfrm>
              <a:off x="11113984" y="5972627"/>
              <a:ext cx="238827" cy="333829"/>
            </a:xfrm>
            <a:prstGeom prst="chevron">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502020204030204" typeface="等线"/>
                <a:ea charset="-122" panose="02010600030101010101" pitchFamily="2" typeface="等线"/>
                <a:cs typeface="+mn-cs"/>
              </a:endParaRPr>
            </a:p>
          </p:txBody>
        </p:sp>
      </p:grpSp>
    </p:spTree>
    <p:extLst>
      <p:ext uri="{BB962C8B-B14F-4D97-AF65-F5344CB8AC3E}">
        <p14:creationId val="92958059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1000" id="19"/>
                                        <p:tgtEl>
                                          <p:spTgt spid="19"/>
                                        </p:tgtEl>
                                      </p:cBhvr>
                                    </p:animEffect>
                                    <p:anim calcmode="lin" valueType="num">
                                      <p:cBhvr>
                                        <p:cTn dur="1000" fill="hold" id="20"/>
                                        <p:tgtEl>
                                          <p:spTgt spid="19"/>
                                        </p:tgtEl>
                                        <p:attrNameLst>
                                          <p:attrName>ppt_x</p:attrName>
                                        </p:attrNameLst>
                                      </p:cBhvr>
                                      <p:tavLst>
                                        <p:tav tm="0">
                                          <p:val>
                                            <p:strVal val="#ppt_x"/>
                                          </p:val>
                                        </p:tav>
                                        <p:tav tm="100000">
                                          <p:val>
                                            <p:strVal val="#ppt_x"/>
                                          </p:val>
                                        </p:tav>
                                      </p:tavLst>
                                    </p:anim>
                                    <p:anim calcmode="lin" valueType="num">
                                      <p:cBhvr>
                                        <p:cTn dur="1000" fill="hold" id="21"/>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decel="100000" fill="hold" grpId="0" id="24" nodeType="clickEffect" presetClass="entr" presetID="50" presetSubtype="0">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p:cTn dur="1000" fill="hold" id="26"/>
                                        <p:tgtEl>
                                          <p:spTgt spid="15"/>
                                        </p:tgtEl>
                                        <p:attrNameLst>
                                          <p:attrName>ppt_w</p:attrName>
                                        </p:attrNameLst>
                                      </p:cBhvr>
                                      <p:tavLst>
                                        <p:tav tm="0">
                                          <p:val>
                                            <p:strVal val="#ppt_w+.3"/>
                                          </p:val>
                                        </p:tav>
                                        <p:tav tm="100000">
                                          <p:val>
                                            <p:strVal val="#ppt_w"/>
                                          </p:val>
                                        </p:tav>
                                      </p:tavLst>
                                    </p:anim>
                                    <p:anim calcmode="lin" valueType="num">
                                      <p:cBhvr>
                                        <p:cTn dur="1000" fill="hold" id="27"/>
                                        <p:tgtEl>
                                          <p:spTgt spid="15"/>
                                        </p:tgtEl>
                                        <p:attrNameLst>
                                          <p:attrName>ppt_h</p:attrName>
                                        </p:attrNameLst>
                                      </p:cBhvr>
                                      <p:tavLst>
                                        <p:tav tm="0">
                                          <p:val>
                                            <p:strVal val="#ppt_h"/>
                                          </p:val>
                                        </p:tav>
                                        <p:tav tm="100000">
                                          <p:val>
                                            <p:strVal val="#ppt_h"/>
                                          </p:val>
                                        </p:tav>
                                      </p:tavLst>
                                    </p:anim>
                                    <p:animEffect filter="fade" transition="in">
                                      <p:cBhvr>
                                        <p:cTn dur="1000" id="28"/>
                                        <p:tgtEl>
                                          <p:spTgt spid="15"/>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6" presetSubtype="21">
                                  <p:stCondLst>
                                    <p:cond delay="0"/>
                                  </p:stCondLst>
                                  <p:childTnLst>
                                    <p:set>
                                      <p:cBhvr>
                                        <p:cTn dur="1" fill="hold" id="32">
                                          <p:stCondLst>
                                            <p:cond delay="0"/>
                                          </p:stCondLst>
                                        </p:cTn>
                                        <p:tgtEl>
                                          <p:spTgt spid="21"/>
                                        </p:tgtEl>
                                        <p:attrNameLst>
                                          <p:attrName>style.visibility</p:attrName>
                                        </p:attrNameLst>
                                      </p:cBhvr>
                                      <p:to>
                                        <p:strVal val="visible"/>
                                      </p:to>
                                    </p:set>
                                    <p:animEffect filter="barn(inVertical)" transition="in">
                                      <p:cBhvr>
                                        <p:cTn dur="500" id="33"/>
                                        <p:tgtEl>
                                          <p:spTgt spid="21"/>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53" presetSubtype="0">
                                  <p:stCondLst>
                                    <p:cond delay="0"/>
                                  </p:stCondLst>
                                  <p:childTnLst>
                                    <p:set>
                                      <p:cBhvr>
                                        <p:cTn dur="1" fill="hold" id="37">
                                          <p:stCondLst>
                                            <p:cond delay="0"/>
                                          </p:stCondLst>
                                        </p:cTn>
                                        <p:tgtEl>
                                          <p:spTgt spid="29"/>
                                        </p:tgtEl>
                                        <p:attrNameLst>
                                          <p:attrName>style.visibility</p:attrName>
                                        </p:attrNameLst>
                                      </p:cBhvr>
                                      <p:to>
                                        <p:strVal val="visible"/>
                                      </p:to>
                                    </p:set>
                                    <p:anim calcmode="lin" valueType="num">
                                      <p:cBhvr>
                                        <p:cTn dur="500" fill="hold" id="38"/>
                                        <p:tgtEl>
                                          <p:spTgt spid="29"/>
                                        </p:tgtEl>
                                        <p:attrNameLst>
                                          <p:attrName>ppt_w</p:attrName>
                                        </p:attrNameLst>
                                      </p:cBhvr>
                                      <p:tavLst>
                                        <p:tav tm="0">
                                          <p:val>
                                            <p:fltVal val="0"/>
                                          </p:val>
                                        </p:tav>
                                        <p:tav tm="100000">
                                          <p:val>
                                            <p:strVal val="#ppt_w"/>
                                          </p:val>
                                        </p:tav>
                                      </p:tavLst>
                                    </p:anim>
                                    <p:anim calcmode="lin" valueType="num">
                                      <p:cBhvr>
                                        <p:cTn dur="500" fill="hold" id="39"/>
                                        <p:tgtEl>
                                          <p:spTgt spid="29"/>
                                        </p:tgtEl>
                                        <p:attrNameLst>
                                          <p:attrName>ppt_h</p:attrName>
                                        </p:attrNameLst>
                                      </p:cBhvr>
                                      <p:tavLst>
                                        <p:tav tm="0">
                                          <p:val>
                                            <p:fltVal val="0"/>
                                          </p:val>
                                        </p:tav>
                                        <p:tav tm="100000">
                                          <p:val>
                                            <p:strVal val="#ppt_h"/>
                                          </p:val>
                                        </p:tav>
                                      </p:tavLst>
                                    </p:anim>
                                    <p:animEffect filter="fade" transition="in">
                                      <p:cBhvr>
                                        <p:cTn dur="500" id="40"/>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5"/>
      <p:bldP grpId="0" spid="19"/>
      <p:bldP grpId="0" spid="2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8" name="矩形 7">
            <a:extLst>
              <a:ext uri="{FF2B5EF4-FFF2-40B4-BE49-F238E27FC236}">
                <a16:creationId xmlns:a16="http://schemas.microsoft.com/office/drawing/2014/main" id="{73692AD7-40FF-42C9-82D8-157AE166FC42}"/>
              </a:ext>
            </a:extLst>
          </p:cNvPr>
          <p:cNvSpPr/>
          <p:nvPr/>
        </p:nvSpPr>
        <p:spPr>
          <a:xfrm>
            <a:off x="1803991" y="2083981"/>
            <a:ext cx="1807535" cy="148856"/>
          </a:xfrm>
          <a:prstGeom prst="rect">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9" name="矩形 8">
            <a:extLst>
              <a:ext uri="{FF2B5EF4-FFF2-40B4-BE49-F238E27FC236}">
                <a16:creationId xmlns:a16="http://schemas.microsoft.com/office/drawing/2014/main" id="{2C4FA953-CF06-4F9E-AEA0-0C0E34C175C2}"/>
              </a:ext>
            </a:extLst>
          </p:cNvPr>
          <p:cNvSpPr/>
          <p:nvPr/>
        </p:nvSpPr>
        <p:spPr>
          <a:xfrm>
            <a:off x="1577163" y="2433084"/>
            <a:ext cx="2261190" cy="259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0" name="矩形 9">
            <a:extLst>
              <a:ext uri="{FF2B5EF4-FFF2-40B4-BE49-F238E27FC236}">
                <a16:creationId xmlns:a16="http://schemas.microsoft.com/office/drawing/2014/main" id="{CC7485BC-285B-4542-B8FE-405ABB29A2F2}"/>
              </a:ext>
            </a:extLst>
          </p:cNvPr>
          <p:cNvSpPr/>
          <p:nvPr/>
        </p:nvSpPr>
        <p:spPr>
          <a:xfrm>
            <a:off x="1671084" y="5224130"/>
            <a:ext cx="2073348" cy="124047"/>
          </a:xfrm>
          <a:prstGeom prst="rect">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1" name="ïşļíḍe">
            <a:extLst>
              <a:ext uri="{FF2B5EF4-FFF2-40B4-BE49-F238E27FC236}">
                <a16:creationId xmlns:a16="http://schemas.microsoft.com/office/drawing/2014/main" id="{E66AFA8A-7526-4F7F-8767-EDDD56B4BDA4}"/>
              </a:ext>
            </a:extLst>
          </p:cNvPr>
          <p:cNvSpPr txBox="1"/>
          <p:nvPr/>
        </p:nvSpPr>
        <p:spPr>
          <a:xfrm>
            <a:off x="1845636" y="3230858"/>
            <a:ext cx="1724244"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12" name="îslíďè">
            <a:extLst>
              <a:ext uri="{FF2B5EF4-FFF2-40B4-BE49-F238E27FC236}">
                <a16:creationId xmlns:a16="http://schemas.microsoft.com/office/drawing/2014/main" id="{B7FC8C1E-7D97-436B-88B3-889F158A576A}"/>
              </a:ext>
            </a:extLst>
          </p:cNvPr>
          <p:cNvSpPr/>
          <p:nvPr/>
        </p:nvSpPr>
        <p:spPr>
          <a:xfrm>
            <a:off x="1927785" y="2814555"/>
            <a:ext cx="1559947"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13" name="矩形 12">
            <a:extLst>
              <a:ext uri="{FF2B5EF4-FFF2-40B4-BE49-F238E27FC236}">
                <a16:creationId xmlns:a16="http://schemas.microsoft.com/office/drawing/2014/main" id="{7F48C702-2A60-4640-AA34-84E8D37E3E1F}"/>
              </a:ext>
            </a:extLst>
          </p:cNvPr>
          <p:cNvSpPr/>
          <p:nvPr/>
        </p:nvSpPr>
        <p:spPr>
          <a:xfrm>
            <a:off x="5192233" y="2083981"/>
            <a:ext cx="1807535" cy="148856"/>
          </a:xfrm>
          <a:prstGeom prst="rect">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4" name="矩形 13">
            <a:extLst>
              <a:ext uri="{FF2B5EF4-FFF2-40B4-BE49-F238E27FC236}">
                <a16:creationId xmlns:a16="http://schemas.microsoft.com/office/drawing/2014/main" id="{CF7C4E46-74D9-4680-8D7F-762825848428}"/>
              </a:ext>
            </a:extLst>
          </p:cNvPr>
          <p:cNvSpPr/>
          <p:nvPr/>
        </p:nvSpPr>
        <p:spPr>
          <a:xfrm>
            <a:off x="4965405" y="2433084"/>
            <a:ext cx="2261190" cy="259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5" name="矩形 14">
            <a:extLst>
              <a:ext uri="{FF2B5EF4-FFF2-40B4-BE49-F238E27FC236}">
                <a16:creationId xmlns:a16="http://schemas.microsoft.com/office/drawing/2014/main" id="{14D38DF3-A380-4B76-9299-612D5A541674}"/>
              </a:ext>
            </a:extLst>
          </p:cNvPr>
          <p:cNvSpPr/>
          <p:nvPr/>
        </p:nvSpPr>
        <p:spPr>
          <a:xfrm>
            <a:off x="5059326" y="5224130"/>
            <a:ext cx="2073348" cy="124047"/>
          </a:xfrm>
          <a:prstGeom prst="rect">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6" name="ïşļíḍe">
            <a:extLst>
              <a:ext uri="{FF2B5EF4-FFF2-40B4-BE49-F238E27FC236}">
                <a16:creationId xmlns:a16="http://schemas.microsoft.com/office/drawing/2014/main" id="{000F5D68-0ACB-49C4-B42A-FFFEF9597F83}"/>
              </a:ext>
            </a:extLst>
          </p:cNvPr>
          <p:cNvSpPr txBox="1"/>
          <p:nvPr/>
        </p:nvSpPr>
        <p:spPr>
          <a:xfrm>
            <a:off x="5233878" y="3230858"/>
            <a:ext cx="1724244"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17" name="îslíďè">
            <a:extLst>
              <a:ext uri="{FF2B5EF4-FFF2-40B4-BE49-F238E27FC236}">
                <a16:creationId xmlns:a16="http://schemas.microsoft.com/office/drawing/2014/main" id="{5A4384E3-BE89-4BE1-A7BF-0042A713A62F}"/>
              </a:ext>
            </a:extLst>
          </p:cNvPr>
          <p:cNvSpPr/>
          <p:nvPr/>
        </p:nvSpPr>
        <p:spPr>
          <a:xfrm>
            <a:off x="5316027" y="2814555"/>
            <a:ext cx="1559947"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18" name="矩形 17">
            <a:extLst>
              <a:ext uri="{FF2B5EF4-FFF2-40B4-BE49-F238E27FC236}">
                <a16:creationId xmlns:a16="http://schemas.microsoft.com/office/drawing/2014/main" id="{BB347255-4ABF-43A0-A961-CF9C25375732}"/>
              </a:ext>
            </a:extLst>
          </p:cNvPr>
          <p:cNvSpPr/>
          <p:nvPr/>
        </p:nvSpPr>
        <p:spPr>
          <a:xfrm>
            <a:off x="8657119" y="2083981"/>
            <a:ext cx="1807535" cy="148856"/>
          </a:xfrm>
          <a:prstGeom prst="rect">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9" name="矩形 18">
            <a:extLst>
              <a:ext uri="{FF2B5EF4-FFF2-40B4-BE49-F238E27FC236}">
                <a16:creationId xmlns:a16="http://schemas.microsoft.com/office/drawing/2014/main" id="{A7E4267A-A425-4C03-A862-994898ABE439}"/>
              </a:ext>
            </a:extLst>
          </p:cNvPr>
          <p:cNvSpPr/>
          <p:nvPr/>
        </p:nvSpPr>
        <p:spPr>
          <a:xfrm>
            <a:off x="8430291" y="2433084"/>
            <a:ext cx="2261190" cy="259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20" name="矩形 19">
            <a:extLst>
              <a:ext uri="{FF2B5EF4-FFF2-40B4-BE49-F238E27FC236}">
                <a16:creationId xmlns:a16="http://schemas.microsoft.com/office/drawing/2014/main" id="{415893B0-B88E-4458-B951-1F218A5B7078}"/>
              </a:ext>
            </a:extLst>
          </p:cNvPr>
          <p:cNvSpPr/>
          <p:nvPr/>
        </p:nvSpPr>
        <p:spPr>
          <a:xfrm>
            <a:off x="8524212" y="5224130"/>
            <a:ext cx="2073348" cy="124047"/>
          </a:xfrm>
          <a:prstGeom prst="rect">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21" name="ïşļíḍe">
            <a:extLst>
              <a:ext uri="{FF2B5EF4-FFF2-40B4-BE49-F238E27FC236}">
                <a16:creationId xmlns:a16="http://schemas.microsoft.com/office/drawing/2014/main" id="{74FD8733-9C8C-4FC2-A297-9A4F1827482C}"/>
              </a:ext>
            </a:extLst>
          </p:cNvPr>
          <p:cNvSpPr txBox="1"/>
          <p:nvPr/>
        </p:nvSpPr>
        <p:spPr>
          <a:xfrm>
            <a:off x="8698764" y="3230858"/>
            <a:ext cx="1724244"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a:t>
            </a:r>
          </a:p>
        </p:txBody>
      </p:sp>
      <p:sp>
        <p:nvSpPr>
          <p:cNvPr id="22" name="îslíďè">
            <a:extLst>
              <a:ext uri="{FF2B5EF4-FFF2-40B4-BE49-F238E27FC236}">
                <a16:creationId xmlns:a16="http://schemas.microsoft.com/office/drawing/2014/main" id="{16AD92D5-C200-49AB-BFF6-390FFB6C8D1C}"/>
              </a:ext>
            </a:extLst>
          </p:cNvPr>
          <p:cNvSpPr/>
          <p:nvPr/>
        </p:nvSpPr>
        <p:spPr>
          <a:xfrm>
            <a:off x="8780913" y="2814555"/>
            <a:ext cx="1559947"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Tree>
    <p:extLst>
      <p:ext uri="{BB962C8B-B14F-4D97-AF65-F5344CB8AC3E}">
        <p14:creationId val="2868663599"/>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42"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1000" id="29"/>
                                        <p:tgtEl>
                                          <p:spTgt spid="11"/>
                                        </p:tgtEl>
                                      </p:cBhvr>
                                    </p:animEffect>
                                    <p:anim calcmode="lin" valueType="num">
                                      <p:cBhvr>
                                        <p:cTn dur="1000" fill="hold" id="30"/>
                                        <p:tgtEl>
                                          <p:spTgt spid="11"/>
                                        </p:tgtEl>
                                        <p:attrNameLst>
                                          <p:attrName>ppt_x</p:attrName>
                                        </p:attrNameLst>
                                      </p:cBhvr>
                                      <p:tavLst>
                                        <p:tav tm="0">
                                          <p:val>
                                            <p:strVal val="#ppt_x"/>
                                          </p:val>
                                        </p:tav>
                                        <p:tav tm="100000">
                                          <p:val>
                                            <p:strVal val="#ppt_x"/>
                                          </p:val>
                                        </p:tav>
                                      </p:tavLst>
                                    </p:anim>
                                    <p:anim calcmode="lin" valueType="num">
                                      <p:cBhvr>
                                        <p:cTn dur="1000" fill="hold" id="31"/>
                                        <p:tgtEl>
                                          <p:spTgt spid="1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1000" id="35"/>
                                        <p:tgtEl>
                                          <p:spTgt spid="10"/>
                                        </p:tgtEl>
                                      </p:cBhvr>
                                    </p:animEffect>
                                    <p:anim calcmode="lin" valueType="num">
                                      <p:cBhvr>
                                        <p:cTn dur="1000" fill="hold" id="36"/>
                                        <p:tgtEl>
                                          <p:spTgt spid="10"/>
                                        </p:tgtEl>
                                        <p:attrNameLst>
                                          <p:attrName>ppt_x</p:attrName>
                                        </p:attrNameLst>
                                      </p:cBhvr>
                                      <p:tavLst>
                                        <p:tav tm="0">
                                          <p:val>
                                            <p:strVal val="#ppt_x"/>
                                          </p:val>
                                        </p:tav>
                                        <p:tav tm="100000">
                                          <p:val>
                                            <p:strVal val="#ppt_x"/>
                                          </p:val>
                                        </p:tav>
                                      </p:tavLst>
                                    </p:anim>
                                    <p:anim calcmode="lin" valueType="num">
                                      <p:cBhvr>
                                        <p:cTn dur="100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5500"/>
                            </p:stCondLst>
                            <p:childTnLst>
                              <p:par>
                                <p:cTn fill="hold" grpId="0" id="39" nodeType="afterEffect" presetClass="entr" presetID="42" presetSubtype="0">
                                  <p:stCondLst>
                                    <p:cond delay="0"/>
                                  </p:stCondLst>
                                  <p:childTnLst>
                                    <p:set>
                                      <p:cBhvr>
                                        <p:cTn dur="1" fill="hold" id="40">
                                          <p:stCondLst>
                                            <p:cond delay="0"/>
                                          </p:stCondLst>
                                        </p:cTn>
                                        <p:tgtEl>
                                          <p:spTgt spid="13"/>
                                        </p:tgtEl>
                                        <p:attrNameLst>
                                          <p:attrName>style.visibility</p:attrName>
                                        </p:attrNameLst>
                                      </p:cBhvr>
                                      <p:to>
                                        <p:strVal val="visible"/>
                                      </p:to>
                                    </p:set>
                                    <p:animEffect filter="fade" transition="in">
                                      <p:cBhvr>
                                        <p:cTn dur="1000" id="41"/>
                                        <p:tgtEl>
                                          <p:spTgt spid="13"/>
                                        </p:tgtEl>
                                      </p:cBhvr>
                                    </p:animEffect>
                                    <p:anim calcmode="lin" valueType="num">
                                      <p:cBhvr>
                                        <p:cTn dur="1000" fill="hold" id="42"/>
                                        <p:tgtEl>
                                          <p:spTgt spid="13"/>
                                        </p:tgtEl>
                                        <p:attrNameLst>
                                          <p:attrName>ppt_x</p:attrName>
                                        </p:attrNameLst>
                                      </p:cBhvr>
                                      <p:tavLst>
                                        <p:tav tm="0">
                                          <p:val>
                                            <p:strVal val="#ppt_x"/>
                                          </p:val>
                                        </p:tav>
                                        <p:tav tm="100000">
                                          <p:val>
                                            <p:strVal val="#ppt_x"/>
                                          </p:val>
                                        </p:tav>
                                      </p:tavLst>
                                    </p:anim>
                                    <p:anim calcmode="lin" valueType="num">
                                      <p:cBhvr>
                                        <p:cTn dur="1000" fill="hold" id="43"/>
                                        <p:tgtEl>
                                          <p:spTgt spid="13"/>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6500"/>
                            </p:stCondLst>
                            <p:childTnLst>
                              <p:par>
                                <p:cTn fill="hold" grpId="0" id="45" nodeType="afterEffect" presetClass="entr" presetID="42"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1000" id="47"/>
                                        <p:tgtEl>
                                          <p:spTgt spid="14"/>
                                        </p:tgtEl>
                                      </p:cBhvr>
                                    </p:animEffect>
                                    <p:anim calcmode="lin" valueType="num">
                                      <p:cBhvr>
                                        <p:cTn dur="1000" fill="hold" id="48"/>
                                        <p:tgtEl>
                                          <p:spTgt spid="14"/>
                                        </p:tgtEl>
                                        <p:attrNameLst>
                                          <p:attrName>ppt_x</p:attrName>
                                        </p:attrNameLst>
                                      </p:cBhvr>
                                      <p:tavLst>
                                        <p:tav tm="0">
                                          <p:val>
                                            <p:strVal val="#ppt_x"/>
                                          </p:val>
                                        </p:tav>
                                        <p:tav tm="100000">
                                          <p:val>
                                            <p:strVal val="#ppt_x"/>
                                          </p:val>
                                        </p:tav>
                                      </p:tavLst>
                                    </p:anim>
                                    <p:anim calcmode="lin" valueType="num">
                                      <p:cBhvr>
                                        <p:cTn dur="1000" fill="hold" id="49"/>
                                        <p:tgtEl>
                                          <p:spTgt spid="1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7500"/>
                            </p:stCondLst>
                            <p:childTnLst>
                              <p:par>
                                <p:cTn fill="hold" grpId="0" id="51" nodeType="afterEffect" presetClass="entr" presetID="42" presetSubtype="0">
                                  <p:stCondLst>
                                    <p:cond delay="0"/>
                                  </p:stCondLst>
                                  <p:childTnLst>
                                    <p:set>
                                      <p:cBhvr>
                                        <p:cTn dur="1" fill="hold" id="52">
                                          <p:stCondLst>
                                            <p:cond delay="0"/>
                                          </p:stCondLst>
                                        </p:cTn>
                                        <p:tgtEl>
                                          <p:spTgt spid="17"/>
                                        </p:tgtEl>
                                        <p:attrNameLst>
                                          <p:attrName>style.visibility</p:attrName>
                                        </p:attrNameLst>
                                      </p:cBhvr>
                                      <p:to>
                                        <p:strVal val="visible"/>
                                      </p:to>
                                    </p:set>
                                    <p:animEffect filter="fade" transition="in">
                                      <p:cBhvr>
                                        <p:cTn dur="1000" id="53"/>
                                        <p:tgtEl>
                                          <p:spTgt spid="17"/>
                                        </p:tgtEl>
                                      </p:cBhvr>
                                    </p:animEffect>
                                    <p:anim calcmode="lin" valueType="num">
                                      <p:cBhvr>
                                        <p:cTn dur="1000" fill="hold" id="54"/>
                                        <p:tgtEl>
                                          <p:spTgt spid="17"/>
                                        </p:tgtEl>
                                        <p:attrNameLst>
                                          <p:attrName>ppt_x</p:attrName>
                                        </p:attrNameLst>
                                      </p:cBhvr>
                                      <p:tavLst>
                                        <p:tav tm="0">
                                          <p:val>
                                            <p:strVal val="#ppt_x"/>
                                          </p:val>
                                        </p:tav>
                                        <p:tav tm="100000">
                                          <p:val>
                                            <p:strVal val="#ppt_x"/>
                                          </p:val>
                                        </p:tav>
                                      </p:tavLst>
                                    </p:anim>
                                    <p:anim calcmode="lin" valueType="num">
                                      <p:cBhvr>
                                        <p:cTn dur="1000" fill="hold" id="55"/>
                                        <p:tgtEl>
                                          <p:spTgt spid="1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8500"/>
                            </p:stCondLst>
                            <p:childTnLst>
                              <p:par>
                                <p:cTn fill="hold" grpId="0" id="57" nodeType="afterEffect" presetClass="entr" presetID="42" presetSubtype="0">
                                  <p:stCondLst>
                                    <p:cond delay="0"/>
                                  </p:stCondLst>
                                  <p:childTnLst>
                                    <p:set>
                                      <p:cBhvr>
                                        <p:cTn dur="1" fill="hold" id="58">
                                          <p:stCondLst>
                                            <p:cond delay="0"/>
                                          </p:stCondLst>
                                        </p:cTn>
                                        <p:tgtEl>
                                          <p:spTgt spid="16"/>
                                        </p:tgtEl>
                                        <p:attrNameLst>
                                          <p:attrName>style.visibility</p:attrName>
                                        </p:attrNameLst>
                                      </p:cBhvr>
                                      <p:to>
                                        <p:strVal val="visible"/>
                                      </p:to>
                                    </p:set>
                                    <p:animEffect filter="fade" transition="in">
                                      <p:cBhvr>
                                        <p:cTn dur="1000" id="59"/>
                                        <p:tgtEl>
                                          <p:spTgt spid="16"/>
                                        </p:tgtEl>
                                      </p:cBhvr>
                                    </p:animEffect>
                                    <p:anim calcmode="lin" valueType="num">
                                      <p:cBhvr>
                                        <p:cTn dur="1000" fill="hold" id="60"/>
                                        <p:tgtEl>
                                          <p:spTgt spid="16"/>
                                        </p:tgtEl>
                                        <p:attrNameLst>
                                          <p:attrName>ppt_x</p:attrName>
                                        </p:attrNameLst>
                                      </p:cBhvr>
                                      <p:tavLst>
                                        <p:tav tm="0">
                                          <p:val>
                                            <p:strVal val="#ppt_x"/>
                                          </p:val>
                                        </p:tav>
                                        <p:tav tm="100000">
                                          <p:val>
                                            <p:strVal val="#ppt_x"/>
                                          </p:val>
                                        </p:tav>
                                      </p:tavLst>
                                    </p:anim>
                                    <p:anim calcmode="lin" valueType="num">
                                      <p:cBhvr>
                                        <p:cTn dur="1000" fill="hold" id="61"/>
                                        <p:tgtEl>
                                          <p:spTgt spid="16"/>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9500"/>
                            </p:stCondLst>
                            <p:childTnLst>
                              <p:par>
                                <p:cTn fill="hold" grpId="0" id="63" nodeType="afterEffect" presetClass="entr" presetID="42" presetSubtype="0">
                                  <p:stCondLst>
                                    <p:cond delay="0"/>
                                  </p:stCondLst>
                                  <p:childTnLst>
                                    <p:set>
                                      <p:cBhvr>
                                        <p:cTn dur="1" fill="hold" id="64">
                                          <p:stCondLst>
                                            <p:cond delay="0"/>
                                          </p:stCondLst>
                                        </p:cTn>
                                        <p:tgtEl>
                                          <p:spTgt spid="15"/>
                                        </p:tgtEl>
                                        <p:attrNameLst>
                                          <p:attrName>style.visibility</p:attrName>
                                        </p:attrNameLst>
                                      </p:cBhvr>
                                      <p:to>
                                        <p:strVal val="visible"/>
                                      </p:to>
                                    </p:set>
                                    <p:animEffect filter="fade" transition="in">
                                      <p:cBhvr>
                                        <p:cTn dur="1000" id="65"/>
                                        <p:tgtEl>
                                          <p:spTgt spid="15"/>
                                        </p:tgtEl>
                                      </p:cBhvr>
                                    </p:animEffect>
                                    <p:anim calcmode="lin" valueType="num">
                                      <p:cBhvr>
                                        <p:cTn dur="1000" fill="hold" id="66"/>
                                        <p:tgtEl>
                                          <p:spTgt spid="15"/>
                                        </p:tgtEl>
                                        <p:attrNameLst>
                                          <p:attrName>ppt_x</p:attrName>
                                        </p:attrNameLst>
                                      </p:cBhvr>
                                      <p:tavLst>
                                        <p:tav tm="0">
                                          <p:val>
                                            <p:strVal val="#ppt_x"/>
                                          </p:val>
                                        </p:tav>
                                        <p:tav tm="100000">
                                          <p:val>
                                            <p:strVal val="#ppt_x"/>
                                          </p:val>
                                        </p:tav>
                                      </p:tavLst>
                                    </p:anim>
                                    <p:anim calcmode="lin" valueType="num">
                                      <p:cBhvr>
                                        <p:cTn dur="1000" fill="hold" id="67"/>
                                        <p:tgtEl>
                                          <p:spTgt spid="1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10500"/>
                            </p:stCondLst>
                            <p:childTnLst>
                              <p:par>
                                <p:cTn fill="hold" grpId="0" id="69" nodeType="afterEffect" presetClass="entr" presetID="42" presetSubtype="0">
                                  <p:stCondLst>
                                    <p:cond delay="0"/>
                                  </p:stCondLst>
                                  <p:childTnLst>
                                    <p:set>
                                      <p:cBhvr>
                                        <p:cTn dur="1" fill="hold" id="70">
                                          <p:stCondLst>
                                            <p:cond delay="0"/>
                                          </p:stCondLst>
                                        </p:cTn>
                                        <p:tgtEl>
                                          <p:spTgt spid="18"/>
                                        </p:tgtEl>
                                        <p:attrNameLst>
                                          <p:attrName>style.visibility</p:attrName>
                                        </p:attrNameLst>
                                      </p:cBhvr>
                                      <p:to>
                                        <p:strVal val="visible"/>
                                      </p:to>
                                    </p:set>
                                    <p:animEffect filter="fade" transition="in">
                                      <p:cBhvr>
                                        <p:cTn dur="1000" id="71"/>
                                        <p:tgtEl>
                                          <p:spTgt spid="18"/>
                                        </p:tgtEl>
                                      </p:cBhvr>
                                    </p:animEffect>
                                    <p:anim calcmode="lin" valueType="num">
                                      <p:cBhvr>
                                        <p:cTn dur="1000" fill="hold" id="72"/>
                                        <p:tgtEl>
                                          <p:spTgt spid="18"/>
                                        </p:tgtEl>
                                        <p:attrNameLst>
                                          <p:attrName>ppt_x</p:attrName>
                                        </p:attrNameLst>
                                      </p:cBhvr>
                                      <p:tavLst>
                                        <p:tav tm="0">
                                          <p:val>
                                            <p:strVal val="#ppt_x"/>
                                          </p:val>
                                        </p:tav>
                                        <p:tav tm="100000">
                                          <p:val>
                                            <p:strVal val="#ppt_x"/>
                                          </p:val>
                                        </p:tav>
                                      </p:tavLst>
                                    </p:anim>
                                    <p:anim calcmode="lin" valueType="num">
                                      <p:cBhvr>
                                        <p:cTn dur="1000" fill="hold" id="73"/>
                                        <p:tgtEl>
                                          <p:spTgt spid="18"/>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11500"/>
                            </p:stCondLst>
                            <p:childTnLst>
                              <p:par>
                                <p:cTn fill="hold" grpId="0" id="75" nodeType="afterEffect" presetClass="entr" presetID="42" presetSubtype="0">
                                  <p:stCondLst>
                                    <p:cond delay="0"/>
                                  </p:stCondLst>
                                  <p:childTnLst>
                                    <p:set>
                                      <p:cBhvr>
                                        <p:cTn dur="1" fill="hold" id="76">
                                          <p:stCondLst>
                                            <p:cond delay="0"/>
                                          </p:stCondLst>
                                        </p:cTn>
                                        <p:tgtEl>
                                          <p:spTgt spid="19"/>
                                        </p:tgtEl>
                                        <p:attrNameLst>
                                          <p:attrName>style.visibility</p:attrName>
                                        </p:attrNameLst>
                                      </p:cBhvr>
                                      <p:to>
                                        <p:strVal val="visible"/>
                                      </p:to>
                                    </p:set>
                                    <p:animEffect filter="fade" transition="in">
                                      <p:cBhvr>
                                        <p:cTn dur="1000" id="77"/>
                                        <p:tgtEl>
                                          <p:spTgt spid="19"/>
                                        </p:tgtEl>
                                      </p:cBhvr>
                                    </p:animEffect>
                                    <p:anim calcmode="lin" valueType="num">
                                      <p:cBhvr>
                                        <p:cTn dur="1000" fill="hold" id="78"/>
                                        <p:tgtEl>
                                          <p:spTgt spid="19"/>
                                        </p:tgtEl>
                                        <p:attrNameLst>
                                          <p:attrName>ppt_x</p:attrName>
                                        </p:attrNameLst>
                                      </p:cBhvr>
                                      <p:tavLst>
                                        <p:tav tm="0">
                                          <p:val>
                                            <p:strVal val="#ppt_x"/>
                                          </p:val>
                                        </p:tav>
                                        <p:tav tm="100000">
                                          <p:val>
                                            <p:strVal val="#ppt_x"/>
                                          </p:val>
                                        </p:tav>
                                      </p:tavLst>
                                    </p:anim>
                                    <p:anim calcmode="lin" valueType="num">
                                      <p:cBhvr>
                                        <p:cTn dur="1000" fill="hold" id="79"/>
                                        <p:tgtEl>
                                          <p:spTgt spid="19"/>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12500"/>
                            </p:stCondLst>
                            <p:childTnLst>
                              <p:par>
                                <p:cTn fill="hold" grpId="0" id="81" nodeType="afterEffect" presetClass="entr" presetID="42" presetSubtype="0">
                                  <p:stCondLst>
                                    <p:cond delay="0"/>
                                  </p:stCondLst>
                                  <p:childTnLst>
                                    <p:set>
                                      <p:cBhvr>
                                        <p:cTn dur="1" fill="hold" id="82">
                                          <p:stCondLst>
                                            <p:cond delay="0"/>
                                          </p:stCondLst>
                                        </p:cTn>
                                        <p:tgtEl>
                                          <p:spTgt spid="22"/>
                                        </p:tgtEl>
                                        <p:attrNameLst>
                                          <p:attrName>style.visibility</p:attrName>
                                        </p:attrNameLst>
                                      </p:cBhvr>
                                      <p:to>
                                        <p:strVal val="visible"/>
                                      </p:to>
                                    </p:set>
                                    <p:animEffect filter="fade" transition="in">
                                      <p:cBhvr>
                                        <p:cTn dur="1000" id="83"/>
                                        <p:tgtEl>
                                          <p:spTgt spid="22"/>
                                        </p:tgtEl>
                                      </p:cBhvr>
                                    </p:animEffect>
                                    <p:anim calcmode="lin" valueType="num">
                                      <p:cBhvr>
                                        <p:cTn dur="1000" fill="hold" id="84"/>
                                        <p:tgtEl>
                                          <p:spTgt spid="22"/>
                                        </p:tgtEl>
                                        <p:attrNameLst>
                                          <p:attrName>ppt_x</p:attrName>
                                        </p:attrNameLst>
                                      </p:cBhvr>
                                      <p:tavLst>
                                        <p:tav tm="0">
                                          <p:val>
                                            <p:strVal val="#ppt_x"/>
                                          </p:val>
                                        </p:tav>
                                        <p:tav tm="100000">
                                          <p:val>
                                            <p:strVal val="#ppt_x"/>
                                          </p:val>
                                        </p:tav>
                                      </p:tavLst>
                                    </p:anim>
                                    <p:anim calcmode="lin" valueType="num">
                                      <p:cBhvr>
                                        <p:cTn dur="1000" fill="hold" id="85"/>
                                        <p:tgtEl>
                                          <p:spTgt spid="22"/>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13500"/>
                            </p:stCondLst>
                            <p:childTnLst>
                              <p:par>
                                <p:cTn fill="hold" grpId="0" id="87" nodeType="afterEffect" presetClass="entr" presetID="42" presetSubtype="0">
                                  <p:stCondLst>
                                    <p:cond delay="0"/>
                                  </p:stCondLst>
                                  <p:childTnLst>
                                    <p:set>
                                      <p:cBhvr>
                                        <p:cTn dur="1" fill="hold" id="88">
                                          <p:stCondLst>
                                            <p:cond delay="0"/>
                                          </p:stCondLst>
                                        </p:cTn>
                                        <p:tgtEl>
                                          <p:spTgt spid="21"/>
                                        </p:tgtEl>
                                        <p:attrNameLst>
                                          <p:attrName>style.visibility</p:attrName>
                                        </p:attrNameLst>
                                      </p:cBhvr>
                                      <p:to>
                                        <p:strVal val="visible"/>
                                      </p:to>
                                    </p:set>
                                    <p:animEffect filter="fade" transition="in">
                                      <p:cBhvr>
                                        <p:cTn dur="1000" id="89"/>
                                        <p:tgtEl>
                                          <p:spTgt spid="21"/>
                                        </p:tgtEl>
                                      </p:cBhvr>
                                    </p:animEffect>
                                    <p:anim calcmode="lin" valueType="num">
                                      <p:cBhvr>
                                        <p:cTn dur="1000" fill="hold" id="90"/>
                                        <p:tgtEl>
                                          <p:spTgt spid="21"/>
                                        </p:tgtEl>
                                        <p:attrNameLst>
                                          <p:attrName>ppt_x</p:attrName>
                                        </p:attrNameLst>
                                      </p:cBhvr>
                                      <p:tavLst>
                                        <p:tav tm="0">
                                          <p:val>
                                            <p:strVal val="#ppt_x"/>
                                          </p:val>
                                        </p:tav>
                                        <p:tav tm="100000">
                                          <p:val>
                                            <p:strVal val="#ppt_x"/>
                                          </p:val>
                                        </p:tav>
                                      </p:tavLst>
                                    </p:anim>
                                    <p:anim calcmode="lin" valueType="num">
                                      <p:cBhvr>
                                        <p:cTn dur="1000" fill="hold" id="91"/>
                                        <p:tgtEl>
                                          <p:spTgt spid="21"/>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14500"/>
                            </p:stCondLst>
                            <p:childTnLst>
                              <p:par>
                                <p:cTn fill="hold" grpId="0" id="93" nodeType="afterEffect" presetClass="entr" presetID="42" presetSubtype="0">
                                  <p:stCondLst>
                                    <p:cond delay="0"/>
                                  </p:stCondLst>
                                  <p:childTnLst>
                                    <p:set>
                                      <p:cBhvr>
                                        <p:cTn dur="1" fill="hold" id="94">
                                          <p:stCondLst>
                                            <p:cond delay="0"/>
                                          </p:stCondLst>
                                        </p:cTn>
                                        <p:tgtEl>
                                          <p:spTgt spid="20"/>
                                        </p:tgtEl>
                                        <p:attrNameLst>
                                          <p:attrName>style.visibility</p:attrName>
                                        </p:attrNameLst>
                                      </p:cBhvr>
                                      <p:to>
                                        <p:strVal val="visible"/>
                                      </p:to>
                                    </p:set>
                                    <p:animEffect filter="fade" transition="in">
                                      <p:cBhvr>
                                        <p:cTn dur="1000" id="95"/>
                                        <p:tgtEl>
                                          <p:spTgt spid="20"/>
                                        </p:tgtEl>
                                      </p:cBhvr>
                                    </p:animEffect>
                                    <p:anim calcmode="lin" valueType="num">
                                      <p:cBhvr>
                                        <p:cTn dur="1000" fill="hold" id="96"/>
                                        <p:tgtEl>
                                          <p:spTgt spid="20"/>
                                        </p:tgtEl>
                                        <p:attrNameLst>
                                          <p:attrName>ppt_x</p:attrName>
                                        </p:attrNameLst>
                                      </p:cBhvr>
                                      <p:tavLst>
                                        <p:tav tm="0">
                                          <p:val>
                                            <p:strVal val="#ppt_x"/>
                                          </p:val>
                                        </p:tav>
                                        <p:tav tm="100000">
                                          <p:val>
                                            <p:strVal val="#ppt_x"/>
                                          </p:val>
                                        </p:tav>
                                      </p:tavLst>
                                    </p:anim>
                                    <p:anim calcmode="lin" valueType="num">
                                      <p:cBhvr>
                                        <p:cTn dur="1000" fill="hold" id="97"/>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直角三角形 53">
            <a:extLst>
              <a:ext uri="{FF2B5EF4-FFF2-40B4-BE49-F238E27FC236}">
                <a16:creationId xmlns:a16="http://schemas.microsoft.com/office/drawing/2014/main" id="{2B2070AD-B3C4-4BF9-8415-6143C0934B53}"/>
              </a:ext>
            </a:extLst>
          </p:cNvPr>
          <p:cNvSpPr/>
          <p:nvPr/>
        </p:nvSpPr>
        <p:spPr>
          <a:xfrm rot="13423320">
            <a:off x="-4075277" y="2937115"/>
            <a:ext cx="6262163" cy="6714183"/>
          </a:xfrm>
          <a:prstGeom prst="rtTriangle">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a:extLst>
              <a:ext uri="{FF2B5EF4-FFF2-40B4-BE49-F238E27FC236}">
                <a16:creationId xmlns:a16="http://schemas.microsoft.com/office/drawing/2014/main" id="{E750605C-D6EF-4E0D-9B7D-B96BD65A947C}"/>
              </a:ext>
            </a:extLst>
          </p:cNvPr>
          <p:cNvPicPr>
            <a:picLocks noChangeAspect="1"/>
          </p:cNvPicPr>
          <p:nvPr/>
        </p:nvPicPr>
        <p:blipFill>
          <a:blip r:embed="rId2">
            <a:extLst>
              <a:ext uri="{28A0092B-C50C-407E-A947-70E740481C1C}">
                <a14:useLocalDpi val="0"/>
              </a:ext>
            </a:extLst>
          </a:blip>
          <a:srcRect b="100000" l="51672" r="29326" t="-35916"/>
          <a:stretch>
            <a:fillRect/>
          </a:stretch>
        </p:blipFill>
        <p:spPr>
          <a:xfrm>
            <a:off x="-2898734" y="-1505938"/>
            <a:ext cx="2615031" cy="2471320"/>
          </a:xfrm>
          <a:custGeom>
            <a:gdLst>
              <a:gd fmla="*/ 30929 w 2615031" name="connsiteX0"/>
              <a:gd fmla="*/ 0 h 2471320" name="connsiteY0"/>
              <a:gd fmla="*/ 2615031 w 2615031" name="connsiteX1"/>
              <a:gd fmla="*/ 2471320 h 2471320" name="connsiteY1"/>
              <a:gd fmla="*/ 0 w 2615031" name="connsiteX2"/>
              <a:gd fmla="*/ 2471320 h 2471320" name="connsiteY2"/>
              <a:gd fmla="*/ 30929 w 2615031" name="connsiteX3"/>
              <a:gd fmla="*/ 0 h 2471320" name="connsiteY3"/>
            </a:gdLst>
            <a:cxnLst>
              <a:cxn ang="0">
                <a:pos x="connsiteX0" y="connsiteY0"/>
              </a:cxn>
              <a:cxn ang="0">
                <a:pos x="connsiteX1" y="connsiteY1"/>
              </a:cxn>
              <a:cxn ang="0">
                <a:pos x="connsiteX2" y="connsiteY2"/>
              </a:cxn>
              <a:cxn ang="0">
                <a:pos x="connsiteX3" y="connsiteY3"/>
              </a:cxn>
            </a:cxnLst>
            <a:rect b="b" l="l" r="r" t="t"/>
            <a:pathLst>
              <a:path h="2471320" w="2615031">
                <a:moveTo>
                  <a:pt x="30929" y="0"/>
                </a:moveTo>
                <a:lnTo>
                  <a:pt x="2615031" y="2471320"/>
                </a:lnTo>
                <a:lnTo>
                  <a:pt x="0" y="2471320"/>
                </a:lnTo>
                <a:lnTo>
                  <a:pt x="30929" y="0"/>
                </a:lnTo>
                <a:close/>
              </a:path>
            </a:pathLst>
          </a:custGeom>
        </p:spPr>
      </p:pic>
      <p:pic>
        <p:nvPicPr>
          <p:cNvPr id="16" name="图片 15">
            <a:extLst>
              <a:ext uri="{FF2B5EF4-FFF2-40B4-BE49-F238E27FC236}">
                <a16:creationId xmlns:a16="http://schemas.microsoft.com/office/drawing/2014/main" id="{585E581F-361D-4EB0-AA74-9F25BA0F744C}"/>
              </a:ext>
            </a:extLst>
          </p:cNvPr>
          <p:cNvPicPr>
            <a:picLocks noChangeAspect="1"/>
          </p:cNvPicPr>
          <p:nvPr/>
        </p:nvPicPr>
        <p:blipFill>
          <a:blip r:embed="rId2">
            <a:extLst>
              <a:ext uri="{28A0092B-C50C-407E-A947-70E740481C1C}">
                <a14:useLocalDpi val="0"/>
              </a:ext>
            </a:extLst>
          </a:blip>
          <a:srcRect b="-48129" l="50745" r="26241" t="100000"/>
          <a:stretch>
            <a:fillRect/>
          </a:stretch>
        </p:blipFill>
        <p:spPr>
          <a:xfrm>
            <a:off x="-3026297" y="7846141"/>
            <a:ext cx="3167120" cy="3311655"/>
          </a:xfrm>
          <a:custGeom>
            <a:gdLst>
              <a:gd fmla="*/ 41447 w 3167120" name="connsiteX0"/>
              <a:gd fmla="*/ 0 h 3311655" name="connsiteY0"/>
              <a:gd fmla="*/ 3167120 w 3167120" name="connsiteX1"/>
              <a:gd fmla="*/ 0 h 3311655" name="connsiteY1"/>
              <a:gd fmla="*/ 0 w 3167120" name="connsiteX2"/>
              <a:gd fmla="*/ 3311655 h 3311655" name="connsiteY2"/>
              <a:gd fmla="*/ 41447 w 3167120" name="connsiteX3"/>
              <a:gd fmla="*/ 0 h 3311655" name="connsiteY3"/>
            </a:gdLst>
            <a:cxnLst>
              <a:cxn ang="0">
                <a:pos x="connsiteX0" y="connsiteY0"/>
              </a:cxn>
              <a:cxn ang="0">
                <a:pos x="connsiteX1" y="connsiteY1"/>
              </a:cxn>
              <a:cxn ang="0">
                <a:pos x="connsiteX2" y="connsiteY2"/>
              </a:cxn>
              <a:cxn ang="0">
                <a:pos x="connsiteX3" y="connsiteY3"/>
              </a:cxn>
            </a:cxnLst>
            <a:rect b="b" l="l" r="r" t="t"/>
            <a:pathLst>
              <a:path h="3311655" w="3167120">
                <a:moveTo>
                  <a:pt x="41447" y="0"/>
                </a:moveTo>
                <a:lnTo>
                  <a:pt x="3167120" y="0"/>
                </a:lnTo>
                <a:lnTo>
                  <a:pt x="0" y="3311655"/>
                </a:lnTo>
                <a:lnTo>
                  <a:pt x="41447" y="0"/>
                </a:lnTo>
                <a:close/>
              </a:path>
            </a:pathLst>
          </a:custGeom>
        </p:spPr>
      </p:pic>
      <p:sp>
        <p:nvSpPr>
          <p:cNvPr id="3" name="菱形 2">
            <a:extLst>
              <a:ext uri="{FF2B5EF4-FFF2-40B4-BE49-F238E27FC236}">
                <a16:creationId xmlns:a16="http://schemas.microsoft.com/office/drawing/2014/main" id="{0FFD2E04-AA4F-43C9-A8D3-FEABAF58F5E5}"/>
              </a:ext>
            </a:extLst>
          </p:cNvPr>
          <p:cNvSpPr/>
          <p:nvPr/>
        </p:nvSpPr>
        <p:spPr>
          <a:xfrm>
            <a:off x="-494393" y="-1359046"/>
            <a:ext cx="2762250" cy="2762250"/>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菱形 4">
            <a:extLst>
              <a:ext uri="{FF2B5EF4-FFF2-40B4-BE49-F238E27FC236}">
                <a16:creationId xmlns:a16="http://schemas.microsoft.com/office/drawing/2014/main" id="{41D3DB9F-CFDF-4581-80AE-D696D8B10ED1}"/>
              </a:ext>
            </a:extLst>
          </p:cNvPr>
          <p:cNvSpPr/>
          <p:nvPr/>
        </p:nvSpPr>
        <p:spPr>
          <a:xfrm>
            <a:off x="373011" y="-2032073"/>
            <a:ext cx="4064146" cy="4064146"/>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菱形 6">
            <a:extLst>
              <a:ext uri="{FF2B5EF4-FFF2-40B4-BE49-F238E27FC236}">
                <a16:creationId xmlns:a16="http://schemas.microsoft.com/office/drawing/2014/main" id="{D6825F6A-373B-4E4F-A045-4B2FDBF8C8D8}"/>
              </a:ext>
            </a:extLst>
          </p:cNvPr>
          <p:cNvSpPr/>
          <p:nvPr/>
        </p:nvSpPr>
        <p:spPr>
          <a:xfrm>
            <a:off x="-32116" y="-1796867"/>
            <a:ext cx="2762250" cy="2762250"/>
          </a:xfrm>
          <a:prstGeom prst="diamond">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菱形 8">
            <a:extLst>
              <a:ext uri="{FF2B5EF4-FFF2-40B4-BE49-F238E27FC236}">
                <a16:creationId xmlns:a16="http://schemas.microsoft.com/office/drawing/2014/main" id="{FF5901FD-ADA9-46D2-A9A7-5F7A5E50593C}"/>
              </a:ext>
            </a:extLst>
          </p:cNvPr>
          <p:cNvSpPr/>
          <p:nvPr/>
        </p:nvSpPr>
        <p:spPr>
          <a:xfrm>
            <a:off x="1623010" y="1200589"/>
            <a:ext cx="1751971" cy="1751971"/>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菱形 10">
            <a:extLst>
              <a:ext uri="{FF2B5EF4-FFF2-40B4-BE49-F238E27FC236}">
                <a16:creationId xmlns:a16="http://schemas.microsoft.com/office/drawing/2014/main" id="{99B99A18-09E7-40E8-8164-404A1EADA0D8}"/>
              </a:ext>
            </a:extLst>
          </p:cNvPr>
          <p:cNvSpPr/>
          <p:nvPr/>
        </p:nvSpPr>
        <p:spPr>
          <a:xfrm>
            <a:off x="9446979" y="4305704"/>
            <a:ext cx="5490041" cy="5700817"/>
          </a:xfrm>
          <a:prstGeom prst="diamond">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1" name="图片 30">
            <a:extLst>
              <a:ext uri="{FF2B5EF4-FFF2-40B4-BE49-F238E27FC236}">
                <a16:creationId xmlns:a16="http://schemas.microsoft.com/office/drawing/2014/main" id="{B3F86687-801E-42B7-9D31-EFADC8AFBB24}"/>
              </a:ext>
            </a:extLst>
          </p:cNvPr>
          <p:cNvPicPr>
            <a:picLocks noChangeAspect="1"/>
          </p:cNvPicPr>
          <p:nvPr/>
        </p:nvPicPr>
        <p:blipFill>
          <a:blip r:embed="rId3">
            <a:extLst>
              <a:ext uri="{28A0092B-C50C-407E-A947-70E740481C1C}">
                <a14:useLocalDpi val="0"/>
              </a:ext>
            </a:extLst>
          </a:blip>
          <a:srcRect b="12475" l="19317" r="21655" t="7429"/>
          <a:stretch>
            <a:fillRect/>
          </a:stretch>
        </p:blipFill>
        <p:spPr>
          <a:xfrm>
            <a:off x="10288064" y="345412"/>
            <a:ext cx="1370705" cy="1239940"/>
          </a:xfrm>
          <a:prstGeom prst="rect">
            <a:avLst/>
          </a:prstGeom>
        </p:spPr>
      </p:pic>
      <p:sp>
        <p:nvSpPr>
          <p:cNvPr id="33" name="文本框 32">
            <a:extLst>
              <a:ext uri="{FF2B5EF4-FFF2-40B4-BE49-F238E27FC236}">
                <a16:creationId xmlns:a16="http://schemas.microsoft.com/office/drawing/2014/main" id="{44DDABC8-E79A-4BB7-8F67-BDDBCEC083E7}"/>
              </a:ext>
            </a:extLst>
          </p:cNvPr>
          <p:cNvSpPr txBox="1"/>
          <p:nvPr/>
        </p:nvSpPr>
        <p:spPr>
          <a:xfrm>
            <a:off x="2648697" y="2263978"/>
            <a:ext cx="839775" cy="2103120"/>
          </a:xfrm>
          <a:prstGeom prst="rect">
            <a:avLst/>
          </a:prstGeom>
          <a:noFill/>
        </p:spPr>
        <p:txBody>
          <a:bodyPr rtlCol="0" wrap="square">
            <a:spAutoFit/>
          </a:bodyPr>
          <a:lstStyle/>
          <a:p>
            <a:pPr algn="dist"/>
            <a:r>
              <a:rPr altLang="en-US" b="1" lang="zh-CN" sz="6600">
                <a:solidFill>
                  <a:schemeClr val="tx1">
                    <a:lumMod val="85000"/>
                    <a:lumOff val="15000"/>
                  </a:schemeClr>
                </a:solidFill>
                <a:latin charset="-122" panose="020b0503020204020204" pitchFamily="34" typeface="微软雅黑"/>
                <a:ea charset="-122" panose="020b0503020204020204" pitchFamily="34" typeface="微软雅黑"/>
              </a:rPr>
              <a:t>目录</a:t>
            </a:r>
          </a:p>
        </p:txBody>
      </p:sp>
      <p:sp>
        <p:nvSpPr>
          <p:cNvPr id="37" name="文本框 36">
            <a:extLst>
              <a:ext uri="{FF2B5EF4-FFF2-40B4-BE49-F238E27FC236}">
                <a16:creationId xmlns:a16="http://schemas.microsoft.com/office/drawing/2014/main" id="{1133520A-68D3-41E3-83A3-3F2B7BBBCF56}"/>
              </a:ext>
            </a:extLst>
          </p:cNvPr>
          <p:cNvSpPr txBox="1"/>
          <p:nvPr/>
        </p:nvSpPr>
        <p:spPr>
          <a:xfrm>
            <a:off x="5807260" y="1380786"/>
            <a:ext cx="3838870" cy="640080"/>
          </a:xfrm>
          <a:prstGeom prst="rect">
            <a:avLst/>
          </a:prstGeom>
          <a:noFill/>
        </p:spPr>
        <p:txBody>
          <a:bodyPr rtlCol="0" wrap="square">
            <a:spAutoFit/>
          </a:bodyPr>
          <a:lstStyle/>
          <a:p>
            <a:pPr algn="dist"/>
            <a:r>
              <a:rPr altLang="en-US" b="1" lang="zh-CN" sz="36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nvGrpSpPr>
          <p:cNvPr id="40" name="组合 39">
            <a:extLst>
              <a:ext uri="{FF2B5EF4-FFF2-40B4-BE49-F238E27FC236}">
                <a16:creationId xmlns:a16="http://schemas.microsoft.com/office/drawing/2014/main" id="{C6578C6E-44A4-443D-9546-0FBBBF01C302}"/>
              </a:ext>
            </a:extLst>
          </p:cNvPr>
          <p:cNvGrpSpPr/>
          <p:nvPr/>
        </p:nvGrpSpPr>
        <p:grpSpPr>
          <a:xfrm>
            <a:off x="4842284" y="1261864"/>
            <a:ext cx="851485" cy="884176"/>
            <a:chOff x="5304561" y="1358213"/>
            <a:chExt cx="851485" cy="884176"/>
          </a:xfrm>
        </p:grpSpPr>
        <p:sp>
          <p:nvSpPr>
            <p:cNvPr id="35" name="菱形 34">
              <a:extLst>
                <a:ext uri="{FF2B5EF4-FFF2-40B4-BE49-F238E27FC236}">
                  <a16:creationId xmlns:a16="http://schemas.microsoft.com/office/drawing/2014/main" id="{690CE51D-FCA3-4CDA-9699-03B57CA2425F}"/>
                </a:ext>
              </a:extLst>
            </p:cNvPr>
            <p:cNvSpPr/>
            <p:nvPr/>
          </p:nvSpPr>
          <p:spPr>
            <a:xfrm>
              <a:off x="5304561" y="1358213"/>
              <a:ext cx="851485" cy="884176"/>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a:extLst>
                <a:ext uri="{FF2B5EF4-FFF2-40B4-BE49-F238E27FC236}">
                  <a16:creationId xmlns:a16="http://schemas.microsoft.com/office/drawing/2014/main" id="{1D096F68-19EB-4BA4-A870-102CFE3A8003}"/>
                </a:ext>
              </a:extLst>
            </p:cNvPr>
            <p:cNvSpPr txBox="1"/>
            <p:nvPr/>
          </p:nvSpPr>
          <p:spPr>
            <a:xfrm>
              <a:off x="5304561" y="1534559"/>
              <a:ext cx="851485" cy="518160"/>
            </a:xfrm>
            <a:prstGeom prst="rect">
              <a:avLst/>
            </a:prstGeom>
            <a:noFill/>
          </p:spPr>
          <p:txBody>
            <a:bodyPr rtlCol="0" wrap="square">
              <a:spAutoFit/>
            </a:bodyPr>
            <a:lstStyle/>
            <a:p>
              <a:pPr algn="ctr"/>
              <a:r>
                <a:rPr altLang="zh-CN" b="1" lang="en-US" sz="2800">
                  <a:solidFill>
                    <a:schemeClr val="bg1"/>
                  </a:solidFill>
                  <a:latin charset="-122" panose="020b0503020204020204" pitchFamily="34" typeface="微软雅黑"/>
                  <a:ea charset="-122" panose="020b0503020204020204" pitchFamily="34" typeface="微软雅黑"/>
                </a:rPr>
                <a:t>01</a:t>
              </a:r>
            </a:p>
          </p:txBody>
        </p:sp>
      </p:grpSp>
      <p:sp>
        <p:nvSpPr>
          <p:cNvPr id="41" name="文本框 40">
            <a:extLst>
              <a:ext uri="{FF2B5EF4-FFF2-40B4-BE49-F238E27FC236}">
                <a16:creationId xmlns:a16="http://schemas.microsoft.com/office/drawing/2014/main" id="{A37C89DB-C0CC-4578-B6CF-E238B447DDFB}"/>
              </a:ext>
            </a:extLst>
          </p:cNvPr>
          <p:cNvSpPr txBox="1"/>
          <p:nvPr/>
        </p:nvSpPr>
        <p:spPr>
          <a:xfrm>
            <a:off x="5807260" y="2533045"/>
            <a:ext cx="3838870" cy="640080"/>
          </a:xfrm>
          <a:prstGeom prst="rect">
            <a:avLst/>
          </a:prstGeom>
          <a:noFill/>
        </p:spPr>
        <p:txBody>
          <a:bodyPr rtlCol="0" wrap="square">
            <a:spAutoFit/>
          </a:bodyPr>
          <a:lstStyle/>
          <a:p>
            <a:pPr algn="dist"/>
            <a:r>
              <a:rPr altLang="en-US" b="1" lang="zh-CN" sz="36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nvGrpSpPr>
          <p:cNvPr id="42" name="组合 41">
            <a:extLst>
              <a:ext uri="{FF2B5EF4-FFF2-40B4-BE49-F238E27FC236}">
                <a16:creationId xmlns:a16="http://schemas.microsoft.com/office/drawing/2014/main" id="{977DF091-C7C2-416C-B902-BBFC91ADCAED}"/>
              </a:ext>
            </a:extLst>
          </p:cNvPr>
          <p:cNvGrpSpPr/>
          <p:nvPr/>
        </p:nvGrpSpPr>
        <p:grpSpPr>
          <a:xfrm>
            <a:off x="4842284" y="2414123"/>
            <a:ext cx="851485" cy="884176"/>
            <a:chOff x="5304561" y="1358213"/>
            <a:chExt cx="851485" cy="884176"/>
          </a:xfrm>
        </p:grpSpPr>
        <p:sp>
          <p:nvSpPr>
            <p:cNvPr id="43" name="菱形 42">
              <a:extLst>
                <a:ext uri="{FF2B5EF4-FFF2-40B4-BE49-F238E27FC236}">
                  <a16:creationId xmlns:a16="http://schemas.microsoft.com/office/drawing/2014/main" id="{F0062EF6-8CF2-406E-A9A0-946091765C1B}"/>
                </a:ext>
              </a:extLst>
            </p:cNvPr>
            <p:cNvSpPr/>
            <p:nvPr/>
          </p:nvSpPr>
          <p:spPr>
            <a:xfrm>
              <a:off x="5304561" y="1358213"/>
              <a:ext cx="851485" cy="884176"/>
            </a:xfrm>
            <a:prstGeom prst="diamond">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a:extLst>
                <a:ext uri="{FF2B5EF4-FFF2-40B4-BE49-F238E27FC236}">
                  <a16:creationId xmlns:a16="http://schemas.microsoft.com/office/drawing/2014/main" id="{EA5E4244-FD80-434B-ABD8-F781FFEAFC52}"/>
                </a:ext>
              </a:extLst>
            </p:cNvPr>
            <p:cNvSpPr txBox="1"/>
            <p:nvPr/>
          </p:nvSpPr>
          <p:spPr>
            <a:xfrm>
              <a:off x="5304561" y="1534559"/>
              <a:ext cx="851485" cy="518160"/>
            </a:xfrm>
            <a:prstGeom prst="rect">
              <a:avLst/>
            </a:prstGeom>
            <a:noFill/>
          </p:spPr>
          <p:txBody>
            <a:bodyPr rtlCol="0" wrap="square">
              <a:spAutoFit/>
            </a:bodyPr>
            <a:lstStyle/>
            <a:p>
              <a:pPr algn="ctr"/>
              <a:r>
                <a:rPr altLang="zh-CN" b="1" lang="en-US" sz="2800">
                  <a:solidFill>
                    <a:schemeClr val="bg1"/>
                  </a:solidFill>
                  <a:latin charset="-122" panose="020b0503020204020204" pitchFamily="34" typeface="微软雅黑"/>
                  <a:ea charset="-122" panose="020b0503020204020204" pitchFamily="34" typeface="微软雅黑"/>
                </a:rPr>
                <a:t>02</a:t>
              </a:r>
            </a:p>
          </p:txBody>
        </p:sp>
      </p:grpSp>
      <p:sp>
        <p:nvSpPr>
          <p:cNvPr id="45" name="文本框 44">
            <a:extLst>
              <a:ext uri="{FF2B5EF4-FFF2-40B4-BE49-F238E27FC236}">
                <a16:creationId xmlns:a16="http://schemas.microsoft.com/office/drawing/2014/main" id="{2DA6082C-EAA1-4475-AA5E-FED66D4D259A}"/>
              </a:ext>
            </a:extLst>
          </p:cNvPr>
          <p:cNvSpPr txBox="1"/>
          <p:nvPr/>
        </p:nvSpPr>
        <p:spPr>
          <a:xfrm>
            <a:off x="5807260" y="3670803"/>
            <a:ext cx="3838870" cy="640080"/>
          </a:xfrm>
          <a:prstGeom prst="rect">
            <a:avLst/>
          </a:prstGeom>
          <a:noFill/>
        </p:spPr>
        <p:txBody>
          <a:bodyPr rtlCol="0" wrap="square">
            <a:spAutoFit/>
          </a:bodyPr>
          <a:lstStyle/>
          <a:p>
            <a:pPr algn="dist"/>
            <a:r>
              <a:rPr altLang="en-US" b="1" lang="zh-CN" sz="36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nvGrpSpPr>
          <p:cNvPr id="46" name="组合 45">
            <a:extLst>
              <a:ext uri="{FF2B5EF4-FFF2-40B4-BE49-F238E27FC236}">
                <a16:creationId xmlns:a16="http://schemas.microsoft.com/office/drawing/2014/main" id="{0D29166C-0BF2-4699-AFAA-AF408451CD31}"/>
              </a:ext>
            </a:extLst>
          </p:cNvPr>
          <p:cNvGrpSpPr/>
          <p:nvPr/>
        </p:nvGrpSpPr>
        <p:grpSpPr>
          <a:xfrm>
            <a:off x="4842284" y="3551882"/>
            <a:ext cx="851485" cy="884176"/>
            <a:chOff x="5304561" y="1358213"/>
            <a:chExt cx="851485" cy="884176"/>
          </a:xfrm>
        </p:grpSpPr>
        <p:sp>
          <p:nvSpPr>
            <p:cNvPr id="47" name="菱形 46">
              <a:extLst>
                <a:ext uri="{FF2B5EF4-FFF2-40B4-BE49-F238E27FC236}">
                  <a16:creationId xmlns:a16="http://schemas.microsoft.com/office/drawing/2014/main" id="{A36E7928-54AC-4038-AC74-403DE76CE50A}"/>
                </a:ext>
              </a:extLst>
            </p:cNvPr>
            <p:cNvSpPr/>
            <p:nvPr/>
          </p:nvSpPr>
          <p:spPr>
            <a:xfrm>
              <a:off x="5304561" y="1358213"/>
              <a:ext cx="851485" cy="884176"/>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文本框 47">
              <a:extLst>
                <a:ext uri="{FF2B5EF4-FFF2-40B4-BE49-F238E27FC236}">
                  <a16:creationId xmlns:a16="http://schemas.microsoft.com/office/drawing/2014/main" id="{0F40E2E0-1BCD-46C1-AAEB-6BCC71B7F2DA}"/>
                </a:ext>
              </a:extLst>
            </p:cNvPr>
            <p:cNvSpPr txBox="1"/>
            <p:nvPr/>
          </p:nvSpPr>
          <p:spPr>
            <a:xfrm>
              <a:off x="5304561" y="1534559"/>
              <a:ext cx="851485" cy="518160"/>
            </a:xfrm>
            <a:prstGeom prst="rect">
              <a:avLst/>
            </a:prstGeom>
            <a:noFill/>
          </p:spPr>
          <p:txBody>
            <a:bodyPr rtlCol="0" wrap="square">
              <a:spAutoFit/>
            </a:bodyPr>
            <a:lstStyle/>
            <a:p>
              <a:pPr algn="ctr"/>
              <a:r>
                <a:rPr altLang="zh-CN" b="1" lang="en-US" sz="2800">
                  <a:solidFill>
                    <a:schemeClr val="bg1"/>
                  </a:solidFill>
                  <a:latin charset="-122" panose="020b0503020204020204" pitchFamily="34" typeface="微软雅黑"/>
                  <a:ea charset="-122" panose="020b0503020204020204" pitchFamily="34" typeface="微软雅黑"/>
                </a:rPr>
                <a:t>03</a:t>
              </a:r>
            </a:p>
          </p:txBody>
        </p:sp>
      </p:grpSp>
      <p:sp>
        <p:nvSpPr>
          <p:cNvPr id="49" name="文本框 48">
            <a:extLst>
              <a:ext uri="{FF2B5EF4-FFF2-40B4-BE49-F238E27FC236}">
                <a16:creationId xmlns:a16="http://schemas.microsoft.com/office/drawing/2014/main" id="{709D8CB2-9296-4023-B2CE-55428F309613}"/>
              </a:ext>
            </a:extLst>
          </p:cNvPr>
          <p:cNvSpPr txBox="1"/>
          <p:nvPr/>
        </p:nvSpPr>
        <p:spPr>
          <a:xfrm>
            <a:off x="5807260" y="4880733"/>
            <a:ext cx="3838870" cy="640080"/>
          </a:xfrm>
          <a:prstGeom prst="rect">
            <a:avLst/>
          </a:prstGeom>
          <a:noFill/>
        </p:spPr>
        <p:txBody>
          <a:bodyPr rtlCol="0" wrap="square">
            <a:spAutoFit/>
          </a:bodyPr>
          <a:lstStyle/>
          <a:p>
            <a:pPr algn="dist"/>
            <a:r>
              <a:rPr altLang="en-US" b="1" lang="zh-CN" sz="36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nvGrpSpPr>
          <p:cNvPr id="50" name="组合 49">
            <a:extLst>
              <a:ext uri="{FF2B5EF4-FFF2-40B4-BE49-F238E27FC236}">
                <a16:creationId xmlns:a16="http://schemas.microsoft.com/office/drawing/2014/main" id="{34357BB9-F1F7-4020-BF25-D544384F6D92}"/>
              </a:ext>
            </a:extLst>
          </p:cNvPr>
          <p:cNvGrpSpPr/>
          <p:nvPr/>
        </p:nvGrpSpPr>
        <p:grpSpPr>
          <a:xfrm>
            <a:off x="4842284" y="4761811"/>
            <a:ext cx="851485" cy="884176"/>
            <a:chOff x="5304561" y="1358213"/>
            <a:chExt cx="851485" cy="884176"/>
          </a:xfrm>
        </p:grpSpPr>
        <p:sp>
          <p:nvSpPr>
            <p:cNvPr id="51" name="菱形 50">
              <a:extLst>
                <a:ext uri="{FF2B5EF4-FFF2-40B4-BE49-F238E27FC236}">
                  <a16:creationId xmlns:a16="http://schemas.microsoft.com/office/drawing/2014/main" id="{39400CCA-89F5-42FF-A9B0-CEEABAF43139}"/>
                </a:ext>
              </a:extLst>
            </p:cNvPr>
            <p:cNvSpPr/>
            <p:nvPr/>
          </p:nvSpPr>
          <p:spPr>
            <a:xfrm>
              <a:off x="5304561" y="1358213"/>
              <a:ext cx="851485" cy="884176"/>
            </a:xfrm>
            <a:prstGeom prst="diamond">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文本框 51">
              <a:extLst>
                <a:ext uri="{FF2B5EF4-FFF2-40B4-BE49-F238E27FC236}">
                  <a16:creationId xmlns:a16="http://schemas.microsoft.com/office/drawing/2014/main" id="{5D21C0E8-6FB6-451A-82F0-525EF6A01B04}"/>
                </a:ext>
              </a:extLst>
            </p:cNvPr>
            <p:cNvSpPr txBox="1"/>
            <p:nvPr/>
          </p:nvSpPr>
          <p:spPr>
            <a:xfrm>
              <a:off x="5304561" y="1534559"/>
              <a:ext cx="851485" cy="518160"/>
            </a:xfrm>
            <a:prstGeom prst="rect">
              <a:avLst/>
            </a:prstGeom>
            <a:noFill/>
          </p:spPr>
          <p:txBody>
            <a:bodyPr rtlCol="0" wrap="square">
              <a:spAutoFit/>
            </a:bodyPr>
            <a:lstStyle/>
            <a:p>
              <a:pPr algn="ctr"/>
              <a:r>
                <a:rPr altLang="zh-CN" b="1" lang="en-US" sz="2800">
                  <a:solidFill>
                    <a:schemeClr val="bg1"/>
                  </a:solidFill>
                  <a:latin charset="-122" panose="020b0503020204020204" pitchFamily="34" typeface="微软雅黑"/>
                  <a:ea charset="-122" panose="020b0503020204020204" pitchFamily="34" typeface="微软雅黑"/>
                </a:rPr>
                <a:t>04</a:t>
              </a:r>
            </a:p>
          </p:txBody>
        </p:sp>
      </p:grpSp>
    </p:spTree>
    <p:extLst>
      <p:ext uri="{BB962C8B-B14F-4D97-AF65-F5344CB8AC3E}">
        <p14:creationId val="109658055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animEffect filter="fade" transition="in">
                                      <p:cBhvr>
                                        <p:cTn dur="500" id="9"/>
                                        <p:tgtEl>
                                          <p:spTgt spid="5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p:cTn dur="500" fill="hold" id="32"/>
                                        <p:tgtEl>
                                          <p:spTgt spid="3"/>
                                        </p:tgtEl>
                                        <p:attrNameLst>
                                          <p:attrName>ppt_w</p:attrName>
                                        </p:attrNameLst>
                                      </p:cBhvr>
                                      <p:tavLst>
                                        <p:tav tm="0">
                                          <p:val>
                                            <p:fltVal val="0"/>
                                          </p:val>
                                        </p:tav>
                                        <p:tav tm="100000">
                                          <p:val>
                                            <p:strVal val="#ppt_w"/>
                                          </p:val>
                                        </p:tav>
                                      </p:tavLst>
                                    </p:anim>
                                    <p:anim calcmode="lin" valueType="num">
                                      <p:cBhvr>
                                        <p:cTn dur="500" fill="hold" id="33"/>
                                        <p:tgtEl>
                                          <p:spTgt spid="3"/>
                                        </p:tgtEl>
                                        <p:attrNameLst>
                                          <p:attrName>ppt_h</p:attrName>
                                        </p:attrNameLst>
                                      </p:cBhvr>
                                      <p:tavLst>
                                        <p:tav tm="0">
                                          <p:val>
                                            <p:fltVal val="0"/>
                                          </p:val>
                                        </p:tav>
                                        <p:tav tm="100000">
                                          <p:val>
                                            <p:strVal val="#ppt_h"/>
                                          </p:val>
                                        </p:tav>
                                      </p:tavLst>
                                    </p:anim>
                                    <p:animEffect filter="fade" transition="in">
                                      <p:cBhvr>
                                        <p:cTn dur="500" id="34"/>
                                        <p:tgtEl>
                                          <p:spTgt spid="3"/>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42" presetSubtype="0">
                                  <p:stCondLst>
                                    <p:cond delay="0"/>
                                  </p:stCondLst>
                                  <p:childTnLst>
                                    <p:set>
                                      <p:cBhvr>
                                        <p:cTn dur="1" fill="hold" id="38">
                                          <p:stCondLst>
                                            <p:cond delay="0"/>
                                          </p:stCondLst>
                                        </p:cTn>
                                        <p:tgtEl>
                                          <p:spTgt spid="33"/>
                                        </p:tgtEl>
                                        <p:attrNameLst>
                                          <p:attrName>style.visibility</p:attrName>
                                        </p:attrNameLst>
                                      </p:cBhvr>
                                      <p:to>
                                        <p:strVal val="visible"/>
                                      </p:to>
                                    </p:set>
                                    <p:animEffect filter="fade" transition="in">
                                      <p:cBhvr>
                                        <p:cTn dur="1000" id="39"/>
                                        <p:tgtEl>
                                          <p:spTgt spid="33"/>
                                        </p:tgtEl>
                                      </p:cBhvr>
                                    </p:animEffect>
                                    <p:anim calcmode="lin" valueType="num">
                                      <p:cBhvr>
                                        <p:cTn dur="1000" fill="hold" id="40"/>
                                        <p:tgtEl>
                                          <p:spTgt spid="33"/>
                                        </p:tgtEl>
                                        <p:attrNameLst>
                                          <p:attrName>ppt_x</p:attrName>
                                        </p:attrNameLst>
                                      </p:cBhvr>
                                      <p:tavLst>
                                        <p:tav tm="0">
                                          <p:val>
                                            <p:strVal val="#ppt_x"/>
                                          </p:val>
                                        </p:tav>
                                        <p:tav tm="100000">
                                          <p:val>
                                            <p:strVal val="#ppt_x"/>
                                          </p:val>
                                        </p:tav>
                                      </p:tavLst>
                                    </p:anim>
                                    <p:anim calcmode="lin" valueType="num">
                                      <p:cBhvr>
                                        <p:cTn dur="1000" fill="hold" id="41"/>
                                        <p:tgtEl>
                                          <p:spTgt spid="33"/>
                                        </p:tgtEl>
                                        <p:attrNameLst>
                                          <p:attrName>ppt_y</p:attrName>
                                        </p:attrNameLst>
                                      </p:cBhvr>
                                      <p:tavLst>
                                        <p:tav tm="0">
                                          <p:val>
                                            <p:strVal val="#ppt_y+.1"/>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ntr" presetID="10" presetSubtype="0">
                                  <p:stCondLst>
                                    <p:cond delay="0"/>
                                  </p:stCondLst>
                                  <p:childTnLst>
                                    <p:set>
                                      <p:cBhvr>
                                        <p:cTn dur="1" fill="hold" id="45">
                                          <p:stCondLst>
                                            <p:cond delay="0"/>
                                          </p:stCondLst>
                                        </p:cTn>
                                        <p:tgtEl>
                                          <p:spTgt spid="31"/>
                                        </p:tgtEl>
                                        <p:attrNameLst>
                                          <p:attrName>style.visibility</p:attrName>
                                        </p:attrNameLst>
                                      </p:cBhvr>
                                      <p:to>
                                        <p:strVal val="visible"/>
                                      </p:to>
                                    </p:set>
                                    <p:animEffect filter="fade" transition="in">
                                      <p:cBhvr>
                                        <p:cTn dur="500" id="46"/>
                                        <p:tgtEl>
                                          <p:spTgt spid="31"/>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53" presetSubtype="0">
                                  <p:stCondLst>
                                    <p:cond delay="0"/>
                                  </p:stCondLst>
                                  <p:childTnLst>
                                    <p:set>
                                      <p:cBhvr>
                                        <p:cTn dur="1" fill="hold" id="50">
                                          <p:stCondLst>
                                            <p:cond delay="0"/>
                                          </p:stCondLst>
                                        </p:cTn>
                                        <p:tgtEl>
                                          <p:spTgt spid="40"/>
                                        </p:tgtEl>
                                        <p:attrNameLst>
                                          <p:attrName>style.visibility</p:attrName>
                                        </p:attrNameLst>
                                      </p:cBhvr>
                                      <p:to>
                                        <p:strVal val="visible"/>
                                      </p:to>
                                    </p:set>
                                    <p:anim calcmode="lin" valueType="num">
                                      <p:cBhvr>
                                        <p:cTn dur="500" fill="hold" id="51"/>
                                        <p:tgtEl>
                                          <p:spTgt spid="40"/>
                                        </p:tgtEl>
                                        <p:attrNameLst>
                                          <p:attrName>ppt_w</p:attrName>
                                        </p:attrNameLst>
                                      </p:cBhvr>
                                      <p:tavLst>
                                        <p:tav tm="0">
                                          <p:val>
                                            <p:fltVal val="0"/>
                                          </p:val>
                                        </p:tav>
                                        <p:tav tm="100000">
                                          <p:val>
                                            <p:strVal val="#ppt_w"/>
                                          </p:val>
                                        </p:tav>
                                      </p:tavLst>
                                    </p:anim>
                                    <p:anim calcmode="lin" valueType="num">
                                      <p:cBhvr>
                                        <p:cTn dur="500" fill="hold" id="52"/>
                                        <p:tgtEl>
                                          <p:spTgt spid="40"/>
                                        </p:tgtEl>
                                        <p:attrNameLst>
                                          <p:attrName>ppt_h</p:attrName>
                                        </p:attrNameLst>
                                      </p:cBhvr>
                                      <p:tavLst>
                                        <p:tav tm="0">
                                          <p:val>
                                            <p:fltVal val="0"/>
                                          </p:val>
                                        </p:tav>
                                        <p:tav tm="100000">
                                          <p:val>
                                            <p:strVal val="#ppt_h"/>
                                          </p:val>
                                        </p:tav>
                                      </p:tavLst>
                                    </p:anim>
                                    <p:animEffect filter="fade" transition="in">
                                      <p:cBhvr>
                                        <p:cTn dur="500" id="53"/>
                                        <p:tgtEl>
                                          <p:spTgt spid="40"/>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10" presetSubtype="0">
                                  <p:stCondLst>
                                    <p:cond delay="0"/>
                                  </p:stCondLst>
                                  <p:childTnLst>
                                    <p:set>
                                      <p:cBhvr>
                                        <p:cTn dur="1" fill="hold" id="57">
                                          <p:stCondLst>
                                            <p:cond delay="0"/>
                                          </p:stCondLst>
                                        </p:cTn>
                                        <p:tgtEl>
                                          <p:spTgt spid="37"/>
                                        </p:tgtEl>
                                        <p:attrNameLst>
                                          <p:attrName>style.visibility</p:attrName>
                                        </p:attrNameLst>
                                      </p:cBhvr>
                                      <p:to>
                                        <p:strVal val="visible"/>
                                      </p:to>
                                    </p:set>
                                    <p:animEffect filter="fade" transition="in">
                                      <p:cBhvr>
                                        <p:cTn dur="500" id="58"/>
                                        <p:tgtEl>
                                          <p:spTgt spid="37"/>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id="61" nodeType="clickEffect" presetClass="entr" presetID="53" presetSubtype="0">
                                  <p:stCondLst>
                                    <p:cond delay="0"/>
                                  </p:stCondLst>
                                  <p:childTnLst>
                                    <p:set>
                                      <p:cBhvr>
                                        <p:cTn dur="1" fill="hold" id="62">
                                          <p:stCondLst>
                                            <p:cond delay="0"/>
                                          </p:stCondLst>
                                        </p:cTn>
                                        <p:tgtEl>
                                          <p:spTgt spid="42"/>
                                        </p:tgtEl>
                                        <p:attrNameLst>
                                          <p:attrName>style.visibility</p:attrName>
                                        </p:attrNameLst>
                                      </p:cBhvr>
                                      <p:to>
                                        <p:strVal val="visible"/>
                                      </p:to>
                                    </p:set>
                                    <p:anim calcmode="lin" valueType="num">
                                      <p:cBhvr>
                                        <p:cTn dur="500" fill="hold" id="63"/>
                                        <p:tgtEl>
                                          <p:spTgt spid="42"/>
                                        </p:tgtEl>
                                        <p:attrNameLst>
                                          <p:attrName>ppt_w</p:attrName>
                                        </p:attrNameLst>
                                      </p:cBhvr>
                                      <p:tavLst>
                                        <p:tav tm="0">
                                          <p:val>
                                            <p:fltVal val="0"/>
                                          </p:val>
                                        </p:tav>
                                        <p:tav tm="100000">
                                          <p:val>
                                            <p:strVal val="#ppt_w"/>
                                          </p:val>
                                        </p:tav>
                                      </p:tavLst>
                                    </p:anim>
                                    <p:anim calcmode="lin" valueType="num">
                                      <p:cBhvr>
                                        <p:cTn dur="500" fill="hold" id="64"/>
                                        <p:tgtEl>
                                          <p:spTgt spid="42"/>
                                        </p:tgtEl>
                                        <p:attrNameLst>
                                          <p:attrName>ppt_h</p:attrName>
                                        </p:attrNameLst>
                                      </p:cBhvr>
                                      <p:tavLst>
                                        <p:tav tm="0">
                                          <p:val>
                                            <p:fltVal val="0"/>
                                          </p:val>
                                        </p:tav>
                                        <p:tav tm="100000">
                                          <p:val>
                                            <p:strVal val="#ppt_h"/>
                                          </p:val>
                                        </p:tav>
                                      </p:tavLst>
                                    </p:anim>
                                    <p:animEffect filter="fade" transition="in">
                                      <p:cBhvr>
                                        <p:cTn dur="500" id="65"/>
                                        <p:tgtEl>
                                          <p:spTgt spid="42"/>
                                        </p:tgtEl>
                                      </p:cBhvr>
                                    </p:animEffect>
                                  </p:childTnLst>
                                </p:cTn>
                              </p:par>
                            </p:childTnLst>
                          </p:cTn>
                        </p:par>
                      </p:childTnLst>
                    </p:cTn>
                  </p:par>
                  <p:par>
                    <p:cTn fill="hold" id="66" nodeType="clickPar">
                      <p:stCondLst>
                        <p:cond delay="indefinite"/>
                      </p:stCondLst>
                      <p:childTnLst>
                        <p:par>
                          <p:cTn fill="hold" id="67" nodeType="afterGroup">
                            <p:stCondLst>
                              <p:cond delay="0"/>
                            </p:stCondLst>
                            <p:childTnLst>
                              <p:par>
                                <p:cTn fill="hold" grpId="0" id="68" nodeType="clickEffect" presetClass="entr" presetID="10" presetSubtype="0">
                                  <p:stCondLst>
                                    <p:cond delay="0"/>
                                  </p:stCondLst>
                                  <p:childTnLst>
                                    <p:set>
                                      <p:cBhvr>
                                        <p:cTn dur="1" fill="hold" id="69">
                                          <p:stCondLst>
                                            <p:cond delay="0"/>
                                          </p:stCondLst>
                                        </p:cTn>
                                        <p:tgtEl>
                                          <p:spTgt spid="41"/>
                                        </p:tgtEl>
                                        <p:attrNameLst>
                                          <p:attrName>style.visibility</p:attrName>
                                        </p:attrNameLst>
                                      </p:cBhvr>
                                      <p:to>
                                        <p:strVal val="visible"/>
                                      </p:to>
                                    </p:set>
                                    <p:animEffect filter="fade" transition="in">
                                      <p:cBhvr>
                                        <p:cTn dur="500" id="70"/>
                                        <p:tgtEl>
                                          <p:spTgt spid="41"/>
                                        </p:tgtEl>
                                      </p:cBhvr>
                                    </p:animEffect>
                                  </p:childTnLst>
                                </p:cTn>
                              </p:par>
                            </p:childTnLst>
                          </p:cTn>
                        </p:par>
                      </p:childTnLst>
                    </p:cTn>
                  </p:par>
                  <p:par>
                    <p:cTn fill="hold" id="71" nodeType="clickPar">
                      <p:stCondLst>
                        <p:cond delay="indefinite"/>
                      </p:stCondLst>
                      <p:childTnLst>
                        <p:par>
                          <p:cTn fill="hold" id="72" nodeType="afterGroup">
                            <p:stCondLst>
                              <p:cond delay="0"/>
                            </p:stCondLst>
                            <p:childTnLst>
                              <p:par>
                                <p:cTn fill="hold" id="73" nodeType="clickEffect" presetClass="entr" presetID="53" presetSubtype="0">
                                  <p:stCondLst>
                                    <p:cond delay="0"/>
                                  </p:stCondLst>
                                  <p:childTnLst>
                                    <p:set>
                                      <p:cBhvr>
                                        <p:cTn dur="1" fill="hold" id="74">
                                          <p:stCondLst>
                                            <p:cond delay="0"/>
                                          </p:stCondLst>
                                        </p:cTn>
                                        <p:tgtEl>
                                          <p:spTgt spid="46"/>
                                        </p:tgtEl>
                                        <p:attrNameLst>
                                          <p:attrName>style.visibility</p:attrName>
                                        </p:attrNameLst>
                                      </p:cBhvr>
                                      <p:to>
                                        <p:strVal val="visible"/>
                                      </p:to>
                                    </p:set>
                                    <p:anim calcmode="lin" valueType="num">
                                      <p:cBhvr>
                                        <p:cTn dur="500" fill="hold" id="75"/>
                                        <p:tgtEl>
                                          <p:spTgt spid="46"/>
                                        </p:tgtEl>
                                        <p:attrNameLst>
                                          <p:attrName>ppt_w</p:attrName>
                                        </p:attrNameLst>
                                      </p:cBhvr>
                                      <p:tavLst>
                                        <p:tav tm="0">
                                          <p:val>
                                            <p:fltVal val="0"/>
                                          </p:val>
                                        </p:tav>
                                        <p:tav tm="100000">
                                          <p:val>
                                            <p:strVal val="#ppt_w"/>
                                          </p:val>
                                        </p:tav>
                                      </p:tavLst>
                                    </p:anim>
                                    <p:anim calcmode="lin" valueType="num">
                                      <p:cBhvr>
                                        <p:cTn dur="500" fill="hold" id="76"/>
                                        <p:tgtEl>
                                          <p:spTgt spid="46"/>
                                        </p:tgtEl>
                                        <p:attrNameLst>
                                          <p:attrName>ppt_h</p:attrName>
                                        </p:attrNameLst>
                                      </p:cBhvr>
                                      <p:tavLst>
                                        <p:tav tm="0">
                                          <p:val>
                                            <p:fltVal val="0"/>
                                          </p:val>
                                        </p:tav>
                                        <p:tav tm="100000">
                                          <p:val>
                                            <p:strVal val="#ppt_h"/>
                                          </p:val>
                                        </p:tav>
                                      </p:tavLst>
                                    </p:anim>
                                    <p:animEffect filter="fade" transition="in">
                                      <p:cBhvr>
                                        <p:cTn dur="500" id="77"/>
                                        <p:tgtEl>
                                          <p:spTgt spid="46"/>
                                        </p:tgtEl>
                                      </p:cBhvr>
                                    </p:animEffect>
                                  </p:childTnLst>
                                </p:cTn>
                              </p:par>
                            </p:childTnLst>
                          </p:cTn>
                        </p:par>
                      </p:childTnLst>
                    </p:cTn>
                  </p:par>
                  <p:par>
                    <p:cTn fill="hold" id="78" nodeType="clickPar">
                      <p:stCondLst>
                        <p:cond delay="indefinite"/>
                      </p:stCondLst>
                      <p:childTnLst>
                        <p:par>
                          <p:cTn fill="hold" id="79" nodeType="afterGroup">
                            <p:stCondLst>
                              <p:cond delay="0"/>
                            </p:stCondLst>
                            <p:childTnLst>
                              <p:par>
                                <p:cTn fill="hold" grpId="0" id="80" nodeType="clickEffect" presetClass="entr" presetID="10" presetSubtype="0">
                                  <p:stCondLst>
                                    <p:cond delay="0"/>
                                  </p:stCondLst>
                                  <p:childTnLst>
                                    <p:set>
                                      <p:cBhvr>
                                        <p:cTn dur="1" fill="hold" id="81">
                                          <p:stCondLst>
                                            <p:cond delay="0"/>
                                          </p:stCondLst>
                                        </p:cTn>
                                        <p:tgtEl>
                                          <p:spTgt spid="45"/>
                                        </p:tgtEl>
                                        <p:attrNameLst>
                                          <p:attrName>style.visibility</p:attrName>
                                        </p:attrNameLst>
                                      </p:cBhvr>
                                      <p:to>
                                        <p:strVal val="visible"/>
                                      </p:to>
                                    </p:set>
                                    <p:animEffect filter="fade" transition="in">
                                      <p:cBhvr>
                                        <p:cTn dur="500" id="82"/>
                                        <p:tgtEl>
                                          <p:spTgt spid="45"/>
                                        </p:tgtEl>
                                      </p:cBhvr>
                                    </p:animEffect>
                                  </p:childTnLst>
                                </p:cTn>
                              </p:par>
                            </p:childTnLst>
                          </p:cTn>
                        </p:par>
                      </p:childTnLst>
                    </p:cTn>
                  </p:par>
                  <p:par>
                    <p:cTn fill="hold" id="83" nodeType="clickPar">
                      <p:stCondLst>
                        <p:cond delay="indefinite"/>
                      </p:stCondLst>
                      <p:childTnLst>
                        <p:par>
                          <p:cTn fill="hold" id="84" nodeType="afterGroup">
                            <p:stCondLst>
                              <p:cond delay="0"/>
                            </p:stCondLst>
                            <p:childTnLst>
                              <p:par>
                                <p:cTn fill="hold" id="85" nodeType="clickEffect" presetClass="entr" presetID="53" presetSubtype="0">
                                  <p:stCondLst>
                                    <p:cond delay="0"/>
                                  </p:stCondLst>
                                  <p:childTnLst>
                                    <p:set>
                                      <p:cBhvr>
                                        <p:cTn dur="1" fill="hold" id="86">
                                          <p:stCondLst>
                                            <p:cond delay="0"/>
                                          </p:stCondLst>
                                        </p:cTn>
                                        <p:tgtEl>
                                          <p:spTgt spid="50"/>
                                        </p:tgtEl>
                                        <p:attrNameLst>
                                          <p:attrName>style.visibility</p:attrName>
                                        </p:attrNameLst>
                                      </p:cBhvr>
                                      <p:to>
                                        <p:strVal val="visible"/>
                                      </p:to>
                                    </p:set>
                                    <p:anim calcmode="lin" valueType="num">
                                      <p:cBhvr>
                                        <p:cTn dur="500" fill="hold" id="87"/>
                                        <p:tgtEl>
                                          <p:spTgt spid="50"/>
                                        </p:tgtEl>
                                        <p:attrNameLst>
                                          <p:attrName>ppt_w</p:attrName>
                                        </p:attrNameLst>
                                      </p:cBhvr>
                                      <p:tavLst>
                                        <p:tav tm="0">
                                          <p:val>
                                            <p:fltVal val="0"/>
                                          </p:val>
                                        </p:tav>
                                        <p:tav tm="100000">
                                          <p:val>
                                            <p:strVal val="#ppt_w"/>
                                          </p:val>
                                        </p:tav>
                                      </p:tavLst>
                                    </p:anim>
                                    <p:anim calcmode="lin" valueType="num">
                                      <p:cBhvr>
                                        <p:cTn dur="500" fill="hold" id="88"/>
                                        <p:tgtEl>
                                          <p:spTgt spid="50"/>
                                        </p:tgtEl>
                                        <p:attrNameLst>
                                          <p:attrName>ppt_h</p:attrName>
                                        </p:attrNameLst>
                                      </p:cBhvr>
                                      <p:tavLst>
                                        <p:tav tm="0">
                                          <p:val>
                                            <p:fltVal val="0"/>
                                          </p:val>
                                        </p:tav>
                                        <p:tav tm="100000">
                                          <p:val>
                                            <p:strVal val="#ppt_h"/>
                                          </p:val>
                                        </p:tav>
                                      </p:tavLst>
                                    </p:anim>
                                    <p:animEffect filter="fade" transition="in">
                                      <p:cBhvr>
                                        <p:cTn dur="500" id="89"/>
                                        <p:tgtEl>
                                          <p:spTgt spid="50"/>
                                        </p:tgtEl>
                                      </p:cBhvr>
                                    </p:animEffect>
                                  </p:childTnLst>
                                </p:cTn>
                              </p:par>
                            </p:childTnLst>
                          </p:cTn>
                        </p:par>
                      </p:childTnLst>
                    </p:cTn>
                  </p:par>
                  <p:par>
                    <p:cTn fill="hold" id="90" nodeType="clickPar">
                      <p:stCondLst>
                        <p:cond delay="indefinite"/>
                      </p:stCondLst>
                      <p:childTnLst>
                        <p:par>
                          <p:cTn fill="hold" id="91" nodeType="afterGroup">
                            <p:stCondLst>
                              <p:cond delay="0"/>
                            </p:stCondLst>
                            <p:childTnLst>
                              <p:par>
                                <p:cTn fill="hold" grpId="0" id="92" nodeType="clickEffect" presetClass="entr" presetID="10" presetSubtype="0">
                                  <p:stCondLst>
                                    <p:cond delay="0"/>
                                  </p:stCondLst>
                                  <p:childTnLst>
                                    <p:set>
                                      <p:cBhvr>
                                        <p:cTn dur="1" fill="hold" id="93">
                                          <p:stCondLst>
                                            <p:cond delay="0"/>
                                          </p:stCondLst>
                                        </p:cTn>
                                        <p:tgtEl>
                                          <p:spTgt spid="49"/>
                                        </p:tgtEl>
                                        <p:attrNameLst>
                                          <p:attrName>style.visibility</p:attrName>
                                        </p:attrNameLst>
                                      </p:cBhvr>
                                      <p:to>
                                        <p:strVal val="visible"/>
                                      </p:to>
                                    </p:set>
                                    <p:animEffect filter="fade" transition="in">
                                      <p:cBhvr>
                                        <p:cTn dur="500" id="94"/>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3"/>
      <p:bldP grpId="0" spid="5"/>
      <p:bldP grpId="0" spid="7"/>
      <p:bldP grpId="0" spid="9"/>
      <p:bldP grpId="0" spid="11"/>
      <p:bldP grpId="0" spid="33"/>
      <p:bldP grpId="0" spid="37"/>
      <p:bldP grpId="0" spid="41"/>
      <p:bldP grpId="0" spid="45"/>
      <p:bldP grpId="0" spid="4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nvGrpSpPr>
          <p:cNvPr id="8" name="Group 10">
            <a:extLst>
              <a:ext uri="{FF2B5EF4-FFF2-40B4-BE49-F238E27FC236}">
                <a16:creationId xmlns:a16="http://schemas.microsoft.com/office/drawing/2014/main" id="{357CCC76-3ADA-48EE-A0C9-725AD0501E7D}"/>
              </a:ext>
            </a:extLst>
          </p:cNvPr>
          <p:cNvGrpSpPr/>
          <p:nvPr/>
        </p:nvGrpSpPr>
        <p:grpSpPr>
          <a:xfrm>
            <a:off x="956769" y="3467965"/>
            <a:ext cx="814387" cy="814387"/>
            <a:chOff x="4403725" y="267734"/>
            <a:chExt cx="622300" cy="622300"/>
          </a:xfrm>
          <a:solidFill>
            <a:srgbClr val="8CB734"/>
          </a:solidFill>
        </p:grpSpPr>
        <p:sp>
          <p:nvSpPr>
            <p:cNvPr id="9" name="椭圆 8">
              <a:extLst>
                <a:ext uri="{FF2B5EF4-FFF2-40B4-BE49-F238E27FC236}">
                  <a16:creationId xmlns:a16="http://schemas.microsoft.com/office/drawing/2014/main" id="{18116E12-4BD1-4D3A-A706-30A2EC617453}"/>
                </a:ext>
              </a:extLst>
            </p:cNvPr>
            <p:cNvSpPr/>
            <p:nvPr/>
          </p:nvSpPr>
          <p:spPr>
            <a:xfrm>
              <a:off x="4403725" y="267734"/>
              <a:ext cx="622300" cy="622300"/>
            </a:xfrm>
            <a:prstGeom prst="ellipse">
              <a:avLst/>
            </a:prstGeom>
            <a:grpFill/>
            <a:ln algn="ctr" cap="flat" cmpd="sng" w="12700">
              <a:noFill/>
              <a:prstDash val="solid"/>
              <a:miter lim="800000"/>
            </a:ln>
            <a:effectLst/>
          </p:spPr>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sp>
          <p:nvSpPr>
            <p:cNvPr id="10" name="Oval 12">
              <a:extLst>
                <a:ext uri="{FF2B5EF4-FFF2-40B4-BE49-F238E27FC236}">
                  <a16:creationId xmlns:a16="http://schemas.microsoft.com/office/drawing/2014/main" id="{A93B6C20-13E4-4798-B2FD-1A55837C477E}"/>
                </a:ext>
              </a:extLst>
            </p:cNvPr>
            <p:cNvSpPr/>
            <p:nvPr/>
          </p:nvSpPr>
          <p:spPr>
            <a:xfrm>
              <a:off x="4582637" y="446644"/>
              <a:ext cx="264478" cy="264478"/>
            </a:xfrm>
            <a:custGeom>
              <a:gdLst>
                <a:gd fmla="*/ 511608 w 609504" name="connsiteX0"/>
                <a:gd fmla="*/ 424733 h 608556" name="connsiteY0"/>
                <a:gd fmla="*/ 526158 w 609504" name="connsiteX1"/>
                <a:gd fmla="*/ 430902 h 608556" name="connsiteY1"/>
                <a:gd fmla="*/ 589910 w 609504" name="connsiteX2"/>
                <a:gd fmla="*/ 494545 h 608556" name="connsiteY2"/>
                <a:gd fmla="*/ 589910 w 609504" name="connsiteX3"/>
                <a:gd fmla="*/ 589034 h 608556" name="connsiteY3"/>
                <a:gd fmla="*/ 542585 w 609504" name="connsiteX4"/>
                <a:gd fmla="*/ 608556 h 608556" name="connsiteY4"/>
                <a:gd fmla="*/ 495260 w 609504" name="connsiteX5"/>
                <a:gd fmla="*/ 589034 h 608556" name="connsiteY5"/>
                <a:gd fmla="*/ 431508 w 609504" name="connsiteX6"/>
                <a:gd fmla="*/ 525391 h 608556" name="connsiteY6"/>
                <a:gd fmla="*/ 425406 w 609504" name="connsiteX7"/>
                <a:gd fmla="*/ 509304 h 608556" name="connsiteY7"/>
                <a:gd fmla="*/ 434089 w 609504" name="connsiteX8"/>
                <a:gd fmla="*/ 494233 h 608556" name="connsiteY8"/>
                <a:gd fmla="*/ 495025 w 609504" name="connsiteX9"/>
                <a:gd fmla="*/ 433401 h 608556" name="connsiteY9"/>
                <a:gd fmla="*/ 511608 w 609504" name="connsiteX10"/>
                <a:gd fmla="*/ 424733 h 608556" name="connsiteY10"/>
                <a:gd fmla="*/ 265467 w 609504" name="connsiteX11"/>
                <a:gd fmla="*/ 79586 h 608556" name="connsiteY11"/>
                <a:gd fmla="*/ 79703 w 609504" name="connsiteX12"/>
                <a:gd fmla="*/ 265079 h 608556" name="connsiteY12"/>
                <a:gd fmla="*/ 265467 w 609504" name="connsiteX13"/>
                <a:gd fmla="*/ 450572 h 608556" name="connsiteY13"/>
                <a:gd fmla="*/ 451232 w 609504" name="connsiteX14"/>
                <a:gd fmla="*/ 265079 h 608556" name="connsiteY14"/>
                <a:gd fmla="*/ 265467 w 609504" name="connsiteX15"/>
                <a:gd fmla="*/ 79586 h 608556" name="connsiteY15"/>
                <a:gd fmla="*/ 265467 w 609504" name="connsiteX16"/>
                <a:gd fmla="*/ 0 h 608556" name="connsiteY16"/>
                <a:gd fmla="*/ 530934 w 609504" name="connsiteX17"/>
                <a:gd fmla="*/ 265079 h 608556" name="connsiteY17"/>
                <a:gd fmla="*/ 265467 w 609504" name="connsiteX18"/>
                <a:gd fmla="*/ 530158 h 608556" name="connsiteY18"/>
                <a:gd fmla="*/ 0 w 609504" name="connsiteX19"/>
                <a:gd fmla="*/ 265079 h 608556" name="connsiteY19"/>
                <a:gd fmla="*/ 265467 w 609504" name="connsiteX20"/>
                <a:gd fmla="*/ 0 h 608556"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608556" w="609504">
                  <a:moveTo>
                    <a:pt x="511608" y="424733"/>
                  </a:moveTo>
                  <a:cubicBezTo>
                    <a:pt x="517006" y="424733"/>
                    <a:pt x="522168" y="426920"/>
                    <a:pt x="526158" y="430902"/>
                  </a:cubicBezTo>
                  <a:lnTo>
                    <a:pt x="589910" y="494545"/>
                  </a:lnTo>
                  <a:cubicBezTo>
                    <a:pt x="616036" y="520627"/>
                    <a:pt x="616036" y="562952"/>
                    <a:pt x="589910" y="589034"/>
                  </a:cubicBezTo>
                  <a:cubicBezTo>
                    <a:pt x="577316" y="601606"/>
                    <a:pt x="560498" y="608556"/>
                    <a:pt x="542585" y="608556"/>
                  </a:cubicBezTo>
                  <a:cubicBezTo>
                    <a:pt x="524750" y="608556"/>
                    <a:pt x="507932" y="601606"/>
                    <a:pt x="495260" y="589034"/>
                  </a:cubicBezTo>
                  <a:lnTo>
                    <a:pt x="431508" y="525391"/>
                  </a:lnTo>
                  <a:cubicBezTo>
                    <a:pt x="427205" y="521018"/>
                    <a:pt x="425015" y="515239"/>
                    <a:pt x="425406" y="509304"/>
                  </a:cubicBezTo>
                  <a:cubicBezTo>
                    <a:pt x="425876" y="503369"/>
                    <a:pt x="429083" y="497903"/>
                    <a:pt x="434089" y="494233"/>
                  </a:cubicBezTo>
                  <a:cubicBezTo>
                    <a:pt x="457478" y="477209"/>
                    <a:pt x="477972" y="456750"/>
                    <a:pt x="495025" y="433401"/>
                  </a:cubicBezTo>
                  <a:cubicBezTo>
                    <a:pt x="499014" y="427935"/>
                    <a:pt x="505038" y="424733"/>
                    <a:pt x="511608" y="424733"/>
                  </a:cubicBezTo>
                  <a:close/>
                  <a:moveTo>
                    <a:pt x="265467" y="79586"/>
                  </a:moveTo>
                  <a:cubicBezTo>
                    <a:pt x="163004" y="79586"/>
                    <a:pt x="79703" y="162765"/>
                    <a:pt x="79703" y="265079"/>
                  </a:cubicBezTo>
                  <a:cubicBezTo>
                    <a:pt x="79703" y="367393"/>
                    <a:pt x="163004" y="450572"/>
                    <a:pt x="265467" y="450572"/>
                  </a:cubicBezTo>
                  <a:cubicBezTo>
                    <a:pt x="367931" y="450572"/>
                    <a:pt x="451232" y="367393"/>
                    <a:pt x="451232" y="265079"/>
                  </a:cubicBezTo>
                  <a:cubicBezTo>
                    <a:pt x="451232" y="162765"/>
                    <a:pt x="367931" y="79586"/>
                    <a:pt x="265467" y="79586"/>
                  </a:cubicBezTo>
                  <a:close/>
                  <a:moveTo>
                    <a:pt x="265467" y="0"/>
                  </a:moveTo>
                  <a:cubicBezTo>
                    <a:pt x="411889" y="0"/>
                    <a:pt x="530934" y="118872"/>
                    <a:pt x="530934" y="265079"/>
                  </a:cubicBezTo>
                  <a:cubicBezTo>
                    <a:pt x="530934" y="411208"/>
                    <a:pt x="411889" y="530158"/>
                    <a:pt x="265467" y="530158"/>
                  </a:cubicBezTo>
                  <a:cubicBezTo>
                    <a:pt x="119124" y="530158"/>
                    <a:pt x="0" y="411208"/>
                    <a:pt x="0" y="265079"/>
                  </a:cubicBezTo>
                  <a:cubicBezTo>
                    <a:pt x="0" y="118872"/>
                    <a:pt x="119124" y="0"/>
                    <a:pt x="265467" y="0"/>
                  </a:cubicBezTo>
                  <a:close/>
                </a:path>
              </a:pathLst>
            </a:custGeom>
            <a:solidFill>
              <a:schemeClr val="bg1"/>
            </a:solidFill>
            <a:ln algn="ctr" cap="flat" cmpd="sng" w="12700">
              <a:noFill/>
              <a:prstDash val="solid"/>
              <a:miter lim="800000"/>
            </a:ln>
            <a:effectLst/>
          </p:spPr>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Arial"/>
                <a:ea typeface="微软雅黑"/>
                <a:cs typeface="+mn-cs"/>
              </a:endParaRPr>
            </a:p>
          </p:txBody>
        </p:sp>
      </p:grpSp>
      <p:sp>
        <p:nvSpPr>
          <p:cNvPr id="11" name="任意多边形: 形状 73">
            <a:extLst>
              <a:ext uri="{FF2B5EF4-FFF2-40B4-BE49-F238E27FC236}">
                <a16:creationId xmlns:a16="http://schemas.microsoft.com/office/drawing/2014/main" id="{797A95BF-6633-4B1E-8F5D-5FBF06E2BB12}"/>
              </a:ext>
            </a:extLst>
          </p:cNvPr>
          <p:cNvSpPr/>
          <p:nvPr/>
        </p:nvSpPr>
        <p:spPr>
          <a:xfrm>
            <a:off x="6453405" y="3896859"/>
            <a:ext cx="777875" cy="25400"/>
          </a:xfrm>
          <a:custGeom>
            <a:gdLst>
              <a:gd fmla="*/ 0 w 860862" name="connsiteX0"/>
              <a:gd fmla="*/ 13623 h 27246" name="connsiteY0"/>
              <a:gd fmla="*/ 860862 w 860862" name="connsiteX1"/>
              <a:gd fmla="*/ 13623 h 27246" name="connsiteY1"/>
            </a:gdLst>
            <a:cxnLst>
              <a:cxn ang="0">
                <a:pos x="connsiteX0" y="connsiteY0"/>
              </a:cxn>
              <a:cxn ang="0">
                <a:pos x="connsiteX1" y="connsiteY1"/>
              </a:cxn>
            </a:cxnLst>
            <a:rect b="b" l="l" r="r" t="t"/>
            <a:pathLst>
              <a:path h="27246" w="860861">
                <a:moveTo>
                  <a:pt x="0" y="13623"/>
                </a:moveTo>
                <a:lnTo>
                  <a:pt x="860862" y="13623"/>
                </a:lnTo>
              </a:path>
            </a:pathLst>
          </a:custGeom>
          <a:noFill/>
          <a:ln algn="ctr" cap="flat" cmpd="sng" w="12700">
            <a:solidFill>
              <a:srgbClr val="CF9565">
                <a:lumMod val="50000"/>
              </a:srgbClr>
            </a:solidFill>
            <a:prstDash val="solid"/>
            <a:miter lim="800000"/>
          </a:ln>
          <a:effectLst/>
        </p:spPr>
        <p:txBody>
          <a:bodyPr anchor="ctr" bIns="-7898" lIns="421609" rIns="421610" tIns="-7899"/>
          <a:lstStyle>
            <a:defPPr>
              <a:defRPr lang="en-US"/>
            </a:defPPr>
            <a:lvl1pPr algn="l" defTabSz="457200" eaLnBrk="1" hangingPunct="1" latinLnBrk="0" marL="0" rtl="0">
              <a:defRPr kern="1200" sz="1800">
                <a:solidFill>
                  <a:schemeClr val="tx1">
                    <a:hueOff val="0"/>
                    <a:satOff val="0"/>
                    <a:lumOff val="0"/>
                    <a:alphaOff val="0"/>
                  </a:schemeClr>
                </a:solidFill>
                <a:latin typeface="+mn-lt"/>
                <a:ea typeface="+mn-ea"/>
                <a:cs typeface="+mn-cs"/>
              </a:defRPr>
            </a:lvl1pPr>
            <a:lvl2pPr algn="l" defTabSz="457200" eaLnBrk="1" hangingPunct="1" latinLnBrk="0" marL="457200" rtl="0">
              <a:defRPr kern="1200" sz="1800">
                <a:solidFill>
                  <a:schemeClr val="tx1">
                    <a:hueOff val="0"/>
                    <a:satOff val="0"/>
                    <a:lumOff val="0"/>
                    <a:alphaOff val="0"/>
                  </a:schemeClr>
                </a:solidFill>
                <a:latin typeface="+mn-lt"/>
                <a:ea typeface="+mn-ea"/>
                <a:cs typeface="+mn-cs"/>
              </a:defRPr>
            </a:lvl2pPr>
            <a:lvl3pPr algn="l" defTabSz="457200" eaLnBrk="1" hangingPunct="1" latinLnBrk="0" marL="914400" rtl="0">
              <a:defRPr kern="1200" sz="1800">
                <a:solidFill>
                  <a:schemeClr val="tx1">
                    <a:hueOff val="0"/>
                    <a:satOff val="0"/>
                    <a:lumOff val="0"/>
                    <a:alphaOff val="0"/>
                  </a:schemeClr>
                </a:solidFill>
                <a:latin typeface="+mn-lt"/>
                <a:ea typeface="+mn-ea"/>
                <a:cs typeface="+mn-cs"/>
              </a:defRPr>
            </a:lvl3pPr>
            <a:lvl4pPr algn="l" defTabSz="457200" eaLnBrk="1" hangingPunct="1" latinLnBrk="0" marL="1371600" rtl="0">
              <a:defRPr kern="1200" sz="1800">
                <a:solidFill>
                  <a:schemeClr val="tx1">
                    <a:hueOff val="0"/>
                    <a:satOff val="0"/>
                    <a:lumOff val="0"/>
                    <a:alphaOff val="0"/>
                  </a:schemeClr>
                </a:solidFill>
                <a:latin typeface="+mn-lt"/>
                <a:ea typeface="+mn-ea"/>
                <a:cs typeface="+mn-cs"/>
              </a:defRPr>
            </a:lvl4pPr>
            <a:lvl5pPr algn="l" defTabSz="457200" eaLnBrk="1" hangingPunct="1" latinLnBrk="0" marL="1828800" rtl="0">
              <a:defRPr kern="1200" sz="1800">
                <a:solidFill>
                  <a:schemeClr val="tx1">
                    <a:hueOff val="0"/>
                    <a:satOff val="0"/>
                    <a:lumOff val="0"/>
                    <a:alphaOff val="0"/>
                  </a:schemeClr>
                </a:solidFill>
                <a:latin typeface="+mn-lt"/>
                <a:ea typeface="+mn-ea"/>
                <a:cs typeface="+mn-cs"/>
              </a:defRPr>
            </a:lvl5pPr>
            <a:lvl6pPr algn="l" defTabSz="457200" eaLnBrk="1" hangingPunct="1" latinLnBrk="0" marL="2286000" rtl="0">
              <a:defRPr kern="1200" sz="1800">
                <a:solidFill>
                  <a:schemeClr val="tx1">
                    <a:hueOff val="0"/>
                    <a:satOff val="0"/>
                    <a:lumOff val="0"/>
                    <a:alphaOff val="0"/>
                  </a:schemeClr>
                </a:solidFill>
                <a:latin typeface="+mn-lt"/>
                <a:ea typeface="+mn-ea"/>
                <a:cs typeface="+mn-cs"/>
              </a:defRPr>
            </a:lvl6pPr>
            <a:lvl7pPr algn="l" defTabSz="457200" eaLnBrk="1" hangingPunct="1" latinLnBrk="0" marL="2743200" rtl="0">
              <a:defRPr kern="1200" sz="1800">
                <a:solidFill>
                  <a:schemeClr val="tx1">
                    <a:hueOff val="0"/>
                    <a:satOff val="0"/>
                    <a:lumOff val="0"/>
                    <a:alphaOff val="0"/>
                  </a:schemeClr>
                </a:solidFill>
                <a:latin typeface="+mn-lt"/>
                <a:ea typeface="+mn-ea"/>
                <a:cs typeface="+mn-cs"/>
              </a:defRPr>
            </a:lvl7pPr>
            <a:lvl8pPr algn="l" defTabSz="457200" eaLnBrk="1" hangingPunct="1" latinLnBrk="0" marL="3200400" rtl="0">
              <a:defRPr kern="1200" sz="1800">
                <a:solidFill>
                  <a:schemeClr val="tx1">
                    <a:hueOff val="0"/>
                    <a:satOff val="0"/>
                    <a:lumOff val="0"/>
                    <a:alphaOff val="0"/>
                  </a:schemeClr>
                </a:solidFill>
                <a:latin typeface="+mn-lt"/>
                <a:ea typeface="+mn-ea"/>
                <a:cs typeface="+mn-cs"/>
              </a:defRPr>
            </a:lvl8pPr>
            <a:lvl9pPr algn="l" defTabSz="457200" eaLnBrk="1" hangingPunct="1" latinLnBrk="0" marL="3657600" rtl="0">
              <a:defRPr kern="1200" sz="1800">
                <a:solidFill>
                  <a:schemeClr val="tx1">
                    <a:hueOff val="0"/>
                    <a:satOff val="0"/>
                    <a:lumOff val="0"/>
                    <a:alphaOff val="0"/>
                  </a:schemeClr>
                </a:solidFill>
                <a:latin typeface="+mn-lt"/>
                <a:ea typeface="+mn-ea"/>
                <a:cs typeface="+mn-cs"/>
              </a:defRPr>
            </a:lvl9pPr>
          </a:lstStyle>
          <a:p>
            <a:pPr algn="ctr" defTabSz="222250"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500" u="none">
              <a:ln>
                <a:noFill/>
              </a:ln>
              <a:solidFill>
                <a:srgbClr val="000000">
                  <a:hueOff val="0"/>
                  <a:satOff val="0"/>
                  <a:lumOff val="0"/>
                  <a:alphaOff val="0"/>
                </a:srgbClr>
              </a:solidFill>
              <a:effectLst/>
              <a:uLnTx/>
              <a:uFillTx/>
              <a:latin typeface="Arial"/>
              <a:ea typeface="微软雅黑"/>
              <a:cs typeface="+mn-cs"/>
            </a:endParaRPr>
          </a:p>
        </p:txBody>
      </p:sp>
      <p:sp>
        <p:nvSpPr>
          <p:cNvPr id="12" name="任意多边形: 形状 74">
            <a:extLst>
              <a:ext uri="{FF2B5EF4-FFF2-40B4-BE49-F238E27FC236}">
                <a16:creationId xmlns:a16="http://schemas.microsoft.com/office/drawing/2014/main" id="{E94C1740-9029-4C9A-9214-93762EF07699}"/>
              </a:ext>
            </a:extLst>
          </p:cNvPr>
          <p:cNvSpPr/>
          <p:nvPr/>
        </p:nvSpPr>
        <p:spPr>
          <a:xfrm>
            <a:off x="6677243" y="2137909"/>
            <a:ext cx="869950" cy="869950"/>
          </a:xfrm>
          <a:custGeom>
            <a:gdLst>
              <a:gd fmla="*/ 0 w 1230312" name="connsiteX0"/>
              <a:gd fmla="*/ 615156 h 1230312" name="connsiteY0"/>
              <a:gd fmla="*/ 615156 w 1230312" name="connsiteX1"/>
              <a:gd fmla="*/ 0 h 1230312" name="connsiteY1"/>
              <a:gd fmla="*/ 1230312 w 1230312" name="connsiteX2"/>
              <a:gd fmla="*/ 615156 h 1230312" name="connsiteY2"/>
              <a:gd fmla="*/ 615156 w 1230312" name="connsiteX3"/>
              <a:gd fmla="*/ 1230312 h 1230312" name="connsiteY3"/>
              <a:gd fmla="*/ 0 w 1230312" name="connsiteX4"/>
              <a:gd fmla="*/ 615156 h 12303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0312" w="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rgbClr val="3B9938"/>
          </a:solidFill>
          <a:ln algn="ctr" cap="flat" cmpd="sng" w="12700">
            <a:noFill/>
            <a:prstDash val="solid"/>
            <a:miter lim="800000"/>
          </a:ln>
          <a:effectLst/>
        </p:spPr>
        <p:txBody>
          <a:bodyPr anchor="ctr" bIns="197955" lIns="197955" rIns="197955" tIns="197955"/>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244600"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2800" u="none">
              <a:ln>
                <a:noFill/>
              </a:ln>
              <a:solidFill>
                <a:srgbClr val="FFFFFF"/>
              </a:solidFill>
              <a:effectLst/>
              <a:uLnTx/>
              <a:uFillTx/>
              <a:latin typeface="Arial"/>
              <a:ea typeface="微软雅黑"/>
              <a:cs typeface="+mn-cs"/>
            </a:endParaRPr>
          </a:p>
        </p:txBody>
      </p:sp>
      <p:sp>
        <p:nvSpPr>
          <p:cNvPr id="13" name="任意多边形: 形状 75">
            <a:extLst>
              <a:ext uri="{FF2B5EF4-FFF2-40B4-BE49-F238E27FC236}">
                <a16:creationId xmlns:a16="http://schemas.microsoft.com/office/drawing/2014/main" id="{3E413D52-C4C6-4442-B310-292E6D9375A2}"/>
              </a:ext>
            </a:extLst>
          </p:cNvPr>
          <p:cNvSpPr/>
          <p:nvPr/>
        </p:nvSpPr>
        <p:spPr>
          <a:xfrm>
            <a:off x="7231280" y="3474584"/>
            <a:ext cx="868363" cy="869950"/>
          </a:xfrm>
          <a:custGeom>
            <a:gdLst>
              <a:gd fmla="*/ 0 w 1230312" name="connsiteX0"/>
              <a:gd fmla="*/ 615156 h 1230312" name="connsiteY0"/>
              <a:gd fmla="*/ 615156 w 1230312" name="connsiteX1"/>
              <a:gd fmla="*/ 0 h 1230312" name="connsiteY1"/>
              <a:gd fmla="*/ 1230312 w 1230312" name="connsiteX2"/>
              <a:gd fmla="*/ 615156 h 1230312" name="connsiteY2"/>
              <a:gd fmla="*/ 615156 w 1230312" name="connsiteX3"/>
              <a:gd fmla="*/ 1230312 h 1230312" name="connsiteY3"/>
              <a:gd fmla="*/ 0 w 1230312" name="connsiteX4"/>
              <a:gd fmla="*/ 615156 h 12303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0312" w="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rgbClr val="8CB734"/>
          </a:solidFill>
          <a:ln algn="ctr" cap="flat" cmpd="sng" w="12700">
            <a:noFill/>
            <a:prstDash val="solid"/>
            <a:miter lim="800000"/>
          </a:ln>
          <a:effectLst/>
        </p:spPr>
        <p:txBody>
          <a:bodyPr anchor="ctr" bIns="197955" lIns="197955" rIns="197955" tIns="197955"/>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244600"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2800" u="none">
              <a:ln>
                <a:noFill/>
              </a:ln>
              <a:solidFill>
                <a:srgbClr val="FFFFFF"/>
              </a:solidFill>
              <a:effectLst/>
              <a:uLnTx/>
              <a:uFillTx/>
              <a:latin typeface="Arial"/>
              <a:ea typeface="微软雅黑"/>
              <a:cs typeface="+mn-cs"/>
            </a:endParaRPr>
          </a:p>
        </p:txBody>
      </p:sp>
      <p:sp>
        <p:nvSpPr>
          <p:cNvPr id="14" name="任意多边形: 形状 76">
            <a:extLst>
              <a:ext uri="{FF2B5EF4-FFF2-40B4-BE49-F238E27FC236}">
                <a16:creationId xmlns:a16="http://schemas.microsoft.com/office/drawing/2014/main" id="{BEFF1065-2342-4504-B405-51883E8FB0C9}"/>
              </a:ext>
            </a:extLst>
          </p:cNvPr>
          <p:cNvSpPr/>
          <p:nvPr/>
        </p:nvSpPr>
        <p:spPr>
          <a:xfrm>
            <a:off x="6677243" y="4811259"/>
            <a:ext cx="869950" cy="869950"/>
          </a:xfrm>
          <a:custGeom>
            <a:gdLst>
              <a:gd fmla="*/ 0 w 1230312" name="connsiteX0"/>
              <a:gd fmla="*/ 615156 h 1230312" name="connsiteY0"/>
              <a:gd fmla="*/ 615156 w 1230312" name="connsiteX1"/>
              <a:gd fmla="*/ 0 h 1230312" name="connsiteY1"/>
              <a:gd fmla="*/ 1230312 w 1230312" name="connsiteX2"/>
              <a:gd fmla="*/ 615156 h 1230312" name="connsiteY2"/>
              <a:gd fmla="*/ 615156 w 1230312" name="connsiteX3"/>
              <a:gd fmla="*/ 1230312 h 1230312" name="connsiteY3"/>
              <a:gd fmla="*/ 0 w 1230312" name="connsiteX4"/>
              <a:gd fmla="*/ 615156 h 12303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0312" w="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rgbClr val="3B9938"/>
          </a:solidFill>
          <a:ln algn="ctr" cap="flat" cmpd="sng" w="12700">
            <a:noFill/>
            <a:prstDash val="solid"/>
            <a:miter lim="800000"/>
          </a:ln>
          <a:effectLst/>
        </p:spPr>
        <p:txBody>
          <a:bodyPr anchor="ctr" bIns="197955" lIns="197955" rIns="197955" tIns="197955"/>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244600"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2800" u="none">
              <a:ln>
                <a:noFill/>
              </a:ln>
              <a:solidFill>
                <a:srgbClr val="FFFFFF"/>
              </a:solidFill>
              <a:effectLst/>
              <a:uLnTx/>
              <a:uFillTx/>
              <a:latin typeface="Arial"/>
              <a:ea typeface="微软雅黑"/>
              <a:cs typeface="+mn-cs"/>
            </a:endParaRPr>
          </a:p>
        </p:txBody>
      </p:sp>
      <p:sp>
        <p:nvSpPr>
          <p:cNvPr id="15" name="任意多边形: 形状 77">
            <a:extLst>
              <a:ext uri="{FF2B5EF4-FFF2-40B4-BE49-F238E27FC236}">
                <a16:creationId xmlns:a16="http://schemas.microsoft.com/office/drawing/2014/main" id="{1E202D81-40E6-4BAC-B161-A66C50A9467F}"/>
              </a:ext>
            </a:extLst>
          </p:cNvPr>
          <p:cNvSpPr/>
          <p:nvPr/>
        </p:nvSpPr>
        <p:spPr>
          <a:xfrm rot="18900000">
            <a:off x="6175593" y="3228521"/>
            <a:ext cx="777875" cy="25400"/>
          </a:xfrm>
          <a:custGeom>
            <a:gdLst>
              <a:gd fmla="*/ 0 w 860862" name="connsiteX0"/>
              <a:gd fmla="*/ 13623 h 27246" name="connsiteY0"/>
              <a:gd fmla="*/ 860862 w 860862" name="connsiteX1"/>
              <a:gd fmla="*/ 13623 h 27246" name="connsiteY1"/>
            </a:gdLst>
            <a:cxnLst>
              <a:cxn ang="0">
                <a:pos x="connsiteX0" y="connsiteY0"/>
              </a:cxn>
              <a:cxn ang="0">
                <a:pos x="connsiteX1" y="connsiteY1"/>
              </a:cxn>
            </a:cxnLst>
            <a:rect b="b" l="l" r="r" t="t"/>
            <a:pathLst>
              <a:path h="27246" w="860861">
                <a:moveTo>
                  <a:pt x="0" y="13623"/>
                </a:moveTo>
                <a:lnTo>
                  <a:pt x="860862" y="13623"/>
                </a:lnTo>
              </a:path>
            </a:pathLst>
          </a:custGeom>
          <a:noFill/>
          <a:ln algn="ctr" cap="flat" cmpd="sng" w="12700">
            <a:solidFill>
              <a:srgbClr val="CF9565">
                <a:shade val="60000"/>
                <a:hueOff val="0"/>
                <a:satOff val="0"/>
                <a:lumOff val="0"/>
                <a:alphaOff val="0"/>
              </a:srgbClr>
            </a:solidFill>
            <a:prstDash val="solid"/>
            <a:miter lim="800000"/>
          </a:ln>
          <a:effectLst/>
        </p:spPr>
        <p:txBody>
          <a:bodyPr anchor="ctr" bIns="-7900" lIns="421609" rIns="421609" tIns="-7898"/>
          <a:lstStyle>
            <a:defPPr>
              <a:defRPr lang="en-US"/>
            </a:defPPr>
            <a:lvl1pPr algn="l" defTabSz="457200" eaLnBrk="1" hangingPunct="1" latinLnBrk="0" marL="0" rtl="0">
              <a:defRPr kern="1200" sz="1800">
                <a:solidFill>
                  <a:schemeClr val="tx1">
                    <a:hueOff val="0"/>
                    <a:satOff val="0"/>
                    <a:lumOff val="0"/>
                    <a:alphaOff val="0"/>
                  </a:schemeClr>
                </a:solidFill>
                <a:latin typeface="+mn-lt"/>
                <a:ea typeface="+mn-ea"/>
                <a:cs typeface="+mn-cs"/>
              </a:defRPr>
            </a:lvl1pPr>
            <a:lvl2pPr algn="l" defTabSz="457200" eaLnBrk="1" hangingPunct="1" latinLnBrk="0" marL="457200" rtl="0">
              <a:defRPr kern="1200" sz="1800">
                <a:solidFill>
                  <a:schemeClr val="tx1">
                    <a:hueOff val="0"/>
                    <a:satOff val="0"/>
                    <a:lumOff val="0"/>
                    <a:alphaOff val="0"/>
                  </a:schemeClr>
                </a:solidFill>
                <a:latin typeface="+mn-lt"/>
                <a:ea typeface="+mn-ea"/>
                <a:cs typeface="+mn-cs"/>
              </a:defRPr>
            </a:lvl2pPr>
            <a:lvl3pPr algn="l" defTabSz="457200" eaLnBrk="1" hangingPunct="1" latinLnBrk="0" marL="914400" rtl="0">
              <a:defRPr kern="1200" sz="1800">
                <a:solidFill>
                  <a:schemeClr val="tx1">
                    <a:hueOff val="0"/>
                    <a:satOff val="0"/>
                    <a:lumOff val="0"/>
                    <a:alphaOff val="0"/>
                  </a:schemeClr>
                </a:solidFill>
                <a:latin typeface="+mn-lt"/>
                <a:ea typeface="+mn-ea"/>
                <a:cs typeface="+mn-cs"/>
              </a:defRPr>
            </a:lvl3pPr>
            <a:lvl4pPr algn="l" defTabSz="457200" eaLnBrk="1" hangingPunct="1" latinLnBrk="0" marL="1371600" rtl="0">
              <a:defRPr kern="1200" sz="1800">
                <a:solidFill>
                  <a:schemeClr val="tx1">
                    <a:hueOff val="0"/>
                    <a:satOff val="0"/>
                    <a:lumOff val="0"/>
                    <a:alphaOff val="0"/>
                  </a:schemeClr>
                </a:solidFill>
                <a:latin typeface="+mn-lt"/>
                <a:ea typeface="+mn-ea"/>
                <a:cs typeface="+mn-cs"/>
              </a:defRPr>
            </a:lvl4pPr>
            <a:lvl5pPr algn="l" defTabSz="457200" eaLnBrk="1" hangingPunct="1" latinLnBrk="0" marL="1828800" rtl="0">
              <a:defRPr kern="1200" sz="1800">
                <a:solidFill>
                  <a:schemeClr val="tx1">
                    <a:hueOff val="0"/>
                    <a:satOff val="0"/>
                    <a:lumOff val="0"/>
                    <a:alphaOff val="0"/>
                  </a:schemeClr>
                </a:solidFill>
                <a:latin typeface="+mn-lt"/>
                <a:ea typeface="+mn-ea"/>
                <a:cs typeface="+mn-cs"/>
              </a:defRPr>
            </a:lvl5pPr>
            <a:lvl6pPr algn="l" defTabSz="457200" eaLnBrk="1" hangingPunct="1" latinLnBrk="0" marL="2286000" rtl="0">
              <a:defRPr kern="1200" sz="1800">
                <a:solidFill>
                  <a:schemeClr val="tx1">
                    <a:hueOff val="0"/>
                    <a:satOff val="0"/>
                    <a:lumOff val="0"/>
                    <a:alphaOff val="0"/>
                  </a:schemeClr>
                </a:solidFill>
                <a:latin typeface="+mn-lt"/>
                <a:ea typeface="+mn-ea"/>
                <a:cs typeface="+mn-cs"/>
              </a:defRPr>
            </a:lvl6pPr>
            <a:lvl7pPr algn="l" defTabSz="457200" eaLnBrk="1" hangingPunct="1" latinLnBrk="0" marL="2743200" rtl="0">
              <a:defRPr kern="1200" sz="1800">
                <a:solidFill>
                  <a:schemeClr val="tx1">
                    <a:hueOff val="0"/>
                    <a:satOff val="0"/>
                    <a:lumOff val="0"/>
                    <a:alphaOff val="0"/>
                  </a:schemeClr>
                </a:solidFill>
                <a:latin typeface="+mn-lt"/>
                <a:ea typeface="+mn-ea"/>
                <a:cs typeface="+mn-cs"/>
              </a:defRPr>
            </a:lvl7pPr>
            <a:lvl8pPr algn="l" defTabSz="457200" eaLnBrk="1" hangingPunct="1" latinLnBrk="0" marL="3200400" rtl="0">
              <a:defRPr kern="1200" sz="1800">
                <a:solidFill>
                  <a:schemeClr val="tx1">
                    <a:hueOff val="0"/>
                    <a:satOff val="0"/>
                    <a:lumOff val="0"/>
                    <a:alphaOff val="0"/>
                  </a:schemeClr>
                </a:solidFill>
                <a:latin typeface="+mn-lt"/>
                <a:ea typeface="+mn-ea"/>
                <a:cs typeface="+mn-cs"/>
              </a:defRPr>
            </a:lvl8pPr>
            <a:lvl9pPr algn="l" defTabSz="457200" eaLnBrk="1" hangingPunct="1" latinLnBrk="0" marL="3657600" rtl="0">
              <a:defRPr kern="1200" sz="1800">
                <a:solidFill>
                  <a:schemeClr val="tx1">
                    <a:hueOff val="0"/>
                    <a:satOff val="0"/>
                    <a:lumOff val="0"/>
                    <a:alphaOff val="0"/>
                  </a:schemeClr>
                </a:solidFill>
                <a:latin typeface="+mn-lt"/>
                <a:ea typeface="+mn-ea"/>
                <a:cs typeface="+mn-cs"/>
              </a:defRPr>
            </a:lvl9pPr>
          </a:lstStyle>
          <a:p>
            <a:pPr algn="ctr" defTabSz="222250"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500" u="none">
              <a:ln>
                <a:noFill/>
              </a:ln>
              <a:solidFill>
                <a:srgbClr val="000000">
                  <a:hueOff val="0"/>
                  <a:satOff val="0"/>
                  <a:lumOff val="0"/>
                  <a:alphaOff val="0"/>
                </a:srgbClr>
              </a:solidFill>
              <a:effectLst/>
              <a:uLnTx/>
              <a:uFillTx/>
              <a:latin typeface="Arial"/>
              <a:ea typeface="微软雅黑"/>
              <a:cs typeface="+mn-cs"/>
            </a:endParaRPr>
          </a:p>
        </p:txBody>
      </p:sp>
      <p:sp>
        <p:nvSpPr>
          <p:cNvPr id="16" name="任意多边形: 形状 78">
            <a:extLst>
              <a:ext uri="{FF2B5EF4-FFF2-40B4-BE49-F238E27FC236}">
                <a16:creationId xmlns:a16="http://schemas.microsoft.com/office/drawing/2014/main" id="{B1F331FE-13BD-493D-A8D2-B0DCAED63100}"/>
              </a:ext>
            </a:extLst>
          </p:cNvPr>
          <p:cNvSpPr/>
          <p:nvPr/>
        </p:nvSpPr>
        <p:spPr>
          <a:xfrm rot="2700000">
            <a:off x="6176386" y="4565991"/>
            <a:ext cx="777875" cy="23812"/>
          </a:xfrm>
          <a:custGeom>
            <a:gdLst>
              <a:gd fmla="*/ 0 w 860862" name="connsiteX0"/>
              <a:gd fmla="*/ 13623 h 27246" name="connsiteY0"/>
              <a:gd fmla="*/ 860862 w 860862" name="connsiteX1"/>
              <a:gd fmla="*/ 13623 h 27246" name="connsiteY1"/>
            </a:gdLst>
            <a:cxnLst>
              <a:cxn ang="0">
                <a:pos x="connsiteX0" y="connsiteY0"/>
              </a:cxn>
              <a:cxn ang="0">
                <a:pos x="connsiteX1" y="connsiteY1"/>
              </a:cxn>
            </a:cxnLst>
            <a:rect b="b" l="l" r="r" t="t"/>
            <a:pathLst>
              <a:path h="27246" w="860861">
                <a:moveTo>
                  <a:pt x="0" y="13623"/>
                </a:moveTo>
                <a:lnTo>
                  <a:pt x="860862" y="13623"/>
                </a:lnTo>
              </a:path>
            </a:pathLst>
          </a:custGeom>
          <a:noFill/>
          <a:ln algn="ctr" cap="flat" cmpd="sng" w="12700">
            <a:solidFill>
              <a:srgbClr val="1F2B45"/>
            </a:solidFill>
            <a:prstDash val="solid"/>
            <a:miter lim="800000"/>
          </a:ln>
          <a:effectLst/>
        </p:spPr>
        <p:txBody>
          <a:bodyPr anchor="ctr" bIns="-7898" lIns="421609" rIns="421609" tIns="-7900"/>
          <a:lstStyle>
            <a:defPPr>
              <a:defRPr lang="en-US"/>
            </a:defPPr>
            <a:lvl1pPr algn="l" defTabSz="457200" eaLnBrk="1" hangingPunct="1" latinLnBrk="0" marL="0" rtl="0">
              <a:defRPr kern="1200" sz="1800">
                <a:solidFill>
                  <a:schemeClr val="tx1">
                    <a:hueOff val="0"/>
                    <a:satOff val="0"/>
                    <a:lumOff val="0"/>
                    <a:alphaOff val="0"/>
                  </a:schemeClr>
                </a:solidFill>
                <a:latin typeface="+mn-lt"/>
                <a:ea typeface="+mn-ea"/>
                <a:cs typeface="+mn-cs"/>
              </a:defRPr>
            </a:lvl1pPr>
            <a:lvl2pPr algn="l" defTabSz="457200" eaLnBrk="1" hangingPunct="1" latinLnBrk="0" marL="457200" rtl="0">
              <a:defRPr kern="1200" sz="1800">
                <a:solidFill>
                  <a:schemeClr val="tx1">
                    <a:hueOff val="0"/>
                    <a:satOff val="0"/>
                    <a:lumOff val="0"/>
                    <a:alphaOff val="0"/>
                  </a:schemeClr>
                </a:solidFill>
                <a:latin typeface="+mn-lt"/>
                <a:ea typeface="+mn-ea"/>
                <a:cs typeface="+mn-cs"/>
              </a:defRPr>
            </a:lvl2pPr>
            <a:lvl3pPr algn="l" defTabSz="457200" eaLnBrk="1" hangingPunct="1" latinLnBrk="0" marL="914400" rtl="0">
              <a:defRPr kern="1200" sz="1800">
                <a:solidFill>
                  <a:schemeClr val="tx1">
                    <a:hueOff val="0"/>
                    <a:satOff val="0"/>
                    <a:lumOff val="0"/>
                    <a:alphaOff val="0"/>
                  </a:schemeClr>
                </a:solidFill>
                <a:latin typeface="+mn-lt"/>
                <a:ea typeface="+mn-ea"/>
                <a:cs typeface="+mn-cs"/>
              </a:defRPr>
            </a:lvl3pPr>
            <a:lvl4pPr algn="l" defTabSz="457200" eaLnBrk="1" hangingPunct="1" latinLnBrk="0" marL="1371600" rtl="0">
              <a:defRPr kern="1200" sz="1800">
                <a:solidFill>
                  <a:schemeClr val="tx1">
                    <a:hueOff val="0"/>
                    <a:satOff val="0"/>
                    <a:lumOff val="0"/>
                    <a:alphaOff val="0"/>
                  </a:schemeClr>
                </a:solidFill>
                <a:latin typeface="+mn-lt"/>
                <a:ea typeface="+mn-ea"/>
                <a:cs typeface="+mn-cs"/>
              </a:defRPr>
            </a:lvl4pPr>
            <a:lvl5pPr algn="l" defTabSz="457200" eaLnBrk="1" hangingPunct="1" latinLnBrk="0" marL="1828800" rtl="0">
              <a:defRPr kern="1200" sz="1800">
                <a:solidFill>
                  <a:schemeClr val="tx1">
                    <a:hueOff val="0"/>
                    <a:satOff val="0"/>
                    <a:lumOff val="0"/>
                    <a:alphaOff val="0"/>
                  </a:schemeClr>
                </a:solidFill>
                <a:latin typeface="+mn-lt"/>
                <a:ea typeface="+mn-ea"/>
                <a:cs typeface="+mn-cs"/>
              </a:defRPr>
            </a:lvl5pPr>
            <a:lvl6pPr algn="l" defTabSz="457200" eaLnBrk="1" hangingPunct="1" latinLnBrk="0" marL="2286000" rtl="0">
              <a:defRPr kern="1200" sz="1800">
                <a:solidFill>
                  <a:schemeClr val="tx1">
                    <a:hueOff val="0"/>
                    <a:satOff val="0"/>
                    <a:lumOff val="0"/>
                    <a:alphaOff val="0"/>
                  </a:schemeClr>
                </a:solidFill>
                <a:latin typeface="+mn-lt"/>
                <a:ea typeface="+mn-ea"/>
                <a:cs typeface="+mn-cs"/>
              </a:defRPr>
            </a:lvl6pPr>
            <a:lvl7pPr algn="l" defTabSz="457200" eaLnBrk="1" hangingPunct="1" latinLnBrk="0" marL="2743200" rtl="0">
              <a:defRPr kern="1200" sz="1800">
                <a:solidFill>
                  <a:schemeClr val="tx1">
                    <a:hueOff val="0"/>
                    <a:satOff val="0"/>
                    <a:lumOff val="0"/>
                    <a:alphaOff val="0"/>
                  </a:schemeClr>
                </a:solidFill>
                <a:latin typeface="+mn-lt"/>
                <a:ea typeface="+mn-ea"/>
                <a:cs typeface="+mn-cs"/>
              </a:defRPr>
            </a:lvl7pPr>
            <a:lvl8pPr algn="l" defTabSz="457200" eaLnBrk="1" hangingPunct="1" latinLnBrk="0" marL="3200400" rtl="0">
              <a:defRPr kern="1200" sz="1800">
                <a:solidFill>
                  <a:schemeClr val="tx1">
                    <a:hueOff val="0"/>
                    <a:satOff val="0"/>
                    <a:lumOff val="0"/>
                    <a:alphaOff val="0"/>
                  </a:schemeClr>
                </a:solidFill>
                <a:latin typeface="+mn-lt"/>
                <a:ea typeface="+mn-ea"/>
                <a:cs typeface="+mn-cs"/>
              </a:defRPr>
            </a:lvl8pPr>
            <a:lvl9pPr algn="l" defTabSz="457200" eaLnBrk="1" hangingPunct="1" latinLnBrk="0" marL="3657600" rtl="0">
              <a:defRPr kern="1200" sz="1800">
                <a:solidFill>
                  <a:schemeClr val="tx1">
                    <a:hueOff val="0"/>
                    <a:satOff val="0"/>
                    <a:lumOff val="0"/>
                    <a:alphaOff val="0"/>
                  </a:schemeClr>
                </a:solidFill>
                <a:latin typeface="+mn-lt"/>
                <a:ea typeface="+mn-ea"/>
                <a:cs typeface="+mn-cs"/>
              </a:defRPr>
            </a:lvl9pPr>
          </a:lstStyle>
          <a:p>
            <a:pPr algn="ctr" defTabSz="222250"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500" u="none">
              <a:ln>
                <a:noFill/>
              </a:ln>
              <a:solidFill>
                <a:srgbClr val="000000">
                  <a:hueOff val="0"/>
                  <a:satOff val="0"/>
                  <a:lumOff val="0"/>
                  <a:alphaOff val="0"/>
                </a:srgbClr>
              </a:solidFill>
              <a:effectLst/>
              <a:uLnTx/>
              <a:uFillTx/>
              <a:latin typeface="Arial"/>
              <a:ea typeface="微软雅黑"/>
              <a:cs typeface="+mn-cs"/>
            </a:endParaRPr>
          </a:p>
        </p:txBody>
      </p:sp>
      <p:sp>
        <p:nvSpPr>
          <p:cNvPr id="17" name="任意多边形: 形状 79">
            <a:extLst>
              <a:ext uri="{FF2B5EF4-FFF2-40B4-BE49-F238E27FC236}">
                <a16:creationId xmlns:a16="http://schemas.microsoft.com/office/drawing/2014/main" id="{6DCB07DC-7D8B-4054-934A-BB773D04995B}"/>
              </a:ext>
            </a:extLst>
          </p:cNvPr>
          <p:cNvSpPr/>
          <p:nvPr/>
        </p:nvSpPr>
        <p:spPr>
          <a:xfrm>
            <a:off x="4822420" y="2957137"/>
            <a:ext cx="1904851" cy="1904865"/>
          </a:xfrm>
          <a:custGeom>
            <a:gdLst>
              <a:gd fmla="*/ 0 w 1230312" name="connsiteX0"/>
              <a:gd fmla="*/ 615156 h 1230312" name="connsiteY0"/>
              <a:gd fmla="*/ 615156 w 1230312" name="connsiteX1"/>
              <a:gd fmla="*/ 0 h 1230312" name="connsiteY1"/>
              <a:gd fmla="*/ 1230312 w 1230312" name="connsiteX2"/>
              <a:gd fmla="*/ 615156 h 1230312" name="connsiteY2"/>
              <a:gd fmla="*/ 615156 w 1230312" name="connsiteX3"/>
              <a:gd fmla="*/ 1230312 h 1230312" name="connsiteY3"/>
              <a:gd fmla="*/ 0 w 1230312" name="connsiteX4"/>
              <a:gd fmla="*/ 615156 h 12303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0312" w="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blipFill>
            <a:blip r:embed="rId2"/>
            <a:stretch>
              <a:fillRect l="-25108" r="-24776"/>
            </a:stretch>
          </a:blipFill>
          <a:ln algn="ctr" cap="flat" cmpd="sng" w="12700">
            <a:solidFill>
              <a:srgbClr val="FFFFFF">
                <a:hueOff val="0"/>
                <a:satOff val="0"/>
                <a:lumOff val="0"/>
                <a:alphaOff val="0"/>
              </a:srgbClr>
            </a:solidFill>
            <a:prstDash val="solid"/>
            <a:miter lim="800000"/>
          </a:ln>
          <a:effectLst/>
        </p:spPr>
        <p:txBody>
          <a:bodyPr anchor="ctr" bIns="197955" lIns="197955" rIns="197955" tIns="197955"/>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244600"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2800" u="none">
              <a:ln>
                <a:noFill/>
              </a:ln>
              <a:solidFill>
                <a:srgbClr val="FFFFFF"/>
              </a:solidFill>
              <a:effectLst/>
              <a:uLnTx/>
              <a:uFillTx/>
              <a:latin typeface="Arial"/>
              <a:ea typeface="微软雅黑"/>
              <a:cs typeface="+mn-cs"/>
            </a:endParaRPr>
          </a:p>
        </p:txBody>
      </p:sp>
      <p:sp>
        <p:nvSpPr>
          <p:cNvPr id="18" name="Freeform 35">
            <a:extLst>
              <a:ext uri="{FF2B5EF4-FFF2-40B4-BE49-F238E27FC236}">
                <a16:creationId xmlns:a16="http://schemas.microsoft.com/office/drawing/2014/main" id="{4AA7CC8F-9859-492C-B0A0-FC8E61F4FB81}"/>
              </a:ext>
            </a:extLst>
          </p:cNvPr>
          <p:cNvSpPr/>
          <p:nvPr/>
        </p:nvSpPr>
        <p:spPr>
          <a:xfrm>
            <a:off x="6921718" y="2383971"/>
            <a:ext cx="379412" cy="377825"/>
          </a:xfrm>
          <a:custGeom>
            <a:gdLst>
              <a:gd fmla="*/ 144739 w 579692" name="connsiteX0"/>
              <a:gd fmla="*/ 307322 h 578710" name="connsiteY0"/>
              <a:gd fmla="*/ 144739 w 579692" name="connsiteX1"/>
              <a:gd fmla="*/ 398233 h 578710" name="connsiteY1"/>
              <a:gd fmla="*/ 199125 w 579692" name="connsiteX2"/>
              <a:gd fmla="*/ 398233 h 578710" name="connsiteY2"/>
              <a:gd fmla="*/ 199125 w 579692" name="connsiteX3"/>
              <a:gd fmla="*/ 307322 h 578710" name="connsiteY3"/>
              <a:gd fmla="*/ 127063 w 579692" name="connsiteX4"/>
              <a:gd fmla="*/ 289682 h 578710" name="connsiteY4"/>
              <a:gd fmla="*/ 217480 w 579692" name="connsiteX5"/>
              <a:gd fmla="*/ 289682 h 578710" name="connsiteY5"/>
              <a:gd fmla="*/ 217480 w 579692" name="connsiteX6"/>
              <a:gd fmla="*/ 415873 h 578710" name="connsiteY6"/>
              <a:gd fmla="*/ 127063 w 579692" name="connsiteX7"/>
              <a:gd fmla="*/ 415873 h 578710" name="connsiteY7"/>
              <a:gd fmla="*/ 254158 w 579692" name="connsiteX8"/>
              <a:gd fmla="*/ 235465 h 578710" name="connsiteY8"/>
              <a:gd fmla="*/ 254158 w 579692" name="connsiteX9"/>
              <a:gd fmla="*/ 397561 h 578710" name="connsiteY9"/>
              <a:gd fmla="*/ 307865 w 579692" name="connsiteX10"/>
              <a:gd fmla="*/ 397561 h 578710" name="connsiteY10"/>
              <a:gd fmla="*/ 307865 w 579692" name="connsiteX11"/>
              <a:gd fmla="*/ 235465 h 578710" name="connsiteY11"/>
              <a:gd fmla="*/ 235803 w 579692" name="connsiteX12"/>
              <a:gd fmla="*/ 217153 h 578710" name="connsiteY12"/>
              <a:gd fmla="*/ 326220 w 579692" name="connsiteX13"/>
              <a:gd fmla="*/ 217153 h 578710" name="connsiteY13"/>
              <a:gd fmla="*/ 326220 w 579692" name="connsiteX14"/>
              <a:gd fmla="*/ 415873 h 578710" name="connsiteY14"/>
              <a:gd fmla="*/ 235803 w 579692" name="connsiteX15"/>
              <a:gd fmla="*/ 415873 h 578710" name="connsiteY15"/>
              <a:gd fmla="*/ 362898 w 579692" name="connsiteX16"/>
              <a:gd fmla="*/ 162831 h 578710" name="connsiteY16"/>
              <a:gd fmla="*/ 362898 w 579692" name="connsiteX17"/>
              <a:gd fmla="*/ 397556 h 578710" name="connsiteY17"/>
              <a:gd fmla="*/ 416605 w 579692" name="connsiteX18"/>
              <a:gd fmla="*/ 397556 h 578710" name="connsiteY18"/>
              <a:gd fmla="*/ 416605 w 579692" name="connsiteX19"/>
              <a:gd fmla="*/ 162831 h 578710" name="connsiteY19"/>
              <a:gd fmla="*/ 344543 w 579692" name="connsiteX20"/>
              <a:gd fmla="*/ 144514 h 578710" name="connsiteY20"/>
              <a:gd fmla="*/ 434960 w 579692" name="connsiteX21"/>
              <a:gd fmla="*/ 144514 h 578710" name="connsiteY21"/>
              <a:gd fmla="*/ 434960 w 579692" name="connsiteX22"/>
              <a:gd fmla="*/ 415873 h 578710" name="connsiteY22"/>
              <a:gd fmla="*/ 344543 w 579692" name="connsiteX23"/>
              <a:gd fmla="*/ 415873 h 578710" name="connsiteY23"/>
              <a:gd fmla="*/ 290186 w 579692" name="connsiteX24"/>
              <a:gd fmla="*/ 18318 h 578710" name="connsiteY24"/>
              <a:gd fmla="*/ 18349 w 579692" name="connsiteX25"/>
              <a:gd fmla="*/ 289694 h 578710" name="connsiteY25"/>
              <a:gd fmla="*/ 290186 w 579692" name="connsiteX26"/>
              <a:gd fmla="*/ 561071 h 578710" name="connsiteY26"/>
              <a:gd fmla="*/ 562023 w 579692" name="connsiteX27"/>
              <a:gd fmla="*/ 289694 h 578710" name="connsiteY27"/>
              <a:gd fmla="*/ 290186 w 579692" name="connsiteX28"/>
              <a:gd fmla="*/ 18318 h 578710" name="connsiteY28"/>
              <a:gd fmla="*/ 290186 w 579692" name="connsiteX29"/>
              <a:gd fmla="*/ 0 h 578710" name="connsiteY29"/>
              <a:gd fmla="*/ 579692 w 579692" name="connsiteX30"/>
              <a:gd fmla="*/ 289694 h 578710" name="connsiteY30"/>
              <a:gd fmla="*/ 290186 w 579692" name="connsiteX31"/>
              <a:gd fmla="*/ 578710 h 578710" name="connsiteY31"/>
              <a:gd fmla="*/ 0 w 579692" name="connsiteX32"/>
              <a:gd fmla="*/ 289694 h 578710" name="connsiteY32"/>
              <a:gd fmla="*/ 290186 w 579692" name="connsiteX33"/>
              <a:gd fmla="*/ 0 h 578710"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578710" w="579692">
                <a:moveTo>
                  <a:pt x="144739" y="307322"/>
                </a:moveTo>
                <a:lnTo>
                  <a:pt x="144739" y="398233"/>
                </a:lnTo>
                <a:lnTo>
                  <a:pt x="199125" y="398233"/>
                </a:lnTo>
                <a:lnTo>
                  <a:pt x="199125" y="307322"/>
                </a:lnTo>
                <a:close/>
                <a:moveTo>
                  <a:pt x="127063" y="289682"/>
                </a:moveTo>
                <a:lnTo>
                  <a:pt x="217480" y="289682"/>
                </a:lnTo>
                <a:lnTo>
                  <a:pt x="217480" y="415873"/>
                </a:lnTo>
                <a:lnTo>
                  <a:pt x="127063" y="415873"/>
                </a:lnTo>
                <a:close/>
                <a:moveTo>
                  <a:pt x="254158" y="235465"/>
                </a:moveTo>
                <a:lnTo>
                  <a:pt x="254158" y="397561"/>
                </a:lnTo>
                <a:lnTo>
                  <a:pt x="307865" y="397561"/>
                </a:lnTo>
                <a:lnTo>
                  <a:pt x="307865" y="235465"/>
                </a:lnTo>
                <a:close/>
                <a:moveTo>
                  <a:pt x="235803" y="217153"/>
                </a:moveTo>
                <a:lnTo>
                  <a:pt x="326220" y="217153"/>
                </a:lnTo>
                <a:lnTo>
                  <a:pt x="326220" y="415873"/>
                </a:lnTo>
                <a:lnTo>
                  <a:pt x="235803" y="415873"/>
                </a:lnTo>
                <a:close/>
                <a:moveTo>
                  <a:pt x="362898" y="162831"/>
                </a:moveTo>
                <a:lnTo>
                  <a:pt x="362898" y="397556"/>
                </a:lnTo>
                <a:lnTo>
                  <a:pt x="416605" y="397556"/>
                </a:lnTo>
                <a:lnTo>
                  <a:pt x="416605" y="162831"/>
                </a:lnTo>
                <a:close/>
                <a:moveTo>
                  <a:pt x="344543" y="144514"/>
                </a:moveTo>
                <a:lnTo>
                  <a:pt x="434960" y="144514"/>
                </a:lnTo>
                <a:lnTo>
                  <a:pt x="434960" y="415873"/>
                </a:lnTo>
                <a:lnTo>
                  <a:pt x="344543" y="415873"/>
                </a:lnTo>
                <a:close/>
                <a:moveTo>
                  <a:pt x="290186" y="18318"/>
                </a:moveTo>
                <a:cubicBezTo>
                  <a:pt x="139996" y="18318"/>
                  <a:pt x="18349" y="139759"/>
                  <a:pt x="18349" y="289694"/>
                </a:cubicBezTo>
                <a:cubicBezTo>
                  <a:pt x="18349" y="438951"/>
                  <a:pt x="139996" y="561071"/>
                  <a:pt x="290186" y="561071"/>
                </a:cubicBezTo>
                <a:cubicBezTo>
                  <a:pt x="439696" y="561071"/>
                  <a:pt x="562023" y="438951"/>
                  <a:pt x="562023" y="289694"/>
                </a:cubicBezTo>
                <a:cubicBezTo>
                  <a:pt x="562023" y="139759"/>
                  <a:pt x="439696" y="18318"/>
                  <a:pt x="290186" y="18318"/>
                </a:cubicBezTo>
                <a:close/>
                <a:moveTo>
                  <a:pt x="290186" y="0"/>
                </a:moveTo>
                <a:cubicBezTo>
                  <a:pt x="449890" y="0"/>
                  <a:pt x="579692" y="129582"/>
                  <a:pt x="579692" y="289694"/>
                </a:cubicBezTo>
                <a:cubicBezTo>
                  <a:pt x="579692" y="449128"/>
                  <a:pt x="449890" y="578710"/>
                  <a:pt x="290186" y="578710"/>
                </a:cubicBezTo>
                <a:cubicBezTo>
                  <a:pt x="129802" y="578710"/>
                  <a:pt x="0" y="449128"/>
                  <a:pt x="0" y="289694"/>
                </a:cubicBezTo>
                <a:cubicBezTo>
                  <a:pt x="0" y="129582"/>
                  <a:pt x="129802" y="0"/>
                  <a:pt x="290186" y="0"/>
                </a:cubicBezTo>
                <a:close/>
              </a:path>
            </a:pathLst>
          </a:custGeom>
          <a:solidFill>
            <a:srgbClr val="FFFFFF"/>
          </a:solidFill>
          <a:ln algn="ctr" cap="flat" cmpd="sng" w="12700">
            <a:noFill/>
            <a:prstDash val="solid"/>
            <a:miter lim="800000"/>
          </a:ln>
          <a:effectLst/>
        </p:spPr>
        <p:txBody>
          <a:bodyPr anchor="ctr" bIns="197955" lIns="197955" rIns="197955" tIns="197955"/>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244600"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2800" u="none">
              <a:ln>
                <a:noFill/>
              </a:ln>
              <a:solidFill>
                <a:srgbClr val="FFFFFF"/>
              </a:solidFill>
              <a:effectLst/>
              <a:uLnTx/>
              <a:uFillTx/>
              <a:latin typeface="Arial"/>
              <a:ea typeface="微软雅黑"/>
              <a:cs typeface="+mn-cs"/>
            </a:endParaRPr>
          </a:p>
        </p:txBody>
      </p:sp>
      <p:sp>
        <p:nvSpPr>
          <p:cNvPr id="19" name="Freeform 59">
            <a:extLst>
              <a:ext uri="{FF2B5EF4-FFF2-40B4-BE49-F238E27FC236}">
                <a16:creationId xmlns:a16="http://schemas.microsoft.com/office/drawing/2014/main" id="{3D02AE69-E50D-422A-A6DA-BCB5BF6FCE22}"/>
              </a:ext>
            </a:extLst>
          </p:cNvPr>
          <p:cNvSpPr/>
          <p:nvPr/>
        </p:nvSpPr>
        <p:spPr>
          <a:xfrm>
            <a:off x="7475755" y="3761921"/>
            <a:ext cx="379413" cy="295275"/>
          </a:xfrm>
          <a:custGeom>
            <a:gdLst>
              <a:gd fmla="*/ 443 w 736" name="T0"/>
              <a:gd fmla="*/ 0 h 573" name="T1"/>
              <a:gd fmla="*/ 407 w 736" name="T2"/>
              <a:gd fmla="*/ 14 h 573" name="T3"/>
              <a:gd fmla="*/ 261 w 736" name="T4"/>
              <a:gd fmla="*/ 124 h 573" name="T5"/>
              <a:gd fmla="*/ 81 w 736" name="T6"/>
              <a:gd fmla="*/ 124 h 573" name="T7"/>
              <a:gd fmla="*/ 0 w 736" name="T8"/>
              <a:gd fmla="*/ 205 h 573" name="T9"/>
              <a:gd fmla="*/ 0 w 736" name="T10"/>
              <a:gd fmla="*/ 367 h 573" name="T11"/>
              <a:gd fmla="*/ 81 w 736" name="T12"/>
              <a:gd fmla="*/ 448 h 573" name="T13"/>
              <a:gd fmla="*/ 261 w 736" name="T14"/>
              <a:gd fmla="*/ 448 h 573" name="T15"/>
              <a:gd fmla="*/ 407 w 736" name="T16"/>
              <a:gd fmla="*/ 559 h 573" name="T17"/>
              <a:gd fmla="*/ 443 w 736" name="T18"/>
              <a:gd fmla="*/ 573 h 573" name="T19"/>
              <a:gd fmla="*/ 473 w 736" name="T20"/>
              <a:gd fmla="*/ 557 h 573" name="T21"/>
              <a:gd fmla="*/ 483 w 736" name="T22"/>
              <a:gd fmla="*/ 521 h 573" name="T23"/>
              <a:gd fmla="*/ 483 w 736" name="T24"/>
              <a:gd fmla="*/ 52 h 573" name="T25"/>
              <a:gd fmla="*/ 443 w 736" name="T26"/>
              <a:gd fmla="*/ 0 h 573" name="T27"/>
              <a:gd fmla="*/ 456 w 736" name="T28"/>
              <a:gd fmla="*/ 521 h 573" name="T29"/>
              <a:gd fmla="*/ 451 w 736" name="T30"/>
              <a:gd fmla="*/ 542 h 573" name="T31"/>
              <a:gd fmla="*/ 423 w 736" name="T32"/>
              <a:gd fmla="*/ 537 h 573" name="T33"/>
              <a:gd fmla="*/ 273 w 736" name="T34"/>
              <a:gd fmla="*/ 424 h 573" name="T35"/>
              <a:gd fmla="*/ 265 w 736" name="T36"/>
              <a:gd fmla="*/ 422 h 573" name="T37"/>
              <a:gd fmla="*/ 81 w 736" name="T38"/>
              <a:gd fmla="*/ 422 h 573" name="T39"/>
              <a:gd fmla="*/ 27 w 736" name="T40"/>
              <a:gd fmla="*/ 367 h 573" name="T41"/>
              <a:gd fmla="*/ 27 w 736" name="T42"/>
              <a:gd fmla="*/ 205 h 573" name="T43"/>
              <a:gd fmla="*/ 81 w 736" name="T44"/>
              <a:gd fmla="*/ 151 h 573" name="T45"/>
              <a:gd fmla="*/ 265 w 736" name="T46"/>
              <a:gd fmla="*/ 151 h 573" name="T47"/>
              <a:gd fmla="*/ 273 w 736" name="T48"/>
              <a:gd fmla="*/ 148 h 573" name="T49"/>
              <a:gd fmla="*/ 423 w 736" name="T50"/>
              <a:gd fmla="*/ 35 h 573" name="T51"/>
              <a:gd fmla="*/ 443 w 736" name="T52"/>
              <a:gd fmla="*/ 27 h 573" name="T53"/>
              <a:gd fmla="*/ 456 w 736" name="T54"/>
              <a:gd fmla="*/ 52 h 573" name="T55"/>
              <a:gd fmla="*/ 456 w 736" name="T56"/>
              <a:gd fmla="*/ 521 h 573" name="T57"/>
              <a:gd fmla="*/ 541 w 736" name="T58"/>
              <a:gd fmla="*/ 394 h 573" name="T59"/>
              <a:gd fmla="*/ 527 w 736" name="T60"/>
              <a:gd fmla="*/ 380 h 573" name="T61"/>
              <a:gd fmla="*/ 541 w 736" name="T62"/>
              <a:gd fmla="*/ 367 h 573" name="T63"/>
              <a:gd fmla="*/ 621 w 736" name="T64"/>
              <a:gd fmla="*/ 286 h 573" name="T65"/>
              <a:gd fmla="*/ 541 w 736" name="T66"/>
              <a:gd fmla="*/ 205 h 573" name="T67"/>
              <a:gd fmla="*/ 527 w 736" name="T68"/>
              <a:gd fmla="*/ 192 h 573" name="T69"/>
              <a:gd fmla="*/ 541 w 736" name="T70"/>
              <a:gd fmla="*/ 179 h 573" name="T71"/>
              <a:gd fmla="*/ 648 w 736" name="T72"/>
              <a:gd fmla="*/ 286 h 573" name="T73"/>
              <a:gd fmla="*/ 541 w 736" name="T74"/>
              <a:gd fmla="*/ 394 h 573" name="T75"/>
              <a:gd fmla="*/ 736 w 736" name="T76"/>
              <a:gd fmla="*/ 286 h 573" name="T77"/>
              <a:gd fmla="*/ 559 w 736" name="T78"/>
              <a:gd fmla="*/ 464 h 573" name="T79"/>
              <a:gd fmla="*/ 546 w 736" name="T80"/>
              <a:gd fmla="*/ 450 h 573" name="T81"/>
              <a:gd fmla="*/ 559 w 736" name="T82"/>
              <a:gd fmla="*/ 437 h 573" name="T83"/>
              <a:gd fmla="*/ 710 w 736" name="T84"/>
              <a:gd fmla="*/ 286 h 573" name="T85"/>
              <a:gd fmla="*/ 559 w 736" name="T86"/>
              <a:gd fmla="*/ 135 h 573" name="T87"/>
              <a:gd fmla="*/ 546 w 736" name="T88"/>
              <a:gd fmla="*/ 122 h 573" name="T89"/>
              <a:gd fmla="*/ 559 w 736" name="T90"/>
              <a:gd fmla="*/ 109 h 573" name="T91"/>
              <a:gd fmla="*/ 736 w 736" name="T92"/>
              <a:gd fmla="*/ 286 h 57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573" w="736">
                <a:moveTo>
                  <a:pt x="443" y="0"/>
                </a:moveTo>
                <a:cubicBezTo>
                  <a:pt x="431" y="0"/>
                  <a:pt x="419" y="5"/>
                  <a:pt x="407" y="14"/>
                </a:cubicBezTo>
                <a:lnTo>
                  <a:pt x="261" y="124"/>
                </a:lnTo>
                <a:lnTo>
                  <a:pt x="81" y="124"/>
                </a:lnTo>
                <a:cubicBezTo>
                  <a:pt x="36" y="124"/>
                  <a:pt x="0" y="160"/>
                  <a:pt x="0" y="205"/>
                </a:cubicBezTo>
                <a:lnTo>
                  <a:pt x="0" y="367"/>
                </a:lnTo>
                <a:cubicBezTo>
                  <a:pt x="0" y="412"/>
                  <a:pt x="36" y="448"/>
                  <a:pt x="81" y="448"/>
                </a:cubicBezTo>
                <a:lnTo>
                  <a:pt x="261" y="448"/>
                </a:lnTo>
                <a:lnTo>
                  <a:pt x="407" y="559"/>
                </a:lnTo>
                <a:cubicBezTo>
                  <a:pt x="419" y="568"/>
                  <a:pt x="431" y="573"/>
                  <a:pt x="443" y="573"/>
                </a:cubicBezTo>
                <a:cubicBezTo>
                  <a:pt x="455" y="573"/>
                  <a:pt x="466" y="567"/>
                  <a:pt x="473" y="557"/>
                </a:cubicBezTo>
                <a:cubicBezTo>
                  <a:pt x="479" y="548"/>
                  <a:pt x="483" y="536"/>
                  <a:pt x="483" y="521"/>
                </a:cubicBezTo>
                <a:lnTo>
                  <a:pt x="483" y="52"/>
                </a:lnTo>
                <a:cubicBezTo>
                  <a:pt x="483" y="14"/>
                  <a:pt x="461" y="0"/>
                  <a:pt x="443" y="0"/>
                </a:cubicBezTo>
                <a:close/>
                <a:moveTo>
                  <a:pt x="456" y="521"/>
                </a:moveTo>
                <a:cubicBezTo>
                  <a:pt x="456" y="530"/>
                  <a:pt x="454" y="537"/>
                  <a:pt x="451" y="542"/>
                </a:cubicBezTo>
                <a:cubicBezTo>
                  <a:pt x="446" y="549"/>
                  <a:pt x="435" y="546"/>
                  <a:pt x="423" y="537"/>
                </a:cubicBezTo>
                <a:lnTo>
                  <a:pt x="273" y="424"/>
                </a:lnTo>
                <a:cubicBezTo>
                  <a:pt x="271" y="423"/>
                  <a:pt x="268" y="422"/>
                  <a:pt x="265" y="422"/>
                </a:cubicBezTo>
                <a:lnTo>
                  <a:pt x="81" y="422"/>
                </a:lnTo>
                <a:cubicBezTo>
                  <a:pt x="51" y="422"/>
                  <a:pt x="27" y="397"/>
                  <a:pt x="27" y="367"/>
                </a:cubicBezTo>
                <a:lnTo>
                  <a:pt x="27" y="205"/>
                </a:lnTo>
                <a:cubicBezTo>
                  <a:pt x="27" y="175"/>
                  <a:pt x="51" y="151"/>
                  <a:pt x="81" y="151"/>
                </a:cubicBezTo>
                <a:lnTo>
                  <a:pt x="265" y="151"/>
                </a:lnTo>
                <a:cubicBezTo>
                  <a:pt x="268" y="151"/>
                  <a:pt x="271" y="150"/>
                  <a:pt x="273" y="148"/>
                </a:cubicBezTo>
                <a:lnTo>
                  <a:pt x="423" y="35"/>
                </a:lnTo>
                <a:cubicBezTo>
                  <a:pt x="430" y="30"/>
                  <a:pt x="437" y="27"/>
                  <a:pt x="443" y="27"/>
                </a:cubicBezTo>
                <a:cubicBezTo>
                  <a:pt x="455" y="27"/>
                  <a:pt x="456" y="46"/>
                  <a:pt x="456" y="52"/>
                </a:cubicBezTo>
                <a:lnTo>
                  <a:pt x="456" y="521"/>
                </a:lnTo>
                <a:close/>
                <a:moveTo>
                  <a:pt x="541" y="394"/>
                </a:moveTo>
                <a:cubicBezTo>
                  <a:pt x="533" y="394"/>
                  <a:pt x="527" y="388"/>
                  <a:pt x="527" y="380"/>
                </a:cubicBezTo>
                <a:cubicBezTo>
                  <a:pt x="527" y="373"/>
                  <a:pt x="533" y="367"/>
                  <a:pt x="541" y="367"/>
                </a:cubicBezTo>
                <a:cubicBezTo>
                  <a:pt x="585" y="367"/>
                  <a:pt x="621" y="331"/>
                  <a:pt x="621" y="286"/>
                </a:cubicBezTo>
                <a:cubicBezTo>
                  <a:pt x="621" y="242"/>
                  <a:pt x="585" y="205"/>
                  <a:pt x="541" y="205"/>
                </a:cubicBezTo>
                <a:cubicBezTo>
                  <a:pt x="533" y="205"/>
                  <a:pt x="527" y="199"/>
                  <a:pt x="527" y="192"/>
                </a:cubicBezTo>
                <a:cubicBezTo>
                  <a:pt x="527" y="185"/>
                  <a:pt x="533" y="179"/>
                  <a:pt x="541" y="179"/>
                </a:cubicBezTo>
                <a:cubicBezTo>
                  <a:pt x="600" y="179"/>
                  <a:pt x="648" y="227"/>
                  <a:pt x="648" y="286"/>
                </a:cubicBezTo>
                <a:cubicBezTo>
                  <a:pt x="648" y="346"/>
                  <a:pt x="600" y="394"/>
                  <a:pt x="541" y="394"/>
                </a:cubicBezTo>
                <a:close/>
                <a:moveTo>
                  <a:pt x="736" y="286"/>
                </a:moveTo>
                <a:cubicBezTo>
                  <a:pt x="736" y="384"/>
                  <a:pt x="657" y="464"/>
                  <a:pt x="559" y="464"/>
                </a:cubicBezTo>
                <a:cubicBezTo>
                  <a:pt x="552" y="464"/>
                  <a:pt x="546" y="458"/>
                  <a:pt x="546" y="450"/>
                </a:cubicBezTo>
                <a:cubicBezTo>
                  <a:pt x="546" y="443"/>
                  <a:pt x="552" y="437"/>
                  <a:pt x="559" y="437"/>
                </a:cubicBezTo>
                <a:cubicBezTo>
                  <a:pt x="642" y="437"/>
                  <a:pt x="710" y="369"/>
                  <a:pt x="710" y="286"/>
                </a:cubicBezTo>
                <a:cubicBezTo>
                  <a:pt x="710" y="203"/>
                  <a:pt x="642" y="135"/>
                  <a:pt x="559" y="135"/>
                </a:cubicBezTo>
                <a:cubicBezTo>
                  <a:pt x="552" y="135"/>
                  <a:pt x="546" y="129"/>
                  <a:pt x="546" y="122"/>
                </a:cubicBezTo>
                <a:cubicBezTo>
                  <a:pt x="546" y="115"/>
                  <a:pt x="552" y="109"/>
                  <a:pt x="559" y="109"/>
                </a:cubicBezTo>
                <a:cubicBezTo>
                  <a:pt x="657" y="109"/>
                  <a:pt x="736" y="188"/>
                  <a:pt x="736" y="286"/>
                </a:cubicBezTo>
                <a:close/>
              </a:path>
            </a:pathLst>
          </a:custGeom>
          <a:solidFill>
            <a:srgbClr val="FFFFFF"/>
          </a:solidFill>
          <a:ln algn="ctr" cap="flat" cmpd="sng" w="12700">
            <a:noFill/>
            <a:prstDash val="solid"/>
            <a:miter lim="800000"/>
          </a:ln>
          <a:effectLst/>
        </p:spPr>
        <p:txBody>
          <a:bodyPr anchor="ctr" bIns="197955" lIns="197955" rIns="197955" tIns="197955"/>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244600"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2800" u="none">
              <a:ln>
                <a:noFill/>
              </a:ln>
              <a:solidFill>
                <a:srgbClr val="FFFFFF"/>
              </a:solidFill>
              <a:effectLst/>
              <a:uLnTx/>
              <a:uFillTx/>
              <a:latin typeface="Arial"/>
              <a:ea typeface="微软雅黑"/>
              <a:cs typeface="+mn-cs"/>
            </a:endParaRPr>
          </a:p>
        </p:txBody>
      </p:sp>
      <p:sp>
        <p:nvSpPr>
          <p:cNvPr id="20" name="Freeform 71">
            <a:extLst>
              <a:ext uri="{FF2B5EF4-FFF2-40B4-BE49-F238E27FC236}">
                <a16:creationId xmlns:a16="http://schemas.microsoft.com/office/drawing/2014/main" id="{DB30A66D-CBE3-45CC-B844-8E07252B50CF}"/>
              </a:ext>
            </a:extLst>
          </p:cNvPr>
          <p:cNvSpPr/>
          <p:nvPr/>
        </p:nvSpPr>
        <p:spPr>
          <a:xfrm>
            <a:off x="6921718" y="5057321"/>
            <a:ext cx="379412" cy="377825"/>
          </a:xfrm>
          <a:custGeom>
            <a:gdLst>
              <a:gd fmla="*/ 426920 w 591547" name="connsiteX0"/>
              <a:gd fmla="*/ 426341 h 590640" name="connsiteY0"/>
              <a:gd fmla="*/ 464040 w 591547" name="connsiteX1"/>
              <a:gd fmla="*/ 525427 h 590640" name="connsiteY1"/>
              <a:gd fmla="*/ 484213 w 591547" name="connsiteX2"/>
              <a:gd fmla="*/ 483537 h 590640" name="connsiteY2"/>
              <a:gd fmla="*/ 526174 w 591547" name="connsiteX3"/>
              <a:gd fmla="*/ 463397 h 590640" name="connsiteY3"/>
              <a:gd fmla="*/ 390608 w 591547" name="connsiteX4"/>
              <a:gd fmla="*/ 390089 h 590640" name="connsiteY4"/>
              <a:gd fmla="*/ 580240 w 591547" name="connsiteX5"/>
              <a:gd fmla="*/ 460175 h 590640" name="connsiteY5"/>
              <a:gd fmla="*/ 510843 w 591547" name="connsiteX6"/>
              <a:gd fmla="*/ 494815 h 590640" name="connsiteY6"/>
              <a:gd fmla="*/ 584274 w 591547" name="connsiteX7"/>
              <a:gd fmla="*/ 568123 h 590640" name="connsiteY7"/>
              <a:gd fmla="*/ 584274 w 591547" name="connsiteX8"/>
              <a:gd fmla="*/ 583429 h 590640" name="connsiteY8"/>
              <a:gd fmla="*/ 576205 w 591547" name="connsiteX9"/>
              <a:gd fmla="*/ 585846 h 590640" name="connsiteY9"/>
              <a:gd fmla="*/ 568942 w 591547" name="connsiteX10"/>
              <a:gd fmla="*/ 583429 h 590640" name="connsiteY10"/>
              <a:gd fmla="*/ 495511 w 591547" name="connsiteX11"/>
              <a:gd fmla="*/ 510121 h 590640" name="connsiteY11"/>
              <a:gd fmla="*/ 460812 w 591547" name="connsiteX12"/>
              <a:gd fmla="*/ 579402 h 590640" name="connsiteY12"/>
              <a:gd fmla="*/ 296177 w 591547" name="connsiteX13"/>
              <a:gd fmla="*/ 0 h 590640" name="connsiteY13"/>
              <a:gd fmla="*/ 591547 w 591547" name="connsiteX14"/>
              <a:gd fmla="*/ 295723 h 590640" name="connsiteY14"/>
              <a:gd fmla="*/ 581056 w 591547" name="connsiteX15"/>
              <a:gd fmla="*/ 306198 h 590640" name="connsiteY15"/>
              <a:gd fmla="*/ 570564 w 591547" name="connsiteX16"/>
              <a:gd fmla="*/ 295723 h 590640" name="connsiteY16"/>
              <a:gd fmla="*/ 296177 w 591547" name="connsiteX17"/>
              <a:gd fmla="*/ 21756 h 590640" name="connsiteY17"/>
              <a:gd fmla="*/ 21790 w 591547" name="connsiteX18"/>
              <a:gd fmla="*/ 295723 h 590640" name="connsiteY18"/>
              <a:gd fmla="*/ 112983 w 591547" name="connsiteX19"/>
              <a:gd fmla="*/ 499587 h 590640" name="connsiteY19"/>
              <a:gd fmla="*/ 121053 w 591547" name="connsiteX20"/>
              <a:gd fmla="*/ 493946 h 590640" name="connsiteY20"/>
              <a:gd fmla="*/ 205791 w 591547" name="connsiteX21"/>
              <a:gd fmla="*/ 448016 h 590640" name="connsiteY21"/>
              <a:gd fmla="*/ 218703 w 591547" name="connsiteX22"/>
              <a:gd fmla="*/ 427066 h 590640" name="connsiteY22"/>
              <a:gd fmla="*/ 218703 w 591547" name="connsiteX23"/>
              <a:gd fmla="*/ 395640 h 590640" name="connsiteY23"/>
              <a:gd fmla="*/ 184808 w 591547" name="connsiteX24"/>
              <a:gd fmla="*/ 327149 h 590640" name="connsiteY24"/>
              <a:gd fmla="*/ 171089 w 591547" name="connsiteX25"/>
              <a:gd fmla="*/ 296529 h 590640" name="connsiteY25"/>
              <a:gd fmla="*/ 171089 w 591547" name="connsiteX26"/>
              <a:gd fmla="*/ 258657 h 590640" name="connsiteY26"/>
              <a:gd fmla="*/ 179966 w 591547" name="connsiteX27"/>
              <a:gd fmla="*/ 232872 h 590640" name="connsiteY27"/>
              <a:gd fmla="*/ 179966 w 591547" name="connsiteX28"/>
              <a:gd fmla="*/ 182913 h 590640" name="connsiteY28"/>
              <a:gd fmla="*/ 200141 w 591547" name="connsiteX29"/>
              <a:gd fmla="*/ 120062 h 590640" name="connsiteY29"/>
              <a:gd fmla="*/ 296177 w 591547" name="connsiteX30"/>
              <a:gd fmla="*/ 86219 h 590640" name="connsiteY30"/>
              <a:gd fmla="*/ 391406 w 591547" name="connsiteX31"/>
              <a:gd fmla="*/ 120062 h 590640" name="connsiteY31"/>
              <a:gd fmla="*/ 411581 w 591547" name="connsiteX32"/>
              <a:gd fmla="*/ 182913 h 590640" name="connsiteY32"/>
              <a:gd fmla="*/ 411581 w 591547" name="connsiteX33"/>
              <a:gd fmla="*/ 232872 h 590640" name="connsiteY33"/>
              <a:gd fmla="*/ 421265 w 591547" name="connsiteX34"/>
              <a:gd fmla="*/ 258657 h 590640" name="connsiteY34"/>
              <a:gd fmla="*/ 421265 w 591547" name="connsiteX35"/>
              <a:gd fmla="*/ 296529 h 590640" name="connsiteY35"/>
              <a:gd fmla="*/ 393020 w 591547" name="connsiteX36"/>
              <a:gd fmla="*/ 334401 h 590640" name="connsiteY36"/>
              <a:gd fmla="*/ 380107 w 591547" name="connsiteX37"/>
              <a:gd fmla="*/ 327149 h 590640" name="connsiteY37"/>
              <a:gd fmla="*/ 386563 w 591547" name="connsiteX38"/>
              <a:gd fmla="*/ 313450 h 590640" name="connsiteY38"/>
              <a:gd fmla="*/ 399476 w 591547" name="connsiteX39"/>
              <a:gd fmla="*/ 296529 h 590640" name="connsiteY39"/>
              <a:gd fmla="*/ 399476 w 591547" name="connsiteX40"/>
              <a:gd fmla="*/ 258657 h 590640" name="connsiteY40"/>
              <a:gd fmla="*/ 393827 w 591547" name="connsiteX41"/>
              <a:gd fmla="*/ 245764 h 590640" name="connsiteY41"/>
              <a:gd fmla="*/ 389792 w 591547" name="connsiteX42"/>
              <a:gd fmla="*/ 242541 h 590640" name="connsiteY42"/>
              <a:gd fmla="*/ 389792 w 591547" name="connsiteX43"/>
              <a:gd fmla="*/ 181302 h 590640" name="connsiteY43"/>
              <a:gd fmla="*/ 375265 w 591547" name="connsiteX44"/>
              <a:gd fmla="*/ 133760 h 590640" name="connsiteY44"/>
              <a:gd fmla="*/ 296177 w 591547" name="connsiteX45"/>
              <a:gd fmla="*/ 107170 h 590640" name="connsiteY45"/>
              <a:gd fmla="*/ 216282 w 591547" name="connsiteX46"/>
              <a:gd fmla="*/ 133760 h 590640" name="connsiteY46"/>
              <a:gd fmla="*/ 201755 w 591547" name="connsiteX47"/>
              <a:gd fmla="*/ 181302 h 590640" name="connsiteY47"/>
              <a:gd fmla="*/ 201755 w 591547" name="connsiteX48"/>
              <a:gd fmla="*/ 182108 h 590640" name="connsiteY48"/>
              <a:gd fmla="*/ 201755 w 591547" name="connsiteX49"/>
              <a:gd fmla="*/ 242541 h 590640" name="connsiteY49"/>
              <a:gd fmla="*/ 198527 w 591547" name="connsiteX50"/>
              <a:gd fmla="*/ 245764 h 590640" name="connsiteY50"/>
              <a:gd fmla="*/ 192071 w 591547" name="connsiteX51"/>
              <a:gd fmla="*/ 258657 h 590640" name="connsiteY51"/>
              <a:gd fmla="*/ 192071 w 591547" name="connsiteX52"/>
              <a:gd fmla="*/ 296529 h 590640" name="connsiteY52"/>
              <a:gd fmla="*/ 200141 w 591547" name="connsiteX53"/>
              <a:gd fmla="*/ 311839 h 590640" name="connsiteY53"/>
              <a:gd fmla="*/ 204177 w 591547" name="connsiteX54"/>
              <a:gd fmla="*/ 314256 h 590640" name="connsiteY54"/>
              <a:gd fmla="*/ 204984 w 591547" name="connsiteX55"/>
              <a:gd fmla="*/ 318285 h 590640" name="connsiteY55"/>
              <a:gd fmla="*/ 237264 w 591547" name="connsiteX56"/>
              <a:gd fmla="*/ 385165 h 590640" name="connsiteY56"/>
              <a:gd fmla="*/ 239686 w 591547" name="connsiteX57"/>
              <a:gd fmla="*/ 388388 h 590640" name="connsiteY57"/>
              <a:gd fmla="*/ 239686 w 591547" name="connsiteX58"/>
              <a:gd fmla="*/ 427066 h 590640" name="connsiteY58"/>
              <a:gd fmla="*/ 216282 w 591547" name="connsiteX59"/>
              <a:gd fmla="*/ 466549 h 590640" name="connsiteY59"/>
              <a:gd fmla="*/ 130738 w 591547" name="connsiteX60"/>
              <a:gd fmla="*/ 513285 h 590640" name="connsiteY60"/>
              <a:gd fmla="*/ 129931 w 591547" name="connsiteX61"/>
              <a:gd fmla="*/ 513285 h 590640" name="connsiteY61"/>
              <a:gd fmla="*/ 131545 w 591547" name="connsiteX62"/>
              <a:gd fmla="*/ 514896 h 590640" name="connsiteY62"/>
              <a:gd fmla="*/ 146071 w 591547" name="connsiteX63"/>
              <a:gd fmla="*/ 524566 h 590640" name="connsiteY63"/>
              <a:gd fmla="*/ 150913 w 591547" name="connsiteX64"/>
              <a:gd fmla="*/ 527789 h 590640" name="connsiteY64"/>
              <a:gd fmla="*/ 167054 w 591547" name="connsiteX65"/>
              <a:gd fmla="*/ 537458 h 590640" name="connsiteY65"/>
              <a:gd fmla="*/ 169475 w 591547" name="connsiteX66"/>
              <a:gd fmla="*/ 538264 h 590640" name="connsiteY66"/>
              <a:gd fmla="*/ 187229 w 591547" name="connsiteX67"/>
              <a:gd fmla="*/ 547128 h 590640" name="connsiteY67"/>
              <a:gd fmla="*/ 207405 w 591547" name="connsiteX68"/>
              <a:gd fmla="*/ 555186 h 590640" name="connsiteY68"/>
              <a:gd fmla="*/ 209019 w 591547" name="connsiteX69"/>
              <a:gd fmla="*/ 555186 h 590640" name="connsiteY69"/>
              <a:gd fmla="*/ 250984 w 591547" name="connsiteX70"/>
              <a:gd fmla="*/ 565661 h 590640" name="connsiteY70"/>
              <a:gd fmla="*/ 251791 w 591547" name="connsiteX71"/>
              <a:gd fmla="*/ 565661 h 590640" name="connsiteY71"/>
              <a:gd fmla="*/ 271966 w 591547" name="connsiteX72"/>
              <a:gd fmla="*/ 568078 h 590640" name="connsiteY72"/>
              <a:gd fmla="*/ 275194 w 591547" name="connsiteX73"/>
              <a:gd fmla="*/ 568884 h 590640" name="connsiteY73"/>
              <a:gd fmla="*/ 296177 w 591547" name="connsiteX74"/>
              <a:gd fmla="*/ 569690 h 590640" name="connsiteY74"/>
              <a:gd fmla="*/ 306668 w 591547" name="connsiteX75"/>
              <a:gd fmla="*/ 580165 h 590640" name="connsiteY75"/>
              <a:gd fmla="*/ 296177 w 591547" name="connsiteX76"/>
              <a:gd fmla="*/ 590640 h 590640" name="connsiteY76"/>
              <a:gd fmla="*/ 271966 w 591547" name="connsiteX77"/>
              <a:gd fmla="*/ 589834 h 590640" name="connsiteY77"/>
              <a:gd fmla="*/ 268738 w 591547" name="connsiteX78"/>
              <a:gd fmla="*/ 589834 h 590640" name="connsiteY78"/>
              <a:gd fmla="*/ 245335 w 591547" name="connsiteX79"/>
              <a:gd fmla="*/ 586611 h 590640" name="connsiteY79"/>
              <a:gd fmla="*/ 242914 w 591547" name="connsiteX80"/>
              <a:gd fmla="*/ 585806 h 590640" name="connsiteY80"/>
              <a:gd fmla="*/ 171896 w 591547" name="connsiteX81"/>
              <a:gd fmla="*/ 563244 h 590640" name="connsiteY81"/>
              <a:gd fmla="*/ 170282 w 591547" name="connsiteX82"/>
              <a:gd fmla="*/ 562438 h 590640" name="connsiteY82"/>
              <a:gd fmla="*/ 150106 w 591547" name="connsiteX83"/>
              <a:gd fmla="*/ 551963 h 590640" name="connsiteY83"/>
              <a:gd fmla="*/ 146071 w 591547" name="connsiteX84"/>
              <a:gd fmla="*/ 550351 h 590640" name="connsiteY84"/>
              <a:gd fmla="*/ 128316 w 591547" name="connsiteX85"/>
              <a:gd fmla="*/ 539070 h 590640" name="connsiteY85"/>
              <a:gd fmla="*/ 122667 w 591547" name="connsiteX86"/>
              <a:gd fmla="*/ 535041 h 590640" name="connsiteY86"/>
              <a:gd fmla="*/ 107334 w 591547" name="connsiteX87"/>
              <a:gd fmla="*/ 522954 h 590640" name="connsiteY87"/>
              <a:gd fmla="*/ 105720 w 591547" name="connsiteX88"/>
              <a:gd fmla="*/ 521343 h 590640" name="connsiteY88"/>
              <a:gd fmla="*/ 96036 w 591547" name="connsiteX89"/>
              <a:gd fmla="*/ 513285 h 590640" name="connsiteY89"/>
              <a:gd fmla="*/ 0 w 591547" name="connsiteX90"/>
              <a:gd fmla="*/ 295723 h 590640" name="connsiteY90"/>
              <a:gd fmla="*/ 296177 w 591547" name="connsiteX91"/>
              <a:gd fmla="*/ 0 h 590640"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90640" w="591547">
                <a:moveTo>
                  <a:pt x="426920" y="426341"/>
                </a:moveTo>
                <a:lnTo>
                  <a:pt x="464040" y="525427"/>
                </a:lnTo>
                <a:lnTo>
                  <a:pt x="484213" y="483537"/>
                </a:lnTo>
                <a:lnTo>
                  <a:pt x="526174" y="463397"/>
                </a:lnTo>
                <a:close/>
                <a:moveTo>
                  <a:pt x="390608" y="390089"/>
                </a:moveTo>
                <a:lnTo>
                  <a:pt x="580240" y="460175"/>
                </a:lnTo>
                <a:lnTo>
                  <a:pt x="510843" y="494815"/>
                </a:lnTo>
                <a:lnTo>
                  <a:pt x="584274" y="568123"/>
                </a:lnTo>
                <a:cubicBezTo>
                  <a:pt x="588309" y="572151"/>
                  <a:pt x="588309" y="578596"/>
                  <a:pt x="584274" y="583429"/>
                </a:cubicBezTo>
                <a:cubicBezTo>
                  <a:pt x="581853" y="585041"/>
                  <a:pt x="578626" y="585846"/>
                  <a:pt x="576205" y="585846"/>
                </a:cubicBezTo>
                <a:cubicBezTo>
                  <a:pt x="573784" y="585846"/>
                  <a:pt x="570556" y="585041"/>
                  <a:pt x="568942" y="583429"/>
                </a:cubicBezTo>
                <a:lnTo>
                  <a:pt x="495511" y="510121"/>
                </a:lnTo>
                <a:lnTo>
                  <a:pt x="460812" y="579402"/>
                </a:lnTo>
                <a:close/>
                <a:moveTo>
                  <a:pt x="296177" y="0"/>
                </a:moveTo>
                <a:cubicBezTo>
                  <a:pt x="459195" y="0"/>
                  <a:pt x="591547" y="132149"/>
                  <a:pt x="591547" y="295723"/>
                </a:cubicBezTo>
                <a:cubicBezTo>
                  <a:pt x="591547" y="301364"/>
                  <a:pt x="586705" y="306198"/>
                  <a:pt x="581056" y="306198"/>
                </a:cubicBezTo>
                <a:cubicBezTo>
                  <a:pt x="575407" y="306198"/>
                  <a:pt x="570564" y="301364"/>
                  <a:pt x="570564" y="295723"/>
                </a:cubicBezTo>
                <a:cubicBezTo>
                  <a:pt x="570564" y="144236"/>
                  <a:pt x="447090" y="21756"/>
                  <a:pt x="296177" y="21756"/>
                </a:cubicBezTo>
                <a:cubicBezTo>
                  <a:pt x="144457" y="21756"/>
                  <a:pt x="21790" y="144236"/>
                  <a:pt x="21790" y="295723"/>
                </a:cubicBezTo>
                <a:cubicBezTo>
                  <a:pt x="21790" y="376302"/>
                  <a:pt x="56492" y="448822"/>
                  <a:pt x="112983" y="499587"/>
                </a:cubicBezTo>
                <a:cubicBezTo>
                  <a:pt x="115404" y="497169"/>
                  <a:pt x="117825" y="495558"/>
                  <a:pt x="121053" y="493946"/>
                </a:cubicBezTo>
                <a:lnTo>
                  <a:pt x="205791" y="448016"/>
                </a:lnTo>
                <a:cubicBezTo>
                  <a:pt x="213861" y="443182"/>
                  <a:pt x="218703" y="435124"/>
                  <a:pt x="218703" y="427066"/>
                </a:cubicBezTo>
                <a:lnTo>
                  <a:pt x="218703" y="395640"/>
                </a:lnTo>
                <a:cubicBezTo>
                  <a:pt x="211440" y="386777"/>
                  <a:pt x="193685" y="360992"/>
                  <a:pt x="184808" y="327149"/>
                </a:cubicBezTo>
                <a:cubicBezTo>
                  <a:pt x="175931" y="319897"/>
                  <a:pt x="171089" y="308616"/>
                  <a:pt x="171089" y="296529"/>
                </a:cubicBezTo>
                <a:lnTo>
                  <a:pt x="171089" y="258657"/>
                </a:lnTo>
                <a:cubicBezTo>
                  <a:pt x="171089" y="248988"/>
                  <a:pt x="174317" y="240124"/>
                  <a:pt x="179966" y="232872"/>
                </a:cubicBezTo>
                <a:lnTo>
                  <a:pt x="179966" y="182913"/>
                </a:lnTo>
                <a:cubicBezTo>
                  <a:pt x="179966" y="177273"/>
                  <a:pt x="177545" y="145847"/>
                  <a:pt x="200141" y="120062"/>
                </a:cubicBezTo>
                <a:cubicBezTo>
                  <a:pt x="220317" y="97500"/>
                  <a:pt x="252598" y="86219"/>
                  <a:pt x="296177" y="86219"/>
                </a:cubicBezTo>
                <a:cubicBezTo>
                  <a:pt x="339756" y="86219"/>
                  <a:pt x="371230" y="97500"/>
                  <a:pt x="391406" y="120062"/>
                </a:cubicBezTo>
                <a:cubicBezTo>
                  <a:pt x="414002" y="145847"/>
                  <a:pt x="412388" y="177273"/>
                  <a:pt x="411581" y="182913"/>
                </a:cubicBezTo>
                <a:lnTo>
                  <a:pt x="411581" y="232872"/>
                </a:lnTo>
                <a:cubicBezTo>
                  <a:pt x="418037" y="240124"/>
                  <a:pt x="421265" y="248988"/>
                  <a:pt x="421265" y="258657"/>
                </a:cubicBezTo>
                <a:lnTo>
                  <a:pt x="421265" y="296529"/>
                </a:lnTo>
                <a:cubicBezTo>
                  <a:pt x="421265" y="314256"/>
                  <a:pt x="409967" y="328760"/>
                  <a:pt x="393020" y="334401"/>
                </a:cubicBezTo>
                <a:cubicBezTo>
                  <a:pt x="387370" y="336012"/>
                  <a:pt x="381721" y="332789"/>
                  <a:pt x="380107" y="327149"/>
                </a:cubicBezTo>
                <a:cubicBezTo>
                  <a:pt x="377686" y="321508"/>
                  <a:pt x="380914" y="315062"/>
                  <a:pt x="386563" y="313450"/>
                </a:cubicBezTo>
                <a:cubicBezTo>
                  <a:pt x="394634" y="311033"/>
                  <a:pt x="399476" y="304587"/>
                  <a:pt x="399476" y="296529"/>
                </a:cubicBezTo>
                <a:lnTo>
                  <a:pt x="399476" y="258657"/>
                </a:lnTo>
                <a:cubicBezTo>
                  <a:pt x="399476" y="253822"/>
                  <a:pt x="397862" y="248988"/>
                  <a:pt x="393827" y="245764"/>
                </a:cubicBezTo>
                <a:lnTo>
                  <a:pt x="389792" y="242541"/>
                </a:lnTo>
                <a:lnTo>
                  <a:pt x="389792" y="181302"/>
                </a:lnTo>
                <a:cubicBezTo>
                  <a:pt x="389792" y="180496"/>
                  <a:pt x="393020" y="154711"/>
                  <a:pt x="375265" y="133760"/>
                </a:cubicBezTo>
                <a:cubicBezTo>
                  <a:pt x="359125" y="116033"/>
                  <a:pt x="332493" y="107170"/>
                  <a:pt x="296177" y="107170"/>
                </a:cubicBezTo>
                <a:cubicBezTo>
                  <a:pt x="259054" y="107170"/>
                  <a:pt x="232422" y="116033"/>
                  <a:pt x="216282" y="133760"/>
                </a:cubicBezTo>
                <a:cubicBezTo>
                  <a:pt x="198527" y="154711"/>
                  <a:pt x="201755" y="180496"/>
                  <a:pt x="201755" y="181302"/>
                </a:cubicBezTo>
                <a:lnTo>
                  <a:pt x="201755" y="182108"/>
                </a:lnTo>
                <a:lnTo>
                  <a:pt x="201755" y="242541"/>
                </a:lnTo>
                <a:lnTo>
                  <a:pt x="198527" y="245764"/>
                </a:lnTo>
                <a:cubicBezTo>
                  <a:pt x="194492" y="248988"/>
                  <a:pt x="192071" y="253822"/>
                  <a:pt x="192071" y="258657"/>
                </a:cubicBezTo>
                <a:lnTo>
                  <a:pt x="192071" y="296529"/>
                </a:lnTo>
                <a:cubicBezTo>
                  <a:pt x="192071" y="302975"/>
                  <a:pt x="195299" y="308616"/>
                  <a:pt x="200141" y="311839"/>
                </a:cubicBezTo>
                <a:lnTo>
                  <a:pt x="204177" y="314256"/>
                </a:lnTo>
                <a:lnTo>
                  <a:pt x="204984" y="318285"/>
                </a:lnTo>
                <a:cubicBezTo>
                  <a:pt x="213861" y="356157"/>
                  <a:pt x="237264" y="384359"/>
                  <a:pt x="237264" y="385165"/>
                </a:cubicBezTo>
                <a:lnTo>
                  <a:pt x="239686" y="388388"/>
                </a:lnTo>
                <a:lnTo>
                  <a:pt x="239686" y="427066"/>
                </a:lnTo>
                <a:cubicBezTo>
                  <a:pt x="239686" y="443182"/>
                  <a:pt x="230808" y="458492"/>
                  <a:pt x="216282" y="466549"/>
                </a:cubicBezTo>
                <a:lnTo>
                  <a:pt x="130738" y="513285"/>
                </a:lnTo>
                <a:lnTo>
                  <a:pt x="129931" y="513285"/>
                </a:lnTo>
                <a:cubicBezTo>
                  <a:pt x="130738" y="514091"/>
                  <a:pt x="130738" y="514091"/>
                  <a:pt x="131545" y="514896"/>
                </a:cubicBezTo>
                <a:cubicBezTo>
                  <a:pt x="136387" y="518120"/>
                  <a:pt x="141229" y="521343"/>
                  <a:pt x="146071" y="524566"/>
                </a:cubicBezTo>
                <a:cubicBezTo>
                  <a:pt x="147685" y="525372"/>
                  <a:pt x="149299" y="526983"/>
                  <a:pt x="150913" y="527789"/>
                </a:cubicBezTo>
                <a:cubicBezTo>
                  <a:pt x="155755" y="531012"/>
                  <a:pt x="161404" y="534235"/>
                  <a:pt x="167054" y="537458"/>
                </a:cubicBezTo>
                <a:cubicBezTo>
                  <a:pt x="167861" y="537458"/>
                  <a:pt x="168668" y="538264"/>
                  <a:pt x="169475" y="538264"/>
                </a:cubicBezTo>
                <a:cubicBezTo>
                  <a:pt x="175124" y="541487"/>
                  <a:pt x="181580" y="544711"/>
                  <a:pt x="187229" y="547128"/>
                </a:cubicBezTo>
                <a:cubicBezTo>
                  <a:pt x="194492" y="550351"/>
                  <a:pt x="200948" y="552768"/>
                  <a:pt x="207405" y="555186"/>
                </a:cubicBezTo>
                <a:cubicBezTo>
                  <a:pt x="208212" y="555186"/>
                  <a:pt x="208212" y="555186"/>
                  <a:pt x="209019" y="555186"/>
                </a:cubicBezTo>
                <a:cubicBezTo>
                  <a:pt x="222738" y="560020"/>
                  <a:pt x="236457" y="563244"/>
                  <a:pt x="250984" y="565661"/>
                </a:cubicBezTo>
                <a:lnTo>
                  <a:pt x="251791" y="565661"/>
                </a:lnTo>
                <a:cubicBezTo>
                  <a:pt x="258247" y="567272"/>
                  <a:pt x="265510" y="568078"/>
                  <a:pt x="271966" y="568078"/>
                </a:cubicBezTo>
                <a:cubicBezTo>
                  <a:pt x="272773" y="568078"/>
                  <a:pt x="274387" y="568884"/>
                  <a:pt x="275194" y="568884"/>
                </a:cubicBezTo>
                <a:cubicBezTo>
                  <a:pt x="282458" y="568884"/>
                  <a:pt x="288914" y="569690"/>
                  <a:pt x="296177" y="569690"/>
                </a:cubicBezTo>
                <a:cubicBezTo>
                  <a:pt x="301826" y="569690"/>
                  <a:pt x="306668" y="574525"/>
                  <a:pt x="306668" y="580165"/>
                </a:cubicBezTo>
                <a:cubicBezTo>
                  <a:pt x="306668" y="585806"/>
                  <a:pt x="301826" y="590640"/>
                  <a:pt x="296177" y="590640"/>
                </a:cubicBezTo>
                <a:cubicBezTo>
                  <a:pt x="288107" y="590640"/>
                  <a:pt x="280037" y="590640"/>
                  <a:pt x="271966" y="589834"/>
                </a:cubicBezTo>
                <a:cubicBezTo>
                  <a:pt x="271159" y="589834"/>
                  <a:pt x="269545" y="589834"/>
                  <a:pt x="268738" y="589834"/>
                </a:cubicBezTo>
                <a:cubicBezTo>
                  <a:pt x="260668" y="589029"/>
                  <a:pt x="253405" y="587417"/>
                  <a:pt x="245335" y="586611"/>
                </a:cubicBezTo>
                <a:cubicBezTo>
                  <a:pt x="244528" y="586611"/>
                  <a:pt x="243721" y="586611"/>
                  <a:pt x="242914" y="585806"/>
                </a:cubicBezTo>
                <a:cubicBezTo>
                  <a:pt x="217896" y="581777"/>
                  <a:pt x="194492" y="573719"/>
                  <a:pt x="171896" y="563244"/>
                </a:cubicBezTo>
                <a:cubicBezTo>
                  <a:pt x="171089" y="563244"/>
                  <a:pt x="170282" y="563244"/>
                  <a:pt x="170282" y="562438"/>
                </a:cubicBezTo>
                <a:cubicBezTo>
                  <a:pt x="163018" y="559215"/>
                  <a:pt x="156562" y="555991"/>
                  <a:pt x="150106" y="551963"/>
                </a:cubicBezTo>
                <a:cubicBezTo>
                  <a:pt x="148492" y="551157"/>
                  <a:pt x="147685" y="551157"/>
                  <a:pt x="146071" y="550351"/>
                </a:cubicBezTo>
                <a:cubicBezTo>
                  <a:pt x="139615" y="546322"/>
                  <a:pt x="133966" y="543099"/>
                  <a:pt x="128316" y="539070"/>
                </a:cubicBezTo>
                <a:cubicBezTo>
                  <a:pt x="126702" y="537458"/>
                  <a:pt x="125088" y="536653"/>
                  <a:pt x="122667" y="535041"/>
                </a:cubicBezTo>
                <a:cubicBezTo>
                  <a:pt x="117825" y="531012"/>
                  <a:pt x="112176" y="526983"/>
                  <a:pt x="107334" y="522954"/>
                </a:cubicBezTo>
                <a:cubicBezTo>
                  <a:pt x="106527" y="522149"/>
                  <a:pt x="105720" y="522149"/>
                  <a:pt x="105720" y="521343"/>
                </a:cubicBezTo>
                <a:lnTo>
                  <a:pt x="96036" y="513285"/>
                </a:lnTo>
                <a:cubicBezTo>
                  <a:pt x="37123" y="459297"/>
                  <a:pt x="0" y="381136"/>
                  <a:pt x="0" y="295723"/>
                </a:cubicBezTo>
                <a:cubicBezTo>
                  <a:pt x="0" y="132149"/>
                  <a:pt x="132352" y="0"/>
                  <a:pt x="296177" y="0"/>
                </a:cubicBezTo>
                <a:close/>
              </a:path>
            </a:pathLst>
          </a:custGeom>
          <a:solidFill>
            <a:srgbClr val="FFFFFF"/>
          </a:solidFill>
          <a:ln algn="ctr" cap="flat" cmpd="sng" w="12700">
            <a:noFill/>
            <a:prstDash val="solid"/>
            <a:miter lim="800000"/>
          </a:ln>
          <a:effectLst/>
        </p:spPr>
        <p:txBody>
          <a:bodyPr anchor="ctr" bIns="197955" lIns="197955" rIns="197955" tIns="197955"/>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1244600" eaLnBrk="1" fontAlgn="auto" hangingPunct="1" indent="0" latinLnBrk="0" lvl="0" marL="0" marR="0" rtl="0">
              <a:lnSpc>
                <a:spcPct val="90000"/>
              </a:lnSpc>
              <a:spcBef>
                <a:spcPct val="0"/>
              </a:spcBef>
              <a:spcAft>
                <a:spcPct val="35000"/>
              </a:spcAft>
              <a:buClrTx/>
              <a:buSzTx/>
              <a:buFontTx/>
              <a:buNone/>
              <a:defRPr/>
            </a:pPr>
            <a:endParaRPr altLang="en-US" b="0" baseline="0" cap="none" i="0" kern="1200" kumimoji="0" lang="zh-CN" noProof="0" normalizeH="0" spc="0" strike="noStrike" sz="2800" u="none">
              <a:ln>
                <a:noFill/>
              </a:ln>
              <a:solidFill>
                <a:srgbClr val="FFFFFF"/>
              </a:solidFill>
              <a:effectLst/>
              <a:uLnTx/>
              <a:uFillTx/>
              <a:latin typeface="Arial"/>
              <a:ea typeface="微软雅黑"/>
              <a:cs typeface="+mn-cs"/>
            </a:endParaRPr>
          </a:p>
        </p:txBody>
      </p:sp>
      <p:grpSp>
        <p:nvGrpSpPr>
          <p:cNvPr id="21" name="组合 20">
            <a:extLst>
              <a:ext uri="{FF2B5EF4-FFF2-40B4-BE49-F238E27FC236}">
                <a16:creationId xmlns:a16="http://schemas.microsoft.com/office/drawing/2014/main" id="{1B1FA639-591F-4A6D-BBE6-05641F5A8341}"/>
              </a:ext>
            </a:extLst>
          </p:cNvPr>
          <p:cNvGrpSpPr/>
          <p:nvPr/>
        </p:nvGrpSpPr>
        <p:grpSpPr>
          <a:xfrm>
            <a:off x="2015631" y="3121889"/>
            <a:ext cx="2468530" cy="1692772"/>
            <a:chOff x="777869" y="2268736"/>
            <a:chExt cx="2468530" cy="1692772"/>
          </a:xfrm>
        </p:grpSpPr>
        <p:sp>
          <p:nvSpPr>
            <p:cNvPr id="22" name="文本框 21">
              <a:extLst>
                <a:ext uri="{FF2B5EF4-FFF2-40B4-BE49-F238E27FC236}">
                  <a16:creationId xmlns:a16="http://schemas.microsoft.com/office/drawing/2014/main" id="{EE41A7F7-5414-4151-A84A-413C91CD6AEA}"/>
                </a:ext>
              </a:extLst>
            </p:cNvPr>
            <p:cNvSpPr txBox="1"/>
            <p:nvPr/>
          </p:nvSpPr>
          <p:spPr>
            <a:xfrm>
              <a:off x="777869" y="2268736"/>
              <a:ext cx="2468530" cy="39624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ea"/>
                  <a:sym typeface="+mn-lt"/>
                </a:rPr>
                <a:t>输入标题</a:t>
              </a:r>
            </a:p>
          </p:txBody>
        </p:sp>
        <p:sp>
          <p:nvSpPr>
            <p:cNvPr id="23" name="1">
              <a:extLst>
                <a:ext uri="{FF2B5EF4-FFF2-40B4-BE49-F238E27FC236}">
                  <a16:creationId xmlns:a16="http://schemas.microsoft.com/office/drawing/2014/main" id="{514B6A6A-4EDA-471F-9B06-D76BA1D56BE6}"/>
                </a:ext>
              </a:extLst>
            </p:cNvPr>
            <p:cNvSpPr txBox="1">
              <a:spLocks noChangeArrowheads="1"/>
            </p:cNvSpPr>
            <p:nvPr/>
          </p:nvSpPr>
          <p:spPr bwMode="auto">
            <a:xfrm>
              <a:off x="844512" y="2668846"/>
              <a:ext cx="24018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ea"/>
                  <a:sym typeface="+mn-lt"/>
                </a:rPr>
                <a:t>您的内容打在这里，或者通过复制您的文本后，在此框中选择粘贴，并选择只保留文字，建议使用微软雅黑字体</a:t>
              </a:r>
            </a:p>
          </p:txBody>
        </p:sp>
      </p:grpSp>
      <p:grpSp>
        <p:nvGrpSpPr>
          <p:cNvPr id="24" name="组合 23">
            <a:extLst>
              <a:ext uri="{FF2B5EF4-FFF2-40B4-BE49-F238E27FC236}">
                <a16:creationId xmlns:a16="http://schemas.microsoft.com/office/drawing/2014/main" id="{47BF21D1-027A-4B60-8B28-66A5D8225FE5}"/>
              </a:ext>
            </a:extLst>
          </p:cNvPr>
          <p:cNvGrpSpPr/>
          <p:nvPr/>
        </p:nvGrpSpPr>
        <p:grpSpPr>
          <a:xfrm>
            <a:off x="7791668" y="2048591"/>
            <a:ext cx="3534641" cy="1046441"/>
            <a:chOff x="777869" y="2268736"/>
            <a:chExt cx="3534641" cy="1046441"/>
          </a:xfrm>
        </p:grpSpPr>
        <p:sp>
          <p:nvSpPr>
            <p:cNvPr id="25" name="文本框 24">
              <a:extLst>
                <a:ext uri="{FF2B5EF4-FFF2-40B4-BE49-F238E27FC236}">
                  <a16:creationId xmlns:a16="http://schemas.microsoft.com/office/drawing/2014/main" id="{3FFCC36C-462D-4C59-9466-05B75730CC3A}"/>
                </a:ext>
              </a:extLst>
            </p:cNvPr>
            <p:cNvSpPr txBox="1"/>
            <p:nvPr/>
          </p:nvSpPr>
          <p:spPr>
            <a:xfrm>
              <a:off x="777869" y="2268736"/>
              <a:ext cx="2468530" cy="39624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ea"/>
                  <a:sym typeface="+mn-lt"/>
                </a:rPr>
                <a:t>输入标题</a:t>
              </a:r>
            </a:p>
          </p:txBody>
        </p:sp>
        <p:sp>
          <p:nvSpPr>
            <p:cNvPr id="26" name="1">
              <a:extLst>
                <a:ext uri="{FF2B5EF4-FFF2-40B4-BE49-F238E27FC236}">
                  <a16:creationId xmlns:a16="http://schemas.microsoft.com/office/drawing/2014/main" id="{495E93D8-A917-44E9-97E7-9C1174636F55}"/>
                </a:ext>
              </a:extLst>
            </p:cNvPr>
            <p:cNvSpPr txBox="1">
              <a:spLocks noChangeArrowheads="1"/>
            </p:cNvSpPr>
            <p:nvPr/>
          </p:nvSpPr>
          <p:spPr bwMode="auto">
            <a:xfrm>
              <a:off x="844511" y="2668846"/>
              <a:ext cx="346799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ea"/>
                  <a:sym typeface="+mn-lt"/>
                </a:rPr>
                <a:t>您的内容打在这里，或者通过复制您的文本后，在此框中选择粘贴</a:t>
              </a:r>
            </a:p>
          </p:txBody>
        </p:sp>
      </p:grpSp>
      <p:grpSp>
        <p:nvGrpSpPr>
          <p:cNvPr id="27" name="组合 26">
            <a:extLst>
              <a:ext uri="{FF2B5EF4-FFF2-40B4-BE49-F238E27FC236}">
                <a16:creationId xmlns:a16="http://schemas.microsoft.com/office/drawing/2014/main" id="{F9ADE698-210F-4B50-944C-F665AA261270}"/>
              </a:ext>
            </a:extLst>
          </p:cNvPr>
          <p:cNvGrpSpPr/>
          <p:nvPr/>
        </p:nvGrpSpPr>
        <p:grpSpPr>
          <a:xfrm>
            <a:off x="8306641" y="3355282"/>
            <a:ext cx="3534641" cy="1046441"/>
            <a:chOff x="777869" y="2268736"/>
            <a:chExt cx="3534641" cy="1046441"/>
          </a:xfrm>
        </p:grpSpPr>
        <p:sp>
          <p:nvSpPr>
            <p:cNvPr id="28" name="文本框 27">
              <a:extLst>
                <a:ext uri="{FF2B5EF4-FFF2-40B4-BE49-F238E27FC236}">
                  <a16:creationId xmlns:a16="http://schemas.microsoft.com/office/drawing/2014/main" id="{F5AA668C-8559-4D5F-8AD6-02E705EFEE34}"/>
                </a:ext>
              </a:extLst>
            </p:cNvPr>
            <p:cNvSpPr txBox="1"/>
            <p:nvPr/>
          </p:nvSpPr>
          <p:spPr>
            <a:xfrm>
              <a:off x="777870" y="2268736"/>
              <a:ext cx="2468530" cy="39624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ea"/>
                  <a:sym typeface="+mn-lt"/>
                </a:rPr>
                <a:t>输入标题</a:t>
              </a:r>
            </a:p>
          </p:txBody>
        </p:sp>
        <p:sp>
          <p:nvSpPr>
            <p:cNvPr id="29" name="1">
              <a:extLst>
                <a:ext uri="{FF2B5EF4-FFF2-40B4-BE49-F238E27FC236}">
                  <a16:creationId xmlns:a16="http://schemas.microsoft.com/office/drawing/2014/main" id="{94B2C42B-0DE2-4BF9-8063-1CA207B6A46C}"/>
                </a:ext>
              </a:extLst>
            </p:cNvPr>
            <p:cNvSpPr txBox="1">
              <a:spLocks noChangeArrowheads="1"/>
            </p:cNvSpPr>
            <p:nvPr/>
          </p:nvSpPr>
          <p:spPr bwMode="auto">
            <a:xfrm>
              <a:off x="844512" y="2668846"/>
              <a:ext cx="346799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ea"/>
                  <a:sym typeface="+mn-lt"/>
                </a:rPr>
                <a:t>您的内容打在这里，或者通过复制您的文本后，在此框中选择粘贴</a:t>
              </a:r>
            </a:p>
          </p:txBody>
        </p:sp>
      </p:grpSp>
      <p:grpSp>
        <p:nvGrpSpPr>
          <p:cNvPr id="30" name="组合 29">
            <a:extLst>
              <a:ext uri="{FF2B5EF4-FFF2-40B4-BE49-F238E27FC236}">
                <a16:creationId xmlns:a16="http://schemas.microsoft.com/office/drawing/2014/main" id="{C8F3F5E8-EF40-4E18-A9AE-45BA141F22A7}"/>
              </a:ext>
            </a:extLst>
          </p:cNvPr>
          <p:cNvGrpSpPr/>
          <p:nvPr/>
        </p:nvGrpSpPr>
        <p:grpSpPr>
          <a:xfrm>
            <a:off x="7665461" y="4744644"/>
            <a:ext cx="3534641" cy="1046441"/>
            <a:chOff x="777869" y="2268736"/>
            <a:chExt cx="3534641" cy="1046441"/>
          </a:xfrm>
        </p:grpSpPr>
        <p:sp>
          <p:nvSpPr>
            <p:cNvPr id="31" name="文本框 30">
              <a:extLst>
                <a:ext uri="{FF2B5EF4-FFF2-40B4-BE49-F238E27FC236}">
                  <a16:creationId xmlns:a16="http://schemas.microsoft.com/office/drawing/2014/main" id="{38C5DCE8-2837-480A-8BA9-1CF306561AFA}"/>
                </a:ext>
              </a:extLst>
            </p:cNvPr>
            <p:cNvSpPr txBox="1"/>
            <p:nvPr/>
          </p:nvSpPr>
          <p:spPr>
            <a:xfrm>
              <a:off x="777869" y="2268736"/>
              <a:ext cx="2468530" cy="39624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ea"/>
                  <a:sym typeface="+mn-lt"/>
                </a:rPr>
                <a:t>输入标题</a:t>
              </a:r>
            </a:p>
          </p:txBody>
        </p:sp>
        <p:sp>
          <p:nvSpPr>
            <p:cNvPr id="32" name="1">
              <a:extLst>
                <a:ext uri="{FF2B5EF4-FFF2-40B4-BE49-F238E27FC236}">
                  <a16:creationId xmlns:a16="http://schemas.microsoft.com/office/drawing/2014/main" id="{42793115-0518-4D04-86F0-C341C45AB640}"/>
                </a:ext>
              </a:extLst>
            </p:cNvPr>
            <p:cNvSpPr txBox="1">
              <a:spLocks noChangeArrowheads="1"/>
            </p:cNvSpPr>
            <p:nvPr/>
          </p:nvSpPr>
          <p:spPr bwMode="auto">
            <a:xfrm>
              <a:off x="844513" y="2668846"/>
              <a:ext cx="346799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anose="020b0604020202020204" pitchFamily="34" typeface="Arial"/>
                  <a:ea charset="-122" panose="020b0503020204020204" pitchFamily="34" typeface="微软雅黑"/>
                </a:defRPr>
              </a:lvl1pPr>
              <a:lvl2pPr defTabSz="1216025" indent="-285750" marL="742950">
                <a:defRPr>
                  <a:solidFill>
                    <a:schemeClr val="tx1"/>
                  </a:solidFill>
                  <a:latin charset="0" panose="020b0604020202020204" pitchFamily="34" typeface="Arial"/>
                  <a:ea charset="-122" panose="020b0503020204020204" pitchFamily="34" typeface="微软雅黑"/>
                </a:defRPr>
              </a:lvl2pPr>
              <a:lvl3pPr defTabSz="1216025" indent="-228600" marL="1143000">
                <a:defRPr>
                  <a:solidFill>
                    <a:schemeClr val="tx1"/>
                  </a:solidFill>
                  <a:latin charset="0" panose="020b0604020202020204" pitchFamily="34" typeface="Arial"/>
                  <a:ea charset="-122" panose="020b0503020204020204" pitchFamily="34" typeface="微软雅黑"/>
                </a:defRPr>
              </a:lvl3pPr>
              <a:lvl4pPr defTabSz="1216025" indent="-228600" marL="1600200">
                <a:defRPr>
                  <a:solidFill>
                    <a:schemeClr val="tx1"/>
                  </a:solidFill>
                  <a:latin charset="0" panose="020b0604020202020204" pitchFamily="34" typeface="Arial"/>
                  <a:ea charset="-122" panose="020b0503020204020204" pitchFamily="34" typeface="微软雅黑"/>
                </a:defRPr>
              </a:lvl4pPr>
              <a:lvl5pPr defTabSz="1216025" indent="-228600" marL="2057400">
                <a:defRPr>
                  <a:solidFill>
                    <a:schemeClr val="tx1"/>
                  </a:solidFill>
                  <a:latin charset="0" panose="020b0604020202020204" pitchFamily="34" typeface="Arial"/>
                  <a:ea charset="-122" panose="020b0503020204020204" pitchFamily="34" typeface="微软雅黑"/>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b0503020204020204" pitchFamily="34" typeface="微软雅黑"/>
                </a:defRPr>
              </a:lvl9pPr>
            </a:lstStyle>
            <a:p>
              <a:pPr algn="l" defTabSz="1216025"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black">
                      <a:lumMod val="75000"/>
                      <a:lumOff val="25000"/>
                    </a:prstClr>
                  </a:solidFill>
                  <a:effectLst/>
                  <a:uLnTx/>
                  <a:uFillTx/>
                  <a:latin charset="-122" panose="020b0503020204020204" pitchFamily="34" typeface="微软雅黑"/>
                  <a:ea charset="-122" panose="020b0503020204020204" pitchFamily="34" typeface="微软雅黑"/>
                  <a:cs typeface="+mn-ea"/>
                  <a:sym typeface="+mn-lt"/>
                </a:rPr>
                <a:t>您的内容打在这里，或者通过复制您的文本后，在此框中选择粘贴</a:t>
              </a:r>
            </a:p>
          </p:txBody>
        </p:sp>
      </p:grpSp>
    </p:spTree>
    <p:extLst>
      <p:ext uri="{BB962C8B-B14F-4D97-AF65-F5344CB8AC3E}">
        <p14:creationId val="3139824964"/>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2"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1000" id="19"/>
                                        <p:tgtEl>
                                          <p:spTgt spid="21"/>
                                        </p:tgtEl>
                                      </p:cBhvr>
                                    </p:animEffect>
                                    <p:anim calcmode="lin" valueType="num">
                                      <p:cBhvr>
                                        <p:cTn dur="1000" fill="hold" id="20"/>
                                        <p:tgtEl>
                                          <p:spTgt spid="21"/>
                                        </p:tgtEl>
                                        <p:attrNameLst>
                                          <p:attrName>ppt_x</p:attrName>
                                        </p:attrNameLst>
                                      </p:cBhvr>
                                      <p:tavLst>
                                        <p:tav tm="0">
                                          <p:val>
                                            <p:strVal val="#ppt_x"/>
                                          </p:val>
                                        </p:tav>
                                        <p:tav tm="100000">
                                          <p:val>
                                            <p:strVal val="#ppt_x"/>
                                          </p:val>
                                        </p:tav>
                                      </p:tavLst>
                                    </p:anim>
                                    <p:anim calcmode="lin" valueType="num">
                                      <p:cBhvr>
                                        <p:cTn dur="1000" fill="hold" id="21"/>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p:cTn dur="500" fill="hold" id="26"/>
                                        <p:tgtEl>
                                          <p:spTgt spid="17"/>
                                        </p:tgtEl>
                                        <p:attrNameLst>
                                          <p:attrName>ppt_w</p:attrName>
                                        </p:attrNameLst>
                                      </p:cBhvr>
                                      <p:tavLst>
                                        <p:tav tm="0">
                                          <p:val>
                                            <p:fltVal val="0"/>
                                          </p:val>
                                        </p:tav>
                                        <p:tav tm="100000">
                                          <p:val>
                                            <p:strVal val="#ppt_w"/>
                                          </p:val>
                                        </p:tav>
                                      </p:tavLst>
                                    </p:anim>
                                    <p:anim calcmode="lin" valueType="num">
                                      <p:cBhvr>
                                        <p:cTn dur="500" fill="hold" id="27"/>
                                        <p:tgtEl>
                                          <p:spTgt spid="17"/>
                                        </p:tgtEl>
                                        <p:attrNameLst>
                                          <p:attrName>ppt_h</p:attrName>
                                        </p:attrNameLst>
                                      </p:cBhvr>
                                      <p:tavLst>
                                        <p:tav tm="0">
                                          <p:val>
                                            <p:fltVal val="0"/>
                                          </p:val>
                                        </p:tav>
                                        <p:tav tm="100000">
                                          <p:val>
                                            <p:strVal val="#ppt_h"/>
                                          </p:val>
                                        </p:tav>
                                      </p:tavLst>
                                    </p:anim>
                                    <p:animEffect filter="fade" transition="in">
                                      <p:cBhvr>
                                        <p:cTn dur="500" id="28"/>
                                        <p:tgtEl>
                                          <p:spTgt spid="17"/>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fill="hold" id="33"/>
                                        <p:tgtEl>
                                          <p:spTgt spid="15"/>
                                        </p:tgtEl>
                                        <p:attrNameLst>
                                          <p:attrName>ppt_w</p:attrName>
                                        </p:attrNameLst>
                                      </p:cBhvr>
                                      <p:tavLst>
                                        <p:tav tm="0">
                                          <p:val>
                                            <p:fltVal val="0"/>
                                          </p:val>
                                        </p:tav>
                                        <p:tav tm="100000">
                                          <p:val>
                                            <p:strVal val="#ppt_w"/>
                                          </p:val>
                                        </p:tav>
                                      </p:tavLst>
                                    </p:anim>
                                    <p:anim calcmode="lin" valueType="num">
                                      <p:cBhvr>
                                        <p:cTn dur="500" fill="hold" id="34"/>
                                        <p:tgtEl>
                                          <p:spTgt spid="15"/>
                                        </p:tgtEl>
                                        <p:attrNameLst>
                                          <p:attrName>ppt_h</p:attrName>
                                        </p:attrNameLst>
                                      </p:cBhvr>
                                      <p:tavLst>
                                        <p:tav tm="0">
                                          <p:val>
                                            <p:fltVal val="0"/>
                                          </p:val>
                                        </p:tav>
                                        <p:tav tm="100000">
                                          <p:val>
                                            <p:strVal val="#ppt_h"/>
                                          </p:val>
                                        </p:tav>
                                      </p:tavLst>
                                    </p:anim>
                                    <p:animEffect filter="fade" transition="in">
                                      <p:cBhvr>
                                        <p:cTn dur="500" id="35"/>
                                        <p:tgtEl>
                                          <p:spTgt spid="15"/>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p:cTn dur="500" fill="hold" id="38"/>
                                        <p:tgtEl>
                                          <p:spTgt spid="11"/>
                                        </p:tgtEl>
                                        <p:attrNameLst>
                                          <p:attrName>ppt_w</p:attrName>
                                        </p:attrNameLst>
                                      </p:cBhvr>
                                      <p:tavLst>
                                        <p:tav tm="0">
                                          <p:val>
                                            <p:fltVal val="0"/>
                                          </p:val>
                                        </p:tav>
                                        <p:tav tm="100000">
                                          <p:val>
                                            <p:strVal val="#ppt_w"/>
                                          </p:val>
                                        </p:tav>
                                      </p:tavLst>
                                    </p:anim>
                                    <p:anim calcmode="lin" valueType="num">
                                      <p:cBhvr>
                                        <p:cTn dur="500" fill="hold" id="39"/>
                                        <p:tgtEl>
                                          <p:spTgt spid="11"/>
                                        </p:tgtEl>
                                        <p:attrNameLst>
                                          <p:attrName>ppt_h</p:attrName>
                                        </p:attrNameLst>
                                      </p:cBhvr>
                                      <p:tavLst>
                                        <p:tav tm="0">
                                          <p:val>
                                            <p:fltVal val="0"/>
                                          </p:val>
                                        </p:tav>
                                        <p:tav tm="100000">
                                          <p:val>
                                            <p:strVal val="#ppt_h"/>
                                          </p:val>
                                        </p:tav>
                                      </p:tavLst>
                                    </p:anim>
                                    <p:animEffect filter="fade" transition="in">
                                      <p:cBhvr>
                                        <p:cTn dur="500" id="40"/>
                                        <p:tgtEl>
                                          <p:spTgt spid="11"/>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p:cTn dur="500" fill="hold" id="43"/>
                                        <p:tgtEl>
                                          <p:spTgt spid="16"/>
                                        </p:tgtEl>
                                        <p:attrNameLst>
                                          <p:attrName>ppt_w</p:attrName>
                                        </p:attrNameLst>
                                      </p:cBhvr>
                                      <p:tavLst>
                                        <p:tav tm="0">
                                          <p:val>
                                            <p:fltVal val="0"/>
                                          </p:val>
                                        </p:tav>
                                        <p:tav tm="100000">
                                          <p:val>
                                            <p:strVal val="#ppt_w"/>
                                          </p:val>
                                        </p:tav>
                                      </p:tavLst>
                                    </p:anim>
                                    <p:anim calcmode="lin" valueType="num">
                                      <p:cBhvr>
                                        <p:cTn dur="500" fill="hold" id="44"/>
                                        <p:tgtEl>
                                          <p:spTgt spid="16"/>
                                        </p:tgtEl>
                                        <p:attrNameLst>
                                          <p:attrName>ppt_h</p:attrName>
                                        </p:attrNameLst>
                                      </p:cBhvr>
                                      <p:tavLst>
                                        <p:tav tm="0">
                                          <p:val>
                                            <p:fltVal val="0"/>
                                          </p:val>
                                        </p:tav>
                                        <p:tav tm="100000">
                                          <p:val>
                                            <p:strVal val="#ppt_h"/>
                                          </p:val>
                                        </p:tav>
                                      </p:tavLst>
                                    </p:anim>
                                    <p:animEffect filter="fade" transition="in">
                                      <p:cBhvr>
                                        <p:cTn dur="500" id="45"/>
                                        <p:tgtEl>
                                          <p:spTgt spid="16"/>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12"/>
                                        </p:tgtEl>
                                        <p:attrNameLst>
                                          <p:attrName>style.visibility</p:attrName>
                                        </p:attrNameLst>
                                      </p:cBhvr>
                                      <p:to>
                                        <p:strVal val="visible"/>
                                      </p:to>
                                    </p:set>
                                    <p:anim calcmode="lin" valueType="num">
                                      <p:cBhvr>
                                        <p:cTn dur="500" fill="hold" id="48"/>
                                        <p:tgtEl>
                                          <p:spTgt spid="12"/>
                                        </p:tgtEl>
                                        <p:attrNameLst>
                                          <p:attrName>ppt_w</p:attrName>
                                        </p:attrNameLst>
                                      </p:cBhvr>
                                      <p:tavLst>
                                        <p:tav tm="0">
                                          <p:val>
                                            <p:fltVal val="0"/>
                                          </p:val>
                                        </p:tav>
                                        <p:tav tm="100000">
                                          <p:val>
                                            <p:strVal val="#ppt_w"/>
                                          </p:val>
                                        </p:tav>
                                      </p:tavLst>
                                    </p:anim>
                                    <p:anim calcmode="lin" valueType="num">
                                      <p:cBhvr>
                                        <p:cTn dur="500" fill="hold" id="49"/>
                                        <p:tgtEl>
                                          <p:spTgt spid="12"/>
                                        </p:tgtEl>
                                        <p:attrNameLst>
                                          <p:attrName>ppt_h</p:attrName>
                                        </p:attrNameLst>
                                      </p:cBhvr>
                                      <p:tavLst>
                                        <p:tav tm="0">
                                          <p:val>
                                            <p:fltVal val="0"/>
                                          </p:val>
                                        </p:tav>
                                        <p:tav tm="100000">
                                          <p:val>
                                            <p:strVal val="#ppt_h"/>
                                          </p:val>
                                        </p:tav>
                                      </p:tavLst>
                                    </p:anim>
                                    <p:animEffect filter="fade" transition="in">
                                      <p:cBhvr>
                                        <p:cTn dur="500" id="50"/>
                                        <p:tgtEl>
                                          <p:spTgt spid="12"/>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13"/>
                                        </p:tgtEl>
                                        <p:attrNameLst>
                                          <p:attrName>style.visibility</p:attrName>
                                        </p:attrNameLst>
                                      </p:cBhvr>
                                      <p:to>
                                        <p:strVal val="visible"/>
                                      </p:to>
                                    </p:set>
                                    <p:anim calcmode="lin" valueType="num">
                                      <p:cBhvr>
                                        <p:cTn dur="500" fill="hold" id="53"/>
                                        <p:tgtEl>
                                          <p:spTgt spid="13"/>
                                        </p:tgtEl>
                                        <p:attrNameLst>
                                          <p:attrName>ppt_w</p:attrName>
                                        </p:attrNameLst>
                                      </p:cBhvr>
                                      <p:tavLst>
                                        <p:tav tm="0">
                                          <p:val>
                                            <p:fltVal val="0"/>
                                          </p:val>
                                        </p:tav>
                                        <p:tav tm="100000">
                                          <p:val>
                                            <p:strVal val="#ppt_w"/>
                                          </p:val>
                                        </p:tav>
                                      </p:tavLst>
                                    </p:anim>
                                    <p:anim calcmode="lin" valueType="num">
                                      <p:cBhvr>
                                        <p:cTn dur="500" fill="hold" id="54"/>
                                        <p:tgtEl>
                                          <p:spTgt spid="13"/>
                                        </p:tgtEl>
                                        <p:attrNameLst>
                                          <p:attrName>ppt_h</p:attrName>
                                        </p:attrNameLst>
                                      </p:cBhvr>
                                      <p:tavLst>
                                        <p:tav tm="0">
                                          <p:val>
                                            <p:fltVal val="0"/>
                                          </p:val>
                                        </p:tav>
                                        <p:tav tm="100000">
                                          <p:val>
                                            <p:strVal val="#ppt_h"/>
                                          </p:val>
                                        </p:tav>
                                      </p:tavLst>
                                    </p:anim>
                                    <p:animEffect filter="fade" transition="in">
                                      <p:cBhvr>
                                        <p:cTn dur="500" id="55"/>
                                        <p:tgtEl>
                                          <p:spTgt spid="13"/>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14"/>
                                        </p:tgtEl>
                                        <p:attrNameLst>
                                          <p:attrName>style.visibility</p:attrName>
                                        </p:attrNameLst>
                                      </p:cBhvr>
                                      <p:to>
                                        <p:strVal val="visible"/>
                                      </p:to>
                                    </p:set>
                                    <p:anim calcmode="lin" valueType="num">
                                      <p:cBhvr>
                                        <p:cTn dur="500" fill="hold" id="58"/>
                                        <p:tgtEl>
                                          <p:spTgt spid="14"/>
                                        </p:tgtEl>
                                        <p:attrNameLst>
                                          <p:attrName>ppt_w</p:attrName>
                                        </p:attrNameLst>
                                      </p:cBhvr>
                                      <p:tavLst>
                                        <p:tav tm="0">
                                          <p:val>
                                            <p:fltVal val="0"/>
                                          </p:val>
                                        </p:tav>
                                        <p:tav tm="100000">
                                          <p:val>
                                            <p:strVal val="#ppt_w"/>
                                          </p:val>
                                        </p:tav>
                                      </p:tavLst>
                                    </p:anim>
                                    <p:anim calcmode="lin" valueType="num">
                                      <p:cBhvr>
                                        <p:cTn dur="500" fill="hold" id="59"/>
                                        <p:tgtEl>
                                          <p:spTgt spid="14"/>
                                        </p:tgtEl>
                                        <p:attrNameLst>
                                          <p:attrName>ppt_h</p:attrName>
                                        </p:attrNameLst>
                                      </p:cBhvr>
                                      <p:tavLst>
                                        <p:tav tm="0">
                                          <p:val>
                                            <p:fltVal val="0"/>
                                          </p:val>
                                        </p:tav>
                                        <p:tav tm="100000">
                                          <p:val>
                                            <p:strVal val="#ppt_h"/>
                                          </p:val>
                                        </p:tav>
                                      </p:tavLst>
                                    </p:anim>
                                    <p:animEffect filter="fade" transition="in">
                                      <p:cBhvr>
                                        <p:cTn dur="500" id="60"/>
                                        <p:tgtEl>
                                          <p:spTgt spid="14"/>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18"/>
                                        </p:tgtEl>
                                        <p:attrNameLst>
                                          <p:attrName>style.visibility</p:attrName>
                                        </p:attrNameLst>
                                      </p:cBhvr>
                                      <p:to>
                                        <p:strVal val="visible"/>
                                      </p:to>
                                    </p:set>
                                    <p:anim calcmode="lin" valueType="num">
                                      <p:cBhvr>
                                        <p:cTn dur="500" fill="hold" id="63"/>
                                        <p:tgtEl>
                                          <p:spTgt spid="18"/>
                                        </p:tgtEl>
                                        <p:attrNameLst>
                                          <p:attrName>ppt_w</p:attrName>
                                        </p:attrNameLst>
                                      </p:cBhvr>
                                      <p:tavLst>
                                        <p:tav tm="0">
                                          <p:val>
                                            <p:fltVal val="0"/>
                                          </p:val>
                                        </p:tav>
                                        <p:tav tm="100000">
                                          <p:val>
                                            <p:strVal val="#ppt_w"/>
                                          </p:val>
                                        </p:tav>
                                      </p:tavLst>
                                    </p:anim>
                                    <p:anim calcmode="lin" valueType="num">
                                      <p:cBhvr>
                                        <p:cTn dur="500" fill="hold" id="64"/>
                                        <p:tgtEl>
                                          <p:spTgt spid="18"/>
                                        </p:tgtEl>
                                        <p:attrNameLst>
                                          <p:attrName>ppt_h</p:attrName>
                                        </p:attrNameLst>
                                      </p:cBhvr>
                                      <p:tavLst>
                                        <p:tav tm="0">
                                          <p:val>
                                            <p:fltVal val="0"/>
                                          </p:val>
                                        </p:tav>
                                        <p:tav tm="100000">
                                          <p:val>
                                            <p:strVal val="#ppt_h"/>
                                          </p:val>
                                        </p:tav>
                                      </p:tavLst>
                                    </p:anim>
                                    <p:animEffect filter="fade" transition="in">
                                      <p:cBhvr>
                                        <p:cTn dur="500" id="65"/>
                                        <p:tgtEl>
                                          <p:spTgt spid="18"/>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19"/>
                                        </p:tgtEl>
                                        <p:attrNameLst>
                                          <p:attrName>style.visibility</p:attrName>
                                        </p:attrNameLst>
                                      </p:cBhvr>
                                      <p:to>
                                        <p:strVal val="visible"/>
                                      </p:to>
                                    </p:set>
                                    <p:anim calcmode="lin" valueType="num">
                                      <p:cBhvr>
                                        <p:cTn dur="500" fill="hold" id="68"/>
                                        <p:tgtEl>
                                          <p:spTgt spid="19"/>
                                        </p:tgtEl>
                                        <p:attrNameLst>
                                          <p:attrName>ppt_w</p:attrName>
                                        </p:attrNameLst>
                                      </p:cBhvr>
                                      <p:tavLst>
                                        <p:tav tm="0">
                                          <p:val>
                                            <p:fltVal val="0"/>
                                          </p:val>
                                        </p:tav>
                                        <p:tav tm="100000">
                                          <p:val>
                                            <p:strVal val="#ppt_w"/>
                                          </p:val>
                                        </p:tav>
                                      </p:tavLst>
                                    </p:anim>
                                    <p:anim calcmode="lin" valueType="num">
                                      <p:cBhvr>
                                        <p:cTn dur="500" fill="hold" id="69"/>
                                        <p:tgtEl>
                                          <p:spTgt spid="19"/>
                                        </p:tgtEl>
                                        <p:attrNameLst>
                                          <p:attrName>ppt_h</p:attrName>
                                        </p:attrNameLst>
                                      </p:cBhvr>
                                      <p:tavLst>
                                        <p:tav tm="0">
                                          <p:val>
                                            <p:fltVal val="0"/>
                                          </p:val>
                                        </p:tav>
                                        <p:tav tm="100000">
                                          <p:val>
                                            <p:strVal val="#ppt_h"/>
                                          </p:val>
                                        </p:tav>
                                      </p:tavLst>
                                    </p:anim>
                                    <p:animEffect filter="fade" transition="in">
                                      <p:cBhvr>
                                        <p:cTn dur="500" id="70"/>
                                        <p:tgtEl>
                                          <p:spTgt spid="19"/>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20"/>
                                        </p:tgtEl>
                                        <p:attrNameLst>
                                          <p:attrName>style.visibility</p:attrName>
                                        </p:attrNameLst>
                                      </p:cBhvr>
                                      <p:to>
                                        <p:strVal val="visible"/>
                                      </p:to>
                                    </p:set>
                                    <p:anim calcmode="lin" valueType="num">
                                      <p:cBhvr>
                                        <p:cTn dur="500" fill="hold" id="73"/>
                                        <p:tgtEl>
                                          <p:spTgt spid="20"/>
                                        </p:tgtEl>
                                        <p:attrNameLst>
                                          <p:attrName>ppt_w</p:attrName>
                                        </p:attrNameLst>
                                      </p:cBhvr>
                                      <p:tavLst>
                                        <p:tav tm="0">
                                          <p:val>
                                            <p:fltVal val="0"/>
                                          </p:val>
                                        </p:tav>
                                        <p:tav tm="100000">
                                          <p:val>
                                            <p:strVal val="#ppt_w"/>
                                          </p:val>
                                        </p:tav>
                                      </p:tavLst>
                                    </p:anim>
                                    <p:anim calcmode="lin" valueType="num">
                                      <p:cBhvr>
                                        <p:cTn dur="500" fill="hold" id="74"/>
                                        <p:tgtEl>
                                          <p:spTgt spid="20"/>
                                        </p:tgtEl>
                                        <p:attrNameLst>
                                          <p:attrName>ppt_h</p:attrName>
                                        </p:attrNameLst>
                                      </p:cBhvr>
                                      <p:tavLst>
                                        <p:tav tm="0">
                                          <p:val>
                                            <p:fltVal val="0"/>
                                          </p:val>
                                        </p:tav>
                                        <p:tav tm="100000">
                                          <p:val>
                                            <p:strVal val="#ppt_h"/>
                                          </p:val>
                                        </p:tav>
                                      </p:tavLst>
                                    </p:anim>
                                    <p:animEffect filter="fade" transition="in">
                                      <p:cBhvr>
                                        <p:cTn dur="500" id="75"/>
                                        <p:tgtEl>
                                          <p:spTgt spid="20"/>
                                        </p:tgtEl>
                                      </p:cBhvr>
                                    </p:animEffect>
                                  </p:childTnLst>
                                </p:cTn>
                              </p:par>
                            </p:childTnLst>
                          </p:cTn>
                        </p:par>
                      </p:childTnLst>
                    </p:cTn>
                  </p:par>
                  <p:par>
                    <p:cTn fill="hold" id="76" nodeType="clickPar">
                      <p:stCondLst>
                        <p:cond delay="indefinite"/>
                      </p:stCondLst>
                      <p:childTnLst>
                        <p:par>
                          <p:cTn fill="hold" id="77" nodeType="afterGroup">
                            <p:stCondLst>
                              <p:cond delay="0"/>
                            </p:stCondLst>
                            <p:childTnLst>
                              <p:par>
                                <p:cTn fill="hold" id="78" nodeType="clickEffect" presetClass="entr" presetID="10" presetSubtype="0">
                                  <p:stCondLst>
                                    <p:cond delay="0"/>
                                  </p:stCondLst>
                                  <p:childTnLst>
                                    <p:set>
                                      <p:cBhvr>
                                        <p:cTn dur="1" fill="hold" id="79">
                                          <p:stCondLst>
                                            <p:cond delay="0"/>
                                          </p:stCondLst>
                                        </p:cTn>
                                        <p:tgtEl>
                                          <p:spTgt spid="24"/>
                                        </p:tgtEl>
                                        <p:attrNameLst>
                                          <p:attrName>style.visibility</p:attrName>
                                        </p:attrNameLst>
                                      </p:cBhvr>
                                      <p:to>
                                        <p:strVal val="visible"/>
                                      </p:to>
                                    </p:set>
                                    <p:animEffect filter="fade" transition="in">
                                      <p:cBhvr>
                                        <p:cTn dur="500" id="80"/>
                                        <p:tgtEl>
                                          <p:spTgt spid="24"/>
                                        </p:tgtEl>
                                      </p:cBhvr>
                                    </p:animEffect>
                                  </p:childTnLst>
                                </p:cTn>
                              </p:par>
                              <p:par>
                                <p:cTn fill="hold" id="81" nodeType="withEffect" presetClass="entr" presetID="10" presetSubtype="0">
                                  <p:stCondLst>
                                    <p:cond delay="0"/>
                                  </p:stCondLst>
                                  <p:childTnLst>
                                    <p:set>
                                      <p:cBhvr>
                                        <p:cTn dur="1" fill="hold" id="82">
                                          <p:stCondLst>
                                            <p:cond delay="0"/>
                                          </p:stCondLst>
                                        </p:cTn>
                                        <p:tgtEl>
                                          <p:spTgt spid="27"/>
                                        </p:tgtEl>
                                        <p:attrNameLst>
                                          <p:attrName>style.visibility</p:attrName>
                                        </p:attrNameLst>
                                      </p:cBhvr>
                                      <p:to>
                                        <p:strVal val="visible"/>
                                      </p:to>
                                    </p:set>
                                    <p:animEffect filter="fade" transition="in">
                                      <p:cBhvr>
                                        <p:cTn dur="500" id="83"/>
                                        <p:tgtEl>
                                          <p:spTgt spid="27"/>
                                        </p:tgtEl>
                                      </p:cBhvr>
                                    </p:animEffect>
                                  </p:childTnLst>
                                </p:cTn>
                              </p:par>
                              <p:par>
                                <p:cTn fill="hold" id="84" nodeType="withEffect" presetClass="entr" presetID="10" presetSubtype="0">
                                  <p:stCondLst>
                                    <p:cond delay="0"/>
                                  </p:stCondLst>
                                  <p:childTnLst>
                                    <p:set>
                                      <p:cBhvr>
                                        <p:cTn dur="1" fill="hold" id="85">
                                          <p:stCondLst>
                                            <p:cond delay="0"/>
                                          </p:stCondLst>
                                        </p:cTn>
                                        <p:tgtEl>
                                          <p:spTgt spid="30"/>
                                        </p:tgtEl>
                                        <p:attrNameLst>
                                          <p:attrName>style.visibility</p:attrName>
                                        </p:attrNameLst>
                                      </p:cBhvr>
                                      <p:to>
                                        <p:strVal val="visible"/>
                                      </p:to>
                                    </p:set>
                                    <p:animEffect filter="fade" transition="in">
                                      <p:cBhvr>
                                        <p:cTn dur="500" id="86"/>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8" name="TextBox 13">
            <a:extLst>
              <a:ext uri="{FF2B5EF4-FFF2-40B4-BE49-F238E27FC236}">
                <a16:creationId xmlns:a16="http://schemas.microsoft.com/office/drawing/2014/main" id="{08D85170-563B-4AE3-8EDC-83046DBC3075}"/>
              </a:ext>
            </a:extLst>
          </p:cNvPr>
          <p:cNvSpPr txBox="1">
            <a:spLocks noChangeArrowheads="1"/>
          </p:cNvSpPr>
          <p:nvPr/>
        </p:nvSpPr>
        <p:spPr bwMode="auto">
          <a:xfrm>
            <a:off x="532300" y="2369523"/>
            <a:ext cx="2387446"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lvl="0">
              <a:lnSpc>
                <a:spcPct val="150000"/>
              </a:lnSpc>
              <a:spcBef>
                <a:spcPct val="20000"/>
              </a:spcBef>
              <a:buNone/>
              <a:defRPr/>
            </a:pPr>
            <a:r>
              <a:rPr altLang="en-US" lang="zh-CN" sz="1600">
                <a:solidFill>
                  <a:prstClr val="black">
                    <a:lumMod val="75000"/>
                    <a:lumOff val="25000"/>
                  </a:prstClr>
                </a:solidFill>
                <a:latin charset="-122" panose="020b0503020204020204" pitchFamily="34" typeface="微软雅黑"/>
                <a:ea charset="-122" panose="020b0503020204020204" pitchFamily="34" typeface="微软雅黑"/>
                <a:cs typeface="+mn-ea"/>
                <a:sym typeface="+mn-lt"/>
              </a:rPr>
              <a:t>单击此处可编辑内容，建议使用微软雅黑字体。您的内容打在这里，或者通过复制您的文本后</a:t>
            </a:r>
          </a:p>
        </p:txBody>
      </p:sp>
      <p:sp>
        <p:nvSpPr>
          <p:cNvPr id="10" name="TextBox 84">
            <a:extLst>
              <a:ext uri="{FF2B5EF4-FFF2-40B4-BE49-F238E27FC236}">
                <a16:creationId xmlns:a16="http://schemas.microsoft.com/office/drawing/2014/main" id="{E2774278-1A9A-49BD-A8F5-704BBFAC348A}"/>
              </a:ext>
            </a:extLst>
          </p:cNvPr>
          <p:cNvSpPr txBox="1">
            <a:spLocks noChangeArrowheads="1"/>
          </p:cNvSpPr>
          <p:nvPr/>
        </p:nvSpPr>
        <p:spPr bwMode="auto">
          <a:xfrm>
            <a:off x="1173537" y="4678360"/>
            <a:ext cx="10313109"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defTabSz="1216025">
              <a:lnSpc>
                <a:spcPct val="150000"/>
              </a:lnSpc>
              <a:buNone/>
              <a:defRPr/>
            </a:pPr>
            <a:r>
              <a:rPr altLang="en-US" lang="zh-CN" sz="1600">
                <a:solidFill>
                  <a:prstClr val="black">
                    <a:lumMod val="75000"/>
                    <a:lumOff val="25000"/>
                  </a:prstClr>
                </a:solidFill>
                <a:latin charset="-122" panose="020b0503020204020204" pitchFamily="34" typeface="微软雅黑"/>
                <a:cs typeface="+mn-ea"/>
                <a:sym typeface="+mn-lt"/>
              </a:rPr>
              <a:t>单击此处可编辑内容，建议使用微软雅黑字体。您的内容打在这里，或者通过复制您的文本后，在此框中选择粘贴，并选择只保留文字。单击此处可编辑内容，建议使用微软雅黑字体。您的内容打在这里，或者通过复制您的文本后单击此处可编辑内容，建议使用微软雅黑字体。您的内容打在这里，或者通过复制您的文本后，在此框中选择粘贴，并选择只保留文字</a:t>
            </a:r>
          </a:p>
        </p:txBody>
      </p:sp>
      <p:sp>
        <p:nvSpPr>
          <p:cNvPr id="11" name="任意多边形: 形状 2">
            <a:extLst>
              <a:ext uri="{FF2B5EF4-FFF2-40B4-BE49-F238E27FC236}">
                <a16:creationId xmlns:a16="http://schemas.microsoft.com/office/drawing/2014/main" id="{2817F5EA-14A7-456C-992F-BF521D9244C9}"/>
              </a:ext>
            </a:extLst>
          </p:cNvPr>
          <p:cNvSpPr/>
          <p:nvPr/>
        </p:nvSpPr>
        <p:spPr>
          <a:xfrm>
            <a:off x="3288120" y="1589097"/>
            <a:ext cx="2343150" cy="2343150"/>
          </a:xfrm>
          <a:custGeom>
            <a:gdLst>
              <a:gd fmla="*/ 1710000 w 3420000" name="connsiteX0"/>
              <a:gd fmla="*/ 0 h 3420000" name="connsiteY0"/>
              <a:gd fmla="*/ 3420000 w 3420000" name="connsiteX1"/>
              <a:gd fmla="*/ 1710000 h 3420000" name="connsiteY1"/>
              <a:gd fmla="*/ 1710000 w 3420000" name="connsiteX2"/>
              <a:gd fmla="*/ 3420000 h 3420000" name="connsiteY2"/>
              <a:gd fmla="*/ 0 w 3420000" name="connsiteX3"/>
              <a:gd fmla="*/ 1710000 h 3420000" name="connsiteY3"/>
              <a:gd fmla="*/ 1710000 w 3420000" name="connsiteX4"/>
              <a:gd fmla="*/ 0 h 342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20000" w="3420000">
                <a:moveTo>
                  <a:pt x="1710000" y="0"/>
                </a:moveTo>
                <a:cubicBezTo>
                  <a:pt x="2654407" y="0"/>
                  <a:pt x="3420000" y="765593"/>
                  <a:pt x="3420000" y="1710000"/>
                </a:cubicBezTo>
                <a:cubicBezTo>
                  <a:pt x="3420000" y="2654407"/>
                  <a:pt x="2654407" y="3420000"/>
                  <a:pt x="1710000" y="3420000"/>
                </a:cubicBezTo>
                <a:cubicBezTo>
                  <a:pt x="765593" y="3420000"/>
                  <a:pt x="0" y="2654407"/>
                  <a:pt x="0" y="1710000"/>
                </a:cubicBezTo>
                <a:cubicBezTo>
                  <a:pt x="0" y="765593"/>
                  <a:pt x="765593" y="0"/>
                  <a:pt x="1710000" y="0"/>
                </a:cubicBezTo>
                <a:close/>
              </a:path>
            </a:pathLst>
          </a:custGeom>
          <a:blipFill>
            <a:blip r:embed="rId2"/>
            <a:stretch>
              <a:fillRect/>
            </a:stretch>
          </a:blip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ea"/>
              <a:sym typeface="+mn-lt"/>
            </a:endParaRPr>
          </a:p>
        </p:txBody>
      </p:sp>
      <p:sp>
        <p:nvSpPr>
          <p:cNvPr id="12" name="任意多边形: 形状 3">
            <a:extLst>
              <a:ext uri="{FF2B5EF4-FFF2-40B4-BE49-F238E27FC236}">
                <a16:creationId xmlns:a16="http://schemas.microsoft.com/office/drawing/2014/main" id="{02E0D73D-0F71-43AD-83EF-316866C9BB0E}"/>
              </a:ext>
            </a:extLst>
          </p:cNvPr>
          <p:cNvSpPr/>
          <p:nvPr/>
        </p:nvSpPr>
        <p:spPr>
          <a:xfrm>
            <a:off x="6355170" y="1589097"/>
            <a:ext cx="2343150" cy="2343150"/>
          </a:xfrm>
          <a:custGeom>
            <a:gdLst>
              <a:gd fmla="*/ 1710000 w 3420000" name="connsiteX0"/>
              <a:gd fmla="*/ 0 h 3420000" name="connsiteY0"/>
              <a:gd fmla="*/ 3420000 w 3420000" name="connsiteX1"/>
              <a:gd fmla="*/ 1710000 h 3420000" name="connsiteY1"/>
              <a:gd fmla="*/ 1710000 w 3420000" name="connsiteX2"/>
              <a:gd fmla="*/ 3420000 h 3420000" name="connsiteY2"/>
              <a:gd fmla="*/ 0 w 3420000" name="connsiteX3"/>
              <a:gd fmla="*/ 1710000 h 3420000" name="connsiteY3"/>
              <a:gd fmla="*/ 1710000 w 3420000" name="connsiteX4"/>
              <a:gd fmla="*/ 0 h 342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20000" w="3420000">
                <a:moveTo>
                  <a:pt x="1710000" y="0"/>
                </a:moveTo>
                <a:cubicBezTo>
                  <a:pt x="2654407" y="0"/>
                  <a:pt x="3420000" y="765593"/>
                  <a:pt x="3420000" y="1710000"/>
                </a:cubicBezTo>
                <a:cubicBezTo>
                  <a:pt x="3420000" y="2654407"/>
                  <a:pt x="2654407" y="3420000"/>
                  <a:pt x="1710000" y="3420000"/>
                </a:cubicBezTo>
                <a:cubicBezTo>
                  <a:pt x="765593" y="3420000"/>
                  <a:pt x="0" y="2654407"/>
                  <a:pt x="0" y="1710000"/>
                </a:cubicBezTo>
                <a:cubicBezTo>
                  <a:pt x="0" y="765593"/>
                  <a:pt x="765593" y="0"/>
                  <a:pt x="1710000" y="0"/>
                </a:cubicBezTo>
                <a:close/>
              </a:path>
            </a:pathLst>
          </a:custGeom>
          <a:blipFill dpi="0" rotWithShape="1">
            <a:blip r:embed="rId3"/>
            <a:stretch>
              <a:fillRect b="-12844" l="-40429" r="-60047" t="-20806"/>
            </a:stretch>
          </a:blip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ea"/>
              <a:sym typeface="+mn-lt"/>
            </a:endParaRPr>
          </a:p>
        </p:txBody>
      </p:sp>
      <p:grpSp>
        <p:nvGrpSpPr>
          <p:cNvPr id="21" name="组合 20">
            <a:extLst>
              <a:ext uri="{FF2B5EF4-FFF2-40B4-BE49-F238E27FC236}">
                <a16:creationId xmlns:a16="http://schemas.microsoft.com/office/drawing/2014/main" id="{BAA8B20F-FCA7-4AD8-BDA3-BD9371D56840}"/>
              </a:ext>
            </a:extLst>
          </p:cNvPr>
          <p:cNvGrpSpPr/>
          <p:nvPr/>
        </p:nvGrpSpPr>
        <p:grpSpPr>
          <a:xfrm>
            <a:off x="5258052" y="2028834"/>
            <a:ext cx="1470336" cy="1463676"/>
            <a:chOff x="5258052" y="2028834"/>
            <a:chExt cx="1470336" cy="1463676"/>
          </a:xfrm>
        </p:grpSpPr>
        <p:sp>
          <p:nvSpPr>
            <p:cNvPr id="13" name="任意多边形: 形状 1">
              <a:extLst>
                <a:ext uri="{FF2B5EF4-FFF2-40B4-BE49-F238E27FC236}">
                  <a16:creationId xmlns:a16="http://schemas.microsoft.com/office/drawing/2014/main" id="{0F6ED7CF-998D-4D80-922F-195DC73E7CEA}"/>
                </a:ext>
              </a:extLst>
            </p:cNvPr>
            <p:cNvSpPr/>
            <p:nvPr/>
          </p:nvSpPr>
          <p:spPr>
            <a:xfrm>
              <a:off x="5261382" y="2028834"/>
              <a:ext cx="1463676" cy="1463676"/>
            </a:xfrm>
            <a:custGeom>
              <a:gdLst>
                <a:gd fmla="*/ 1710000 w 3420000" name="connsiteX0"/>
                <a:gd fmla="*/ 0 h 3420000" name="connsiteY0"/>
                <a:gd fmla="*/ 3420000 w 3420000" name="connsiteX1"/>
                <a:gd fmla="*/ 1710000 h 3420000" name="connsiteY1"/>
                <a:gd fmla="*/ 1710000 w 3420000" name="connsiteX2"/>
                <a:gd fmla="*/ 3420000 h 3420000" name="connsiteY2"/>
                <a:gd fmla="*/ 0 w 3420000" name="connsiteX3"/>
                <a:gd fmla="*/ 1710000 h 3420000" name="connsiteY3"/>
                <a:gd fmla="*/ 1710000 w 3420000" name="connsiteX4"/>
                <a:gd fmla="*/ 0 h 342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20000" w="3420000">
                  <a:moveTo>
                    <a:pt x="1710000" y="0"/>
                  </a:moveTo>
                  <a:cubicBezTo>
                    <a:pt x="2654407" y="0"/>
                    <a:pt x="3420000" y="765593"/>
                    <a:pt x="3420000" y="1710000"/>
                  </a:cubicBezTo>
                  <a:cubicBezTo>
                    <a:pt x="3420000" y="2654407"/>
                    <a:pt x="2654407" y="3420000"/>
                    <a:pt x="1710000" y="3420000"/>
                  </a:cubicBezTo>
                  <a:cubicBezTo>
                    <a:pt x="765593" y="3420000"/>
                    <a:pt x="0" y="2654407"/>
                    <a:pt x="0" y="1710000"/>
                  </a:cubicBezTo>
                  <a:cubicBezTo>
                    <a:pt x="0" y="765593"/>
                    <a:pt x="765593" y="0"/>
                    <a:pt x="1710000" y="0"/>
                  </a:cubicBezTo>
                  <a:close/>
                </a:path>
              </a:pathLst>
            </a:custGeom>
            <a:solidFill>
              <a:srgbClr val="00923F"/>
            </a:solidFill>
            <a:ln>
              <a:noFill/>
            </a:ln>
            <a:effectLst>
              <a:outerShdw algn="ctr" blurRad="63500" rotWithShape="0">
                <a:prstClr val="black">
                  <a:alpha val="40000"/>
                </a:prstClr>
              </a:outerShdw>
            </a:effectLst>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3FB793"/>
                </a:solidFill>
                <a:effectLst/>
                <a:uLnTx/>
                <a:uFillTx/>
                <a:latin panose="020f0502020204030204" typeface="等线"/>
                <a:ea charset="-122" panose="02010600030101010101" pitchFamily="2" typeface="等线"/>
                <a:cs typeface="+mn-ea"/>
                <a:sym typeface="+mn-lt"/>
              </a:endParaRPr>
            </a:p>
          </p:txBody>
        </p:sp>
        <p:sp>
          <p:nvSpPr>
            <p:cNvPr id="14" name="矩形 13">
              <a:extLst>
                <a:ext uri="{FF2B5EF4-FFF2-40B4-BE49-F238E27FC236}">
                  <a16:creationId xmlns:a16="http://schemas.microsoft.com/office/drawing/2014/main" id="{FA52A4F2-8BA6-4A6C-A79A-E93D7A80BBF6}"/>
                </a:ext>
              </a:extLst>
            </p:cNvPr>
            <p:cNvSpPr/>
            <p:nvPr/>
          </p:nvSpPr>
          <p:spPr>
            <a:xfrm>
              <a:off x="5258052" y="2572036"/>
              <a:ext cx="1470336" cy="39624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300" strike="noStrike" sz="2000" u="none">
                  <a:ln>
                    <a:noFill/>
                  </a:ln>
                  <a:solidFill>
                    <a:srgbClr val="FFFFFF"/>
                  </a:solidFill>
                  <a:effectLst/>
                  <a:uLnTx/>
                  <a:uFillTx/>
                  <a:latin charset="-122" panose="020b0503020204020204" pitchFamily="34" typeface="微软雅黑"/>
                  <a:ea charset="-122" panose="020b0503020204020204" pitchFamily="34" typeface="微软雅黑"/>
                </a:rPr>
                <a:t>输入标题</a:t>
              </a:r>
            </a:p>
          </p:txBody>
        </p:sp>
      </p:grpSp>
      <p:sp>
        <p:nvSpPr>
          <p:cNvPr id="15" name="圆角矩形 2">
            <a:extLst>
              <a:ext uri="{FF2B5EF4-FFF2-40B4-BE49-F238E27FC236}">
                <a16:creationId xmlns:a16="http://schemas.microsoft.com/office/drawing/2014/main" id="{45EDD36E-7434-43D4-8582-8564D934227E}"/>
              </a:ext>
            </a:extLst>
          </p:cNvPr>
          <p:cNvSpPr/>
          <p:nvPr/>
        </p:nvSpPr>
        <p:spPr>
          <a:xfrm>
            <a:off x="864191" y="4572989"/>
            <a:ext cx="10685339" cy="1760324"/>
          </a:xfrm>
          <a:prstGeom prst="roundRect">
            <a:avLst>
              <a:gd fmla="val 6322" name="adj"/>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panose="020f0502020204030204" typeface="等线"/>
              <a:ea charset="-122" panose="02010600030101010101" pitchFamily="2" typeface="等线"/>
              <a:cs typeface="+mn-cs"/>
            </a:endParaRPr>
          </a:p>
        </p:txBody>
      </p:sp>
      <p:sp>
        <p:nvSpPr>
          <p:cNvPr id="16" name="TextBox 13">
            <a:extLst>
              <a:ext uri="{FF2B5EF4-FFF2-40B4-BE49-F238E27FC236}">
                <a16:creationId xmlns:a16="http://schemas.microsoft.com/office/drawing/2014/main" id="{8B6D313B-5A77-4439-A7DA-8132688B689C}"/>
              </a:ext>
            </a:extLst>
          </p:cNvPr>
          <p:cNvSpPr txBox="1">
            <a:spLocks noChangeArrowheads="1"/>
          </p:cNvSpPr>
          <p:nvPr/>
        </p:nvSpPr>
        <p:spPr bwMode="auto">
          <a:xfrm>
            <a:off x="9043586" y="2356361"/>
            <a:ext cx="2387446"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lnSpc>
                <a:spcPct val="90000"/>
              </a:lnSpc>
              <a:spcBef>
                <a:spcPts val="1000"/>
              </a:spcBef>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lvl="0">
              <a:lnSpc>
                <a:spcPct val="150000"/>
              </a:lnSpc>
              <a:spcBef>
                <a:spcPct val="20000"/>
              </a:spcBef>
              <a:buNone/>
              <a:defRPr/>
            </a:pPr>
            <a:r>
              <a:rPr altLang="en-US" lang="zh-CN" sz="1600">
                <a:solidFill>
                  <a:prstClr val="black">
                    <a:lumMod val="75000"/>
                    <a:lumOff val="25000"/>
                  </a:prstClr>
                </a:solidFill>
                <a:latin charset="-122" panose="020b0503020204020204" pitchFamily="34" typeface="微软雅黑"/>
                <a:ea charset="-122" panose="020b0503020204020204" pitchFamily="34" typeface="微软雅黑"/>
                <a:cs typeface="+mn-ea"/>
                <a:sym typeface="+mn-lt"/>
              </a:rPr>
              <a:t>单击此处可编辑内容，建议使用微软雅黑字体。您的内容打在这里，或者通过复制您的文本后</a:t>
            </a:r>
          </a:p>
        </p:txBody>
      </p:sp>
      <p:sp>
        <p:nvSpPr>
          <p:cNvPr id="18" name="文本框 17">
            <a:extLst>
              <a:ext uri="{FF2B5EF4-FFF2-40B4-BE49-F238E27FC236}">
                <a16:creationId xmlns:a16="http://schemas.microsoft.com/office/drawing/2014/main" id="{C9E6310B-0390-4A10-9675-693933E1D2ED}"/>
              </a:ext>
            </a:extLst>
          </p:cNvPr>
          <p:cNvSpPr txBox="1"/>
          <p:nvPr/>
        </p:nvSpPr>
        <p:spPr>
          <a:xfrm>
            <a:off x="1173537" y="1944079"/>
            <a:ext cx="2468530" cy="39624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ea"/>
                <a:sym typeface="+mn-lt"/>
              </a:rPr>
              <a:t>输入标题</a:t>
            </a:r>
          </a:p>
        </p:txBody>
      </p:sp>
      <p:sp>
        <p:nvSpPr>
          <p:cNvPr id="20" name="文本框 19">
            <a:extLst>
              <a:ext uri="{FF2B5EF4-FFF2-40B4-BE49-F238E27FC236}">
                <a16:creationId xmlns:a16="http://schemas.microsoft.com/office/drawing/2014/main" id="{DA8BCD57-3D29-4755-8B19-DFE4DF009031}"/>
              </a:ext>
            </a:extLst>
          </p:cNvPr>
          <p:cNvSpPr txBox="1"/>
          <p:nvPr/>
        </p:nvSpPr>
        <p:spPr>
          <a:xfrm>
            <a:off x="9555538" y="1907214"/>
            <a:ext cx="2468530" cy="39624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ea"/>
                <a:sym typeface="+mn-lt"/>
              </a:rPr>
              <a:t>输入标题</a:t>
            </a:r>
          </a:p>
        </p:txBody>
      </p:sp>
    </p:spTree>
    <p:extLst>
      <p:ext uri="{BB962C8B-B14F-4D97-AF65-F5344CB8AC3E}">
        <p14:creationId val="1809676700"/>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p:cTn dur="500" fill="hold" id="22"/>
                                        <p:tgtEl>
                                          <p:spTgt spid="11"/>
                                        </p:tgtEl>
                                        <p:attrNameLst>
                                          <p:attrName>ppt_w</p:attrName>
                                        </p:attrNameLst>
                                      </p:cBhvr>
                                      <p:tavLst>
                                        <p:tav tm="0">
                                          <p:val>
                                            <p:fltVal val="0"/>
                                          </p:val>
                                        </p:tav>
                                        <p:tav tm="100000">
                                          <p:val>
                                            <p:strVal val="#ppt_w"/>
                                          </p:val>
                                        </p:tav>
                                      </p:tavLst>
                                    </p:anim>
                                    <p:anim calcmode="lin" valueType="num">
                                      <p:cBhvr>
                                        <p:cTn dur="500" fill="hold" id="23"/>
                                        <p:tgtEl>
                                          <p:spTgt spid="11"/>
                                        </p:tgtEl>
                                        <p:attrNameLst>
                                          <p:attrName>ppt_h</p:attrName>
                                        </p:attrNameLst>
                                      </p:cBhvr>
                                      <p:tavLst>
                                        <p:tav tm="0">
                                          <p:val>
                                            <p:fltVal val="0"/>
                                          </p:val>
                                        </p:tav>
                                        <p:tav tm="100000">
                                          <p:val>
                                            <p:strVal val="#ppt_h"/>
                                          </p:val>
                                        </p:tav>
                                      </p:tavLst>
                                    </p:anim>
                                    <p:animEffect filter="fade" transition="in">
                                      <p:cBhvr>
                                        <p:cTn dur="500" id="24"/>
                                        <p:tgtEl>
                                          <p:spTgt spid="11"/>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1000" id="29"/>
                                        <p:tgtEl>
                                          <p:spTgt spid="18"/>
                                        </p:tgtEl>
                                      </p:cBhvr>
                                    </p:animEffect>
                                    <p:anim calcmode="lin" valueType="num">
                                      <p:cBhvr>
                                        <p:cTn dur="1000" fill="hold" id="30"/>
                                        <p:tgtEl>
                                          <p:spTgt spid="18"/>
                                        </p:tgtEl>
                                        <p:attrNameLst>
                                          <p:attrName>ppt_x</p:attrName>
                                        </p:attrNameLst>
                                      </p:cBhvr>
                                      <p:tavLst>
                                        <p:tav tm="0">
                                          <p:val>
                                            <p:strVal val="#ppt_x"/>
                                          </p:val>
                                        </p:tav>
                                        <p:tav tm="100000">
                                          <p:val>
                                            <p:strVal val="#ppt_x"/>
                                          </p:val>
                                        </p:tav>
                                      </p:tavLst>
                                    </p:anim>
                                    <p:anim calcmode="lin" valueType="num">
                                      <p:cBhvr>
                                        <p:cTn dur="1000" fill="hold" id="31"/>
                                        <p:tgtEl>
                                          <p:spTgt spid="18"/>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8"/>
                                        </p:tgtEl>
                                        <p:attrNameLst>
                                          <p:attrName>style.visibility</p:attrName>
                                        </p:attrNameLst>
                                      </p:cBhvr>
                                      <p:to>
                                        <p:strVal val="visible"/>
                                      </p:to>
                                    </p:set>
                                    <p:animEffect filter="fade" transition="in">
                                      <p:cBhvr>
                                        <p:cTn dur="1000" id="34"/>
                                        <p:tgtEl>
                                          <p:spTgt spid="8"/>
                                        </p:tgtEl>
                                      </p:cBhvr>
                                    </p:animEffect>
                                    <p:anim calcmode="lin" valueType="num">
                                      <p:cBhvr>
                                        <p:cTn dur="1000" fill="hold" id="35"/>
                                        <p:tgtEl>
                                          <p:spTgt spid="8"/>
                                        </p:tgtEl>
                                        <p:attrNameLst>
                                          <p:attrName>ppt_x</p:attrName>
                                        </p:attrNameLst>
                                      </p:cBhvr>
                                      <p:tavLst>
                                        <p:tav tm="0">
                                          <p:val>
                                            <p:strVal val="#ppt_x"/>
                                          </p:val>
                                        </p:tav>
                                        <p:tav tm="100000">
                                          <p:val>
                                            <p:strVal val="#ppt_x"/>
                                          </p:val>
                                        </p:tav>
                                      </p:tavLst>
                                    </p:anim>
                                    <p:anim calcmode="lin" valueType="num">
                                      <p:cBhvr>
                                        <p:cTn dur="1000" fill="hold" id="36"/>
                                        <p:tgtEl>
                                          <p:spTgt spid="8"/>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6"/>
                                        </p:tgtEl>
                                        <p:attrNameLst>
                                          <p:attrName>style.visibility</p:attrName>
                                        </p:attrNameLst>
                                      </p:cBhvr>
                                      <p:to>
                                        <p:strVal val="visible"/>
                                      </p:to>
                                    </p:set>
                                    <p:animEffect filter="fade" transition="in">
                                      <p:cBhvr>
                                        <p:cTn dur="1000" id="39"/>
                                        <p:tgtEl>
                                          <p:spTgt spid="16"/>
                                        </p:tgtEl>
                                      </p:cBhvr>
                                    </p:animEffect>
                                    <p:anim calcmode="lin" valueType="num">
                                      <p:cBhvr>
                                        <p:cTn dur="1000" fill="hold" id="40"/>
                                        <p:tgtEl>
                                          <p:spTgt spid="16"/>
                                        </p:tgtEl>
                                        <p:attrNameLst>
                                          <p:attrName>ppt_x</p:attrName>
                                        </p:attrNameLst>
                                      </p:cBhvr>
                                      <p:tavLst>
                                        <p:tav tm="0">
                                          <p:val>
                                            <p:strVal val="#ppt_x"/>
                                          </p:val>
                                        </p:tav>
                                        <p:tav tm="100000">
                                          <p:val>
                                            <p:strVal val="#ppt_x"/>
                                          </p:val>
                                        </p:tav>
                                      </p:tavLst>
                                    </p:anim>
                                    <p:anim calcmode="lin" valueType="num">
                                      <p:cBhvr>
                                        <p:cTn dur="1000" fill="hold" id="41"/>
                                        <p:tgtEl>
                                          <p:spTgt spid="16"/>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1000" id="44"/>
                                        <p:tgtEl>
                                          <p:spTgt spid="20"/>
                                        </p:tgtEl>
                                      </p:cBhvr>
                                    </p:animEffect>
                                    <p:anim calcmode="lin" valueType="num">
                                      <p:cBhvr>
                                        <p:cTn dur="1000" fill="hold" id="45"/>
                                        <p:tgtEl>
                                          <p:spTgt spid="20"/>
                                        </p:tgtEl>
                                        <p:attrNameLst>
                                          <p:attrName>ppt_x</p:attrName>
                                        </p:attrNameLst>
                                      </p:cBhvr>
                                      <p:tavLst>
                                        <p:tav tm="0">
                                          <p:val>
                                            <p:strVal val="#ppt_x"/>
                                          </p:val>
                                        </p:tav>
                                        <p:tav tm="100000">
                                          <p:val>
                                            <p:strVal val="#ppt_x"/>
                                          </p:val>
                                        </p:tav>
                                      </p:tavLst>
                                    </p:anim>
                                    <p:anim calcmode="lin" valueType="num">
                                      <p:cBhvr>
                                        <p:cTn dur="1000" fill="hold" id="46"/>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16" presetSubtype="21">
                                  <p:stCondLst>
                                    <p:cond delay="0"/>
                                  </p:stCondLst>
                                  <p:childTnLst>
                                    <p:set>
                                      <p:cBhvr>
                                        <p:cTn dur="1" fill="hold" id="50">
                                          <p:stCondLst>
                                            <p:cond delay="0"/>
                                          </p:stCondLst>
                                        </p:cTn>
                                        <p:tgtEl>
                                          <p:spTgt spid="15"/>
                                        </p:tgtEl>
                                        <p:attrNameLst>
                                          <p:attrName>style.visibility</p:attrName>
                                        </p:attrNameLst>
                                      </p:cBhvr>
                                      <p:to>
                                        <p:strVal val="visible"/>
                                      </p:to>
                                    </p:set>
                                    <p:animEffect filter="barn(inVertical)" transition="in">
                                      <p:cBhvr>
                                        <p:cTn dur="500" id="51"/>
                                        <p:tgtEl>
                                          <p:spTgt spid="15"/>
                                        </p:tgtEl>
                                      </p:cBhvr>
                                    </p:animEffect>
                                  </p:childTnLst>
                                </p:cTn>
                              </p:par>
                              <p:par>
                                <p:cTn fill="hold" grpId="0" id="52" nodeType="withEffect" presetClass="entr" presetID="16" presetSubtype="21">
                                  <p:stCondLst>
                                    <p:cond delay="0"/>
                                  </p:stCondLst>
                                  <p:childTnLst>
                                    <p:set>
                                      <p:cBhvr>
                                        <p:cTn dur="1" fill="hold" id="53">
                                          <p:stCondLst>
                                            <p:cond delay="0"/>
                                          </p:stCondLst>
                                        </p:cTn>
                                        <p:tgtEl>
                                          <p:spTgt spid="10"/>
                                        </p:tgtEl>
                                        <p:attrNameLst>
                                          <p:attrName>style.visibility</p:attrName>
                                        </p:attrNameLst>
                                      </p:cBhvr>
                                      <p:to>
                                        <p:strVal val="visible"/>
                                      </p:to>
                                    </p:set>
                                    <p:animEffect filter="barn(inVertical)" transition="in">
                                      <p:cBhvr>
                                        <p:cTn dur="500" id="5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1"/>
      <p:bldP grpId="0" spid="12"/>
      <p:bldP grpId="0" spid="15"/>
      <p:bldP grpId="0" spid="16"/>
      <p:bldP grpId="0" spid="18"/>
      <p:bldP grpId="0" spid="2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菱形 54">
            <a:extLst>
              <a:ext uri="{FF2B5EF4-FFF2-40B4-BE49-F238E27FC236}">
                <a16:creationId xmlns:a16="http://schemas.microsoft.com/office/drawing/2014/main" id="{83B6D0C5-0FA2-45CA-926C-35CCAE5726F3}"/>
              </a:ext>
            </a:extLst>
          </p:cNvPr>
          <p:cNvSpPr/>
          <p:nvPr/>
        </p:nvSpPr>
        <p:spPr>
          <a:xfrm>
            <a:off x="-305276" y="4247647"/>
            <a:ext cx="5490041" cy="5700817"/>
          </a:xfrm>
          <a:prstGeom prst="diamond">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6" name="直角三角形 5">
            <a:extLst>
              <a:ext uri="{FF2B5EF4-FFF2-40B4-BE49-F238E27FC236}">
                <a16:creationId xmlns:a16="http://schemas.microsoft.com/office/drawing/2014/main" id="{F9A2CF7C-970A-453C-9F4E-E5CC931C8D23}"/>
              </a:ext>
            </a:extLst>
          </p:cNvPr>
          <p:cNvSpPr/>
          <p:nvPr/>
        </p:nvSpPr>
        <p:spPr>
          <a:xfrm rot="13423320">
            <a:off x="-5783511" y="-507724"/>
            <a:ext cx="7259895" cy="7783934"/>
          </a:xfrm>
          <a:prstGeom prst="rtTriangle">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62" name="组合 61">
            <a:extLst>
              <a:ext uri="{FF2B5EF4-FFF2-40B4-BE49-F238E27FC236}">
                <a16:creationId xmlns:a16="http://schemas.microsoft.com/office/drawing/2014/main" id="{4382874B-49D2-4B1F-9939-C7E019B5FB73}"/>
              </a:ext>
            </a:extLst>
          </p:cNvPr>
          <p:cNvGrpSpPr/>
          <p:nvPr/>
        </p:nvGrpSpPr>
        <p:grpSpPr>
          <a:xfrm>
            <a:off x="9447360" y="-1630337"/>
            <a:ext cx="3275639" cy="3310898"/>
            <a:chOff x="7981950" y="-2032073"/>
            <a:chExt cx="4931550" cy="4984633"/>
          </a:xfrm>
        </p:grpSpPr>
        <p:sp>
          <p:nvSpPr>
            <p:cNvPr id="7" name="菱形 6">
              <a:extLst>
                <a:ext uri="{FF2B5EF4-FFF2-40B4-BE49-F238E27FC236}">
                  <a16:creationId xmlns:a16="http://schemas.microsoft.com/office/drawing/2014/main" id="{A608B003-9B1C-4050-815E-2894906FEE64}"/>
                </a:ext>
              </a:extLst>
            </p:cNvPr>
            <p:cNvSpPr/>
            <p:nvPr/>
          </p:nvSpPr>
          <p:spPr>
            <a:xfrm>
              <a:off x="7981950" y="-1359046"/>
              <a:ext cx="2762250" cy="2762250"/>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菱形 8">
              <a:extLst>
                <a:ext uri="{FF2B5EF4-FFF2-40B4-BE49-F238E27FC236}">
                  <a16:creationId xmlns:a16="http://schemas.microsoft.com/office/drawing/2014/main" id="{33E8F6A9-1511-476E-AD8F-BA009BE97385}"/>
                </a:ext>
              </a:extLst>
            </p:cNvPr>
            <p:cNvSpPr/>
            <p:nvPr/>
          </p:nvSpPr>
          <p:spPr>
            <a:xfrm>
              <a:off x="8849354" y="-2032073"/>
              <a:ext cx="4064146" cy="4064146"/>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1" name="菱形 10">
              <a:extLst>
                <a:ext uri="{FF2B5EF4-FFF2-40B4-BE49-F238E27FC236}">
                  <a16:creationId xmlns:a16="http://schemas.microsoft.com/office/drawing/2014/main" id="{3450D7C3-EE85-445C-AF0B-967805B512FD}"/>
                </a:ext>
              </a:extLst>
            </p:cNvPr>
            <p:cNvSpPr/>
            <p:nvPr/>
          </p:nvSpPr>
          <p:spPr>
            <a:xfrm>
              <a:off x="8444227" y="-1796867"/>
              <a:ext cx="2762250" cy="2762250"/>
            </a:xfrm>
            <a:prstGeom prst="diamond">
              <a:avLst/>
            </a:prstGeom>
            <a:solidFill>
              <a:srgbClr val="009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菱形 12">
              <a:extLst>
                <a:ext uri="{FF2B5EF4-FFF2-40B4-BE49-F238E27FC236}">
                  <a16:creationId xmlns:a16="http://schemas.microsoft.com/office/drawing/2014/main" id="{7C882D34-0F67-4B1A-861B-36A046C9E2E1}"/>
                </a:ext>
              </a:extLst>
            </p:cNvPr>
            <p:cNvSpPr/>
            <p:nvPr/>
          </p:nvSpPr>
          <p:spPr>
            <a:xfrm>
              <a:off x="10099353" y="1200589"/>
              <a:ext cx="1751971" cy="1751971"/>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16" name="矩形 15">
            <a:extLst>
              <a:ext uri="{FF2B5EF4-FFF2-40B4-BE49-F238E27FC236}">
                <a16:creationId xmlns:a16="http://schemas.microsoft.com/office/drawing/2014/main" id="{5995D763-C35C-4090-9E18-DCC584928DA6}"/>
              </a:ext>
            </a:extLst>
          </p:cNvPr>
          <p:cNvSpPr/>
          <p:nvPr/>
        </p:nvSpPr>
        <p:spPr>
          <a:xfrm rot="2534071">
            <a:off x="-2133740" y="4404390"/>
            <a:ext cx="7708356" cy="92349"/>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8" name="矩形 17">
            <a:extLst>
              <a:ext uri="{FF2B5EF4-FFF2-40B4-BE49-F238E27FC236}">
                <a16:creationId xmlns:a16="http://schemas.microsoft.com/office/drawing/2014/main" id="{BF7DAD8B-D911-4CE0-B210-7D9F35B3744D}"/>
              </a:ext>
            </a:extLst>
          </p:cNvPr>
          <p:cNvSpPr/>
          <p:nvPr/>
        </p:nvSpPr>
        <p:spPr>
          <a:xfrm rot="2534071">
            <a:off x="-2291886" y="4519398"/>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0" name="矩形 19">
            <a:extLst>
              <a:ext uri="{FF2B5EF4-FFF2-40B4-BE49-F238E27FC236}">
                <a16:creationId xmlns:a16="http://schemas.microsoft.com/office/drawing/2014/main" id="{8B38D699-6C83-4F6B-AB77-6CBB273D156D}"/>
              </a:ext>
            </a:extLst>
          </p:cNvPr>
          <p:cNvSpPr/>
          <p:nvPr/>
        </p:nvSpPr>
        <p:spPr>
          <a:xfrm rot="2534071">
            <a:off x="-2398649" y="4835030"/>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2" name="矩形 21">
            <a:extLst>
              <a:ext uri="{FF2B5EF4-FFF2-40B4-BE49-F238E27FC236}">
                <a16:creationId xmlns:a16="http://schemas.microsoft.com/office/drawing/2014/main" id="{A536B7E6-E58D-4AEB-AC73-DE3ED09F97BE}"/>
              </a:ext>
            </a:extLst>
          </p:cNvPr>
          <p:cNvSpPr/>
          <p:nvPr/>
        </p:nvSpPr>
        <p:spPr>
          <a:xfrm rot="2534071">
            <a:off x="-2494450" y="5245213"/>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4" name="矩形 23">
            <a:extLst>
              <a:ext uri="{FF2B5EF4-FFF2-40B4-BE49-F238E27FC236}">
                <a16:creationId xmlns:a16="http://schemas.microsoft.com/office/drawing/2014/main" id="{234B5F85-CBDB-4F7A-B798-0CE5AD346CCF}"/>
              </a:ext>
            </a:extLst>
          </p:cNvPr>
          <p:cNvSpPr/>
          <p:nvPr/>
        </p:nvSpPr>
        <p:spPr>
          <a:xfrm rot="2534071">
            <a:off x="-2590251" y="5643682"/>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6" name="矩形 25">
            <a:extLst>
              <a:ext uri="{FF2B5EF4-FFF2-40B4-BE49-F238E27FC236}">
                <a16:creationId xmlns:a16="http://schemas.microsoft.com/office/drawing/2014/main" id="{617C6B78-B1C3-486A-8915-721D3E3E21D6}"/>
              </a:ext>
            </a:extLst>
          </p:cNvPr>
          <p:cNvSpPr/>
          <p:nvPr/>
        </p:nvSpPr>
        <p:spPr>
          <a:xfrm rot="2534071">
            <a:off x="-2725500" y="6006590"/>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8" name="矩形 27">
            <a:extLst>
              <a:ext uri="{FF2B5EF4-FFF2-40B4-BE49-F238E27FC236}">
                <a16:creationId xmlns:a16="http://schemas.microsoft.com/office/drawing/2014/main" id="{2F6DB9DB-16E6-46EE-9534-6AA09D7FB9C1}"/>
              </a:ext>
            </a:extLst>
          </p:cNvPr>
          <p:cNvSpPr/>
          <p:nvPr/>
        </p:nvSpPr>
        <p:spPr>
          <a:xfrm rot="2534071">
            <a:off x="-2832263" y="6355104"/>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0" name="矩形 29">
            <a:extLst>
              <a:ext uri="{FF2B5EF4-FFF2-40B4-BE49-F238E27FC236}">
                <a16:creationId xmlns:a16="http://schemas.microsoft.com/office/drawing/2014/main" id="{E1205375-CB73-41A9-9493-5E124EAAB172}"/>
              </a:ext>
            </a:extLst>
          </p:cNvPr>
          <p:cNvSpPr/>
          <p:nvPr/>
        </p:nvSpPr>
        <p:spPr>
          <a:xfrm rot="2534071">
            <a:off x="-2967513" y="6684568"/>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2" name="矩形 31">
            <a:extLst>
              <a:ext uri="{FF2B5EF4-FFF2-40B4-BE49-F238E27FC236}">
                <a16:creationId xmlns:a16="http://schemas.microsoft.com/office/drawing/2014/main" id="{9876FC36-09B9-4509-8F70-6E240CB1882B}"/>
              </a:ext>
            </a:extLst>
          </p:cNvPr>
          <p:cNvSpPr/>
          <p:nvPr/>
        </p:nvSpPr>
        <p:spPr>
          <a:xfrm rot="2534071">
            <a:off x="-3102764" y="7070161"/>
            <a:ext cx="7312218" cy="113181"/>
          </a:xfrm>
          <a:prstGeom prst="rect">
            <a:avLst/>
          </a:prstGeom>
          <a:solidFill>
            <a:srgbClr val="F5F5F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pic>
        <p:nvPicPr>
          <p:cNvPr id="36" name="图片 35">
            <a:extLst>
              <a:ext uri="{FF2B5EF4-FFF2-40B4-BE49-F238E27FC236}">
                <a16:creationId xmlns:a16="http://schemas.microsoft.com/office/drawing/2014/main" id="{9F92E95B-0851-449D-BD67-B00059F99A97}"/>
              </a:ext>
            </a:extLst>
          </p:cNvPr>
          <p:cNvPicPr>
            <a:picLocks noChangeAspect="1"/>
          </p:cNvPicPr>
          <p:nvPr/>
        </p:nvPicPr>
        <p:blipFill>
          <a:blip r:embed="rId2">
            <a:extLst>
              <a:ext uri="{28A0092B-C50C-407E-A947-70E740481C1C}">
                <a14:useLocalDpi val="0"/>
              </a:ext>
            </a:extLst>
          </a:blip>
          <a:srcRect b="12475" l="19317" r="21655" t="7429"/>
          <a:stretch>
            <a:fillRect/>
          </a:stretch>
        </p:blipFill>
        <p:spPr>
          <a:xfrm>
            <a:off x="8464420" y="1602170"/>
            <a:ext cx="1370705" cy="1239940"/>
          </a:xfrm>
          <a:prstGeom prst="rect">
            <a:avLst/>
          </a:prstGeom>
        </p:spPr>
      </p:pic>
      <p:sp>
        <p:nvSpPr>
          <p:cNvPr id="37" name="文本框 36">
            <a:extLst>
              <a:ext uri="{FF2B5EF4-FFF2-40B4-BE49-F238E27FC236}">
                <a16:creationId xmlns:a16="http://schemas.microsoft.com/office/drawing/2014/main" id="{7305A2AC-495F-49A2-BA38-D970219BEFCD}"/>
              </a:ext>
            </a:extLst>
          </p:cNvPr>
          <p:cNvSpPr txBox="1"/>
          <p:nvPr/>
        </p:nvSpPr>
        <p:spPr>
          <a:xfrm>
            <a:off x="4454304" y="1560421"/>
            <a:ext cx="4223643" cy="109728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6600" u="none">
                <a:ln>
                  <a:noFill/>
                </a:ln>
                <a:solidFill>
                  <a:srgbClr val="00923F"/>
                </a:solidFill>
                <a:effectLst/>
                <a:uLnTx/>
                <a:uFillTx/>
                <a:latin charset="-122" panose="020b0503020204020204" pitchFamily="34" typeface="微软雅黑"/>
                <a:ea charset="-122" panose="020b0503020204020204" pitchFamily="34" typeface="微软雅黑"/>
                <a:cs typeface="+mn-cs"/>
              </a:rPr>
              <a:t>中国人寿</a:t>
            </a:r>
          </a:p>
        </p:txBody>
      </p:sp>
      <p:sp>
        <p:nvSpPr>
          <p:cNvPr id="39" name="文本框 38">
            <a:extLst>
              <a:ext uri="{FF2B5EF4-FFF2-40B4-BE49-F238E27FC236}">
                <a16:creationId xmlns:a16="http://schemas.microsoft.com/office/drawing/2014/main" id="{074A3420-F9BF-4856-B999-10CE677F1BF8}"/>
              </a:ext>
            </a:extLst>
          </p:cNvPr>
          <p:cNvSpPr txBox="1"/>
          <p:nvPr/>
        </p:nvSpPr>
        <p:spPr>
          <a:xfrm>
            <a:off x="4526733" y="4227723"/>
            <a:ext cx="5885184" cy="51816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8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XX省XX市保险区域分公司</a:t>
            </a:r>
          </a:p>
        </p:txBody>
      </p:sp>
      <p:sp>
        <p:nvSpPr>
          <p:cNvPr id="49" name="文本框 48">
            <a:extLst>
              <a:ext uri="{FF2B5EF4-FFF2-40B4-BE49-F238E27FC236}">
                <a16:creationId xmlns:a16="http://schemas.microsoft.com/office/drawing/2014/main" id="{D6CD89E9-F7F2-4449-B6DC-A854B09A8021}"/>
              </a:ext>
            </a:extLst>
          </p:cNvPr>
          <p:cNvSpPr txBox="1"/>
          <p:nvPr/>
        </p:nvSpPr>
        <p:spPr>
          <a:xfrm>
            <a:off x="4701229" y="5016247"/>
            <a:ext cx="2411059" cy="3962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汇报人：优页PPT</a:t>
            </a:r>
          </a:p>
        </p:txBody>
      </p:sp>
      <p:sp>
        <p:nvSpPr>
          <p:cNvPr id="51" name="文本框 50">
            <a:extLst>
              <a:ext uri="{FF2B5EF4-FFF2-40B4-BE49-F238E27FC236}">
                <a16:creationId xmlns:a16="http://schemas.microsoft.com/office/drawing/2014/main" id="{B0A37479-2A0B-46CA-AFA6-4A5741569BFC}"/>
              </a:ext>
            </a:extLst>
          </p:cNvPr>
          <p:cNvSpPr txBox="1"/>
          <p:nvPr/>
        </p:nvSpPr>
        <p:spPr>
          <a:xfrm>
            <a:off x="7990872" y="5010486"/>
            <a:ext cx="2411059" cy="3962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时间：202X.08</a:t>
            </a:r>
          </a:p>
        </p:txBody>
      </p:sp>
      <p:sp>
        <p:nvSpPr>
          <p:cNvPr id="53" name="文本框 52">
            <a:extLst>
              <a:ext uri="{FF2B5EF4-FFF2-40B4-BE49-F238E27FC236}">
                <a16:creationId xmlns:a16="http://schemas.microsoft.com/office/drawing/2014/main" id="{786A0149-E9B7-4F8D-AF79-8291586CF2FE}"/>
              </a:ext>
            </a:extLst>
          </p:cNvPr>
          <p:cNvSpPr txBox="1"/>
          <p:nvPr/>
        </p:nvSpPr>
        <p:spPr>
          <a:xfrm>
            <a:off x="4526733" y="2883860"/>
            <a:ext cx="5875197" cy="109728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66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工作总结汇报</a:t>
            </a:r>
          </a:p>
        </p:txBody>
      </p:sp>
    </p:spTree>
    <p:extLst>
      <p:ext uri="{BB962C8B-B14F-4D97-AF65-F5344CB8AC3E}">
        <p14:creationId val="158866003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1000" id="7"/>
                                        <p:tgtEl>
                                          <p:spTgt spid="6"/>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55"/>
                                        </p:tgtEl>
                                        <p:attrNameLst>
                                          <p:attrName>style.visibility</p:attrName>
                                        </p:attrNameLst>
                                      </p:cBhvr>
                                      <p:to>
                                        <p:strVal val="visible"/>
                                      </p:to>
                                    </p:set>
                                    <p:animEffect filter="wipe(down)" transition="in">
                                      <p:cBhvr>
                                        <p:cTn dur="1000" id="10"/>
                                        <p:tgtEl>
                                          <p:spTgt spid="55"/>
                                        </p:tgtEl>
                                      </p:cBhvr>
                                    </p:animEffect>
                                  </p:childTnLst>
                                </p:cTn>
                              </p:par>
                            </p:childTnLst>
                          </p:cTn>
                        </p:par>
                      </p:childTnLst>
                    </p:cTn>
                  </p:par>
                  <p:par>
                    <p:cTn fill="hold" id="11" nodeType="clickPar">
                      <p:stCondLst>
                        <p:cond delay="indefinite"/>
                      </p:stCondLst>
                      <p:childTnLst>
                        <p:par>
                          <p:cTn fill="hold" id="12" nodeType="afterGroup">
                            <p:stCondLst>
                              <p:cond delay="0"/>
                            </p:stCondLst>
                            <p:childTnLst>
                              <p:par>
                                <p:cTn fill="hold" grpId="0" id="13" nodeType="clickEffect" presetClass="entr" presetID="22" presetSubtype="4">
                                  <p:stCondLst>
                                    <p:cond delay="0"/>
                                  </p:stCondLst>
                                  <p:childTnLst>
                                    <p:set>
                                      <p:cBhvr>
                                        <p:cTn dur="1" fill="hold" id="14">
                                          <p:stCondLst>
                                            <p:cond delay="0"/>
                                          </p:stCondLst>
                                        </p:cTn>
                                        <p:tgtEl>
                                          <p:spTgt spid="16"/>
                                        </p:tgtEl>
                                        <p:attrNameLst>
                                          <p:attrName>style.visibility</p:attrName>
                                        </p:attrNameLst>
                                      </p:cBhvr>
                                      <p:to>
                                        <p:strVal val="visible"/>
                                      </p:to>
                                    </p:set>
                                    <p:animEffect filter="wipe(down)" transition="in">
                                      <p:cBhvr>
                                        <p:cTn dur="500" id="15"/>
                                        <p:tgtEl>
                                          <p:spTgt spid="16"/>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18"/>
                                        </p:tgtEl>
                                        <p:attrNameLst>
                                          <p:attrName>style.visibility</p:attrName>
                                        </p:attrNameLst>
                                      </p:cBhvr>
                                      <p:to>
                                        <p:strVal val="visible"/>
                                      </p:to>
                                    </p:set>
                                    <p:animEffect filter="wipe(down)" transition="in">
                                      <p:cBhvr>
                                        <p:cTn dur="500" id="18"/>
                                        <p:tgtEl>
                                          <p:spTgt spid="18"/>
                                        </p:tgtEl>
                                      </p:cBhvr>
                                    </p:animEffect>
                                  </p:childTnLst>
                                </p:cTn>
                              </p:par>
                              <p:par>
                                <p:cTn fill="hold" grpId="0" id="19" nodeType="withEffect" presetClass="entr" presetID="22" presetSubtype="4">
                                  <p:stCondLst>
                                    <p:cond delay="0"/>
                                  </p:stCondLst>
                                  <p:childTnLst>
                                    <p:set>
                                      <p:cBhvr>
                                        <p:cTn dur="1" fill="hold" id="20">
                                          <p:stCondLst>
                                            <p:cond delay="0"/>
                                          </p:stCondLst>
                                        </p:cTn>
                                        <p:tgtEl>
                                          <p:spTgt spid="20"/>
                                        </p:tgtEl>
                                        <p:attrNameLst>
                                          <p:attrName>style.visibility</p:attrName>
                                        </p:attrNameLst>
                                      </p:cBhvr>
                                      <p:to>
                                        <p:strVal val="visible"/>
                                      </p:to>
                                    </p:set>
                                    <p:animEffect filter="wipe(down)" transition="in">
                                      <p:cBhvr>
                                        <p:cTn dur="500" id="21"/>
                                        <p:tgtEl>
                                          <p:spTgt spid="20"/>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22"/>
                                        </p:tgtEl>
                                        <p:attrNameLst>
                                          <p:attrName>style.visibility</p:attrName>
                                        </p:attrNameLst>
                                      </p:cBhvr>
                                      <p:to>
                                        <p:strVal val="visible"/>
                                      </p:to>
                                    </p:set>
                                    <p:animEffect filter="wipe(down)" transition="in">
                                      <p:cBhvr>
                                        <p:cTn dur="500" id="24"/>
                                        <p:tgtEl>
                                          <p:spTgt spid="22"/>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24"/>
                                        </p:tgtEl>
                                        <p:attrNameLst>
                                          <p:attrName>style.visibility</p:attrName>
                                        </p:attrNameLst>
                                      </p:cBhvr>
                                      <p:to>
                                        <p:strVal val="visible"/>
                                      </p:to>
                                    </p:set>
                                    <p:animEffect filter="wipe(down)" transition="in">
                                      <p:cBhvr>
                                        <p:cTn dur="500" id="27"/>
                                        <p:tgtEl>
                                          <p:spTgt spid="24"/>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26"/>
                                        </p:tgtEl>
                                        <p:attrNameLst>
                                          <p:attrName>style.visibility</p:attrName>
                                        </p:attrNameLst>
                                      </p:cBhvr>
                                      <p:to>
                                        <p:strVal val="visible"/>
                                      </p:to>
                                    </p:set>
                                    <p:animEffect filter="wipe(down)" transition="in">
                                      <p:cBhvr>
                                        <p:cTn dur="500" id="30"/>
                                        <p:tgtEl>
                                          <p:spTgt spid="26"/>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28"/>
                                        </p:tgtEl>
                                        <p:attrNameLst>
                                          <p:attrName>style.visibility</p:attrName>
                                        </p:attrNameLst>
                                      </p:cBhvr>
                                      <p:to>
                                        <p:strVal val="visible"/>
                                      </p:to>
                                    </p:set>
                                    <p:animEffect filter="wipe(down)" transition="in">
                                      <p:cBhvr>
                                        <p:cTn dur="500" id="33"/>
                                        <p:tgtEl>
                                          <p:spTgt spid="28"/>
                                        </p:tgtEl>
                                      </p:cBhvr>
                                    </p:animEffect>
                                  </p:childTnLst>
                                </p:cTn>
                              </p:par>
                              <p:par>
                                <p:cTn fill="hold" grpId="0" id="34" nodeType="withEffect" presetClass="entr" presetID="22" presetSubtype="4">
                                  <p:stCondLst>
                                    <p:cond delay="0"/>
                                  </p:stCondLst>
                                  <p:childTnLst>
                                    <p:set>
                                      <p:cBhvr>
                                        <p:cTn dur="1" fill="hold" id="35">
                                          <p:stCondLst>
                                            <p:cond delay="0"/>
                                          </p:stCondLst>
                                        </p:cTn>
                                        <p:tgtEl>
                                          <p:spTgt spid="30"/>
                                        </p:tgtEl>
                                        <p:attrNameLst>
                                          <p:attrName>style.visibility</p:attrName>
                                        </p:attrNameLst>
                                      </p:cBhvr>
                                      <p:to>
                                        <p:strVal val="visible"/>
                                      </p:to>
                                    </p:set>
                                    <p:animEffect filter="wipe(down)" transition="in">
                                      <p:cBhvr>
                                        <p:cTn dur="500" id="36"/>
                                        <p:tgtEl>
                                          <p:spTgt spid="30"/>
                                        </p:tgtEl>
                                      </p:cBhvr>
                                    </p:animEffect>
                                  </p:childTnLst>
                                </p:cTn>
                              </p:par>
                              <p:par>
                                <p:cTn fill="hold" grpId="0" id="37" nodeType="withEffect" presetClass="entr" presetID="22" presetSubtype="4">
                                  <p:stCondLst>
                                    <p:cond delay="0"/>
                                  </p:stCondLst>
                                  <p:childTnLst>
                                    <p:set>
                                      <p:cBhvr>
                                        <p:cTn dur="1" fill="hold" id="38">
                                          <p:stCondLst>
                                            <p:cond delay="0"/>
                                          </p:stCondLst>
                                        </p:cTn>
                                        <p:tgtEl>
                                          <p:spTgt spid="32"/>
                                        </p:tgtEl>
                                        <p:attrNameLst>
                                          <p:attrName>style.visibility</p:attrName>
                                        </p:attrNameLst>
                                      </p:cBhvr>
                                      <p:to>
                                        <p:strVal val="visible"/>
                                      </p:to>
                                    </p:set>
                                    <p:animEffect filter="wipe(down)" transition="in">
                                      <p:cBhvr>
                                        <p:cTn dur="500" id="39"/>
                                        <p:tgtEl>
                                          <p:spTgt spid="32"/>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42" presetSubtype="0">
                                  <p:stCondLst>
                                    <p:cond delay="0"/>
                                  </p:stCondLst>
                                  <p:childTnLst>
                                    <p:set>
                                      <p:cBhvr>
                                        <p:cTn dur="1" fill="hold" id="43">
                                          <p:stCondLst>
                                            <p:cond delay="0"/>
                                          </p:stCondLst>
                                        </p:cTn>
                                        <p:tgtEl>
                                          <p:spTgt spid="37"/>
                                        </p:tgtEl>
                                        <p:attrNameLst>
                                          <p:attrName>style.visibility</p:attrName>
                                        </p:attrNameLst>
                                      </p:cBhvr>
                                      <p:to>
                                        <p:strVal val="visible"/>
                                      </p:to>
                                    </p:set>
                                    <p:animEffect filter="fade" transition="in">
                                      <p:cBhvr>
                                        <p:cTn dur="1000" id="44"/>
                                        <p:tgtEl>
                                          <p:spTgt spid="37"/>
                                        </p:tgtEl>
                                      </p:cBhvr>
                                    </p:animEffect>
                                    <p:anim calcmode="lin" valueType="num">
                                      <p:cBhvr>
                                        <p:cTn dur="1000" fill="hold" id="45"/>
                                        <p:tgtEl>
                                          <p:spTgt spid="37"/>
                                        </p:tgtEl>
                                        <p:attrNameLst>
                                          <p:attrName>ppt_x</p:attrName>
                                        </p:attrNameLst>
                                      </p:cBhvr>
                                      <p:tavLst>
                                        <p:tav tm="0">
                                          <p:val>
                                            <p:strVal val="#ppt_x"/>
                                          </p:val>
                                        </p:tav>
                                        <p:tav tm="100000">
                                          <p:val>
                                            <p:strVal val="#ppt_x"/>
                                          </p:val>
                                        </p:tav>
                                      </p:tavLst>
                                    </p:anim>
                                    <p:anim calcmode="lin" valueType="num">
                                      <p:cBhvr>
                                        <p:cTn dur="1000" fill="hold" id="46"/>
                                        <p:tgtEl>
                                          <p:spTgt spid="37"/>
                                        </p:tgtEl>
                                        <p:attrNameLst>
                                          <p:attrName>ppt_y</p:attrName>
                                        </p:attrNameLst>
                                      </p:cBhvr>
                                      <p:tavLst>
                                        <p:tav tm="0">
                                          <p:val>
                                            <p:strVal val="#ppt_y+.1"/>
                                          </p:val>
                                        </p:tav>
                                        <p:tav tm="100000">
                                          <p:val>
                                            <p:strVal val="#ppt_y"/>
                                          </p:val>
                                        </p:tav>
                                      </p:tavLst>
                                    </p:anim>
                                  </p:childTnLst>
                                </p:cTn>
                              </p:par>
                              <p:par>
                                <p:cTn fill="hold" id="47" nodeType="withEffect" presetClass="entr" presetID="42" presetSubtype="0">
                                  <p:stCondLst>
                                    <p:cond delay="0"/>
                                  </p:stCondLst>
                                  <p:childTnLst>
                                    <p:set>
                                      <p:cBhvr>
                                        <p:cTn dur="1" fill="hold" id="48">
                                          <p:stCondLst>
                                            <p:cond delay="0"/>
                                          </p:stCondLst>
                                        </p:cTn>
                                        <p:tgtEl>
                                          <p:spTgt spid="36"/>
                                        </p:tgtEl>
                                        <p:attrNameLst>
                                          <p:attrName>style.visibility</p:attrName>
                                        </p:attrNameLst>
                                      </p:cBhvr>
                                      <p:to>
                                        <p:strVal val="visible"/>
                                      </p:to>
                                    </p:set>
                                    <p:animEffect filter="fade" transition="in">
                                      <p:cBhvr>
                                        <p:cTn dur="1000" id="49"/>
                                        <p:tgtEl>
                                          <p:spTgt spid="36"/>
                                        </p:tgtEl>
                                      </p:cBhvr>
                                    </p:animEffect>
                                    <p:anim calcmode="lin" valueType="num">
                                      <p:cBhvr>
                                        <p:cTn dur="1000" fill="hold" id="50"/>
                                        <p:tgtEl>
                                          <p:spTgt spid="36"/>
                                        </p:tgtEl>
                                        <p:attrNameLst>
                                          <p:attrName>ppt_x</p:attrName>
                                        </p:attrNameLst>
                                      </p:cBhvr>
                                      <p:tavLst>
                                        <p:tav tm="0">
                                          <p:val>
                                            <p:strVal val="#ppt_x"/>
                                          </p:val>
                                        </p:tav>
                                        <p:tav tm="100000">
                                          <p:val>
                                            <p:strVal val="#ppt_x"/>
                                          </p:val>
                                        </p:tav>
                                      </p:tavLst>
                                    </p:anim>
                                    <p:anim calcmode="lin" valueType="num">
                                      <p:cBhvr>
                                        <p:cTn dur="1000" fill="hold" id="51"/>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decel="100000" fill="hold" grpId="0" id="54" nodeType="clickEffect" presetClass="entr" presetID="50" presetSubtype="0">
                                  <p:stCondLst>
                                    <p:cond delay="0"/>
                                  </p:stCondLst>
                                  <p:childTnLst>
                                    <p:set>
                                      <p:cBhvr>
                                        <p:cTn dur="1" fill="hold" id="55">
                                          <p:stCondLst>
                                            <p:cond delay="0"/>
                                          </p:stCondLst>
                                        </p:cTn>
                                        <p:tgtEl>
                                          <p:spTgt spid="53"/>
                                        </p:tgtEl>
                                        <p:attrNameLst>
                                          <p:attrName>style.visibility</p:attrName>
                                        </p:attrNameLst>
                                      </p:cBhvr>
                                      <p:to>
                                        <p:strVal val="visible"/>
                                      </p:to>
                                    </p:set>
                                    <p:anim calcmode="lin" valueType="num">
                                      <p:cBhvr>
                                        <p:cTn dur="1000" fill="hold" id="56"/>
                                        <p:tgtEl>
                                          <p:spTgt spid="53"/>
                                        </p:tgtEl>
                                        <p:attrNameLst>
                                          <p:attrName>ppt_w</p:attrName>
                                        </p:attrNameLst>
                                      </p:cBhvr>
                                      <p:tavLst>
                                        <p:tav tm="0">
                                          <p:val>
                                            <p:strVal val="#ppt_w+.3"/>
                                          </p:val>
                                        </p:tav>
                                        <p:tav tm="100000">
                                          <p:val>
                                            <p:strVal val="#ppt_w"/>
                                          </p:val>
                                        </p:tav>
                                      </p:tavLst>
                                    </p:anim>
                                    <p:anim calcmode="lin" valueType="num">
                                      <p:cBhvr>
                                        <p:cTn dur="1000" fill="hold" id="57"/>
                                        <p:tgtEl>
                                          <p:spTgt spid="53"/>
                                        </p:tgtEl>
                                        <p:attrNameLst>
                                          <p:attrName>ppt_h</p:attrName>
                                        </p:attrNameLst>
                                      </p:cBhvr>
                                      <p:tavLst>
                                        <p:tav tm="0">
                                          <p:val>
                                            <p:strVal val="#ppt_h"/>
                                          </p:val>
                                        </p:tav>
                                        <p:tav tm="100000">
                                          <p:val>
                                            <p:strVal val="#ppt_h"/>
                                          </p:val>
                                        </p:tav>
                                      </p:tavLst>
                                    </p:anim>
                                    <p:animEffect filter="fade" transition="in">
                                      <p:cBhvr>
                                        <p:cTn dur="1000" id="58"/>
                                        <p:tgtEl>
                                          <p:spTgt spid="53"/>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grpId="0" id="61" nodeType="clickEffect" presetClass="entr" presetID="16" presetSubtype="21">
                                  <p:stCondLst>
                                    <p:cond delay="0"/>
                                  </p:stCondLst>
                                  <p:childTnLst>
                                    <p:set>
                                      <p:cBhvr>
                                        <p:cTn dur="1" fill="hold" id="62">
                                          <p:stCondLst>
                                            <p:cond delay="0"/>
                                          </p:stCondLst>
                                        </p:cTn>
                                        <p:tgtEl>
                                          <p:spTgt spid="39"/>
                                        </p:tgtEl>
                                        <p:attrNameLst>
                                          <p:attrName>style.visibility</p:attrName>
                                        </p:attrNameLst>
                                      </p:cBhvr>
                                      <p:to>
                                        <p:strVal val="visible"/>
                                      </p:to>
                                    </p:set>
                                    <p:animEffect filter="barn(inVertical)" transition="in">
                                      <p:cBhvr>
                                        <p:cTn dur="500" id="63"/>
                                        <p:tgtEl>
                                          <p:spTgt spid="39"/>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42" presetSubtype="0">
                                  <p:stCondLst>
                                    <p:cond delay="0"/>
                                  </p:stCondLst>
                                  <p:childTnLst>
                                    <p:set>
                                      <p:cBhvr>
                                        <p:cTn dur="1" fill="hold" id="67">
                                          <p:stCondLst>
                                            <p:cond delay="0"/>
                                          </p:stCondLst>
                                        </p:cTn>
                                        <p:tgtEl>
                                          <p:spTgt spid="49"/>
                                        </p:tgtEl>
                                        <p:attrNameLst>
                                          <p:attrName>style.visibility</p:attrName>
                                        </p:attrNameLst>
                                      </p:cBhvr>
                                      <p:to>
                                        <p:strVal val="visible"/>
                                      </p:to>
                                    </p:set>
                                    <p:animEffect filter="fade" transition="in">
                                      <p:cBhvr>
                                        <p:cTn dur="1000" id="68"/>
                                        <p:tgtEl>
                                          <p:spTgt spid="49"/>
                                        </p:tgtEl>
                                      </p:cBhvr>
                                    </p:animEffect>
                                    <p:anim calcmode="lin" valueType="num">
                                      <p:cBhvr>
                                        <p:cTn dur="1000" fill="hold" id="69"/>
                                        <p:tgtEl>
                                          <p:spTgt spid="49"/>
                                        </p:tgtEl>
                                        <p:attrNameLst>
                                          <p:attrName>ppt_x</p:attrName>
                                        </p:attrNameLst>
                                      </p:cBhvr>
                                      <p:tavLst>
                                        <p:tav tm="0">
                                          <p:val>
                                            <p:strVal val="#ppt_x"/>
                                          </p:val>
                                        </p:tav>
                                        <p:tav tm="100000">
                                          <p:val>
                                            <p:strVal val="#ppt_x"/>
                                          </p:val>
                                        </p:tav>
                                      </p:tavLst>
                                    </p:anim>
                                    <p:anim calcmode="lin" valueType="num">
                                      <p:cBhvr>
                                        <p:cTn dur="1000" fill="hold" id="70"/>
                                        <p:tgtEl>
                                          <p:spTgt spid="49"/>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51"/>
                                        </p:tgtEl>
                                        <p:attrNameLst>
                                          <p:attrName>style.visibility</p:attrName>
                                        </p:attrNameLst>
                                      </p:cBhvr>
                                      <p:to>
                                        <p:strVal val="visible"/>
                                      </p:to>
                                    </p:set>
                                    <p:animEffect filter="fade" transition="in">
                                      <p:cBhvr>
                                        <p:cTn dur="1000" id="73"/>
                                        <p:tgtEl>
                                          <p:spTgt spid="51"/>
                                        </p:tgtEl>
                                      </p:cBhvr>
                                    </p:animEffect>
                                    <p:anim calcmode="lin" valueType="num">
                                      <p:cBhvr>
                                        <p:cTn dur="1000" fill="hold" id="74"/>
                                        <p:tgtEl>
                                          <p:spTgt spid="51"/>
                                        </p:tgtEl>
                                        <p:attrNameLst>
                                          <p:attrName>ppt_x</p:attrName>
                                        </p:attrNameLst>
                                      </p:cBhvr>
                                      <p:tavLst>
                                        <p:tav tm="0">
                                          <p:val>
                                            <p:strVal val="#ppt_x"/>
                                          </p:val>
                                        </p:tav>
                                        <p:tav tm="100000">
                                          <p:val>
                                            <p:strVal val="#ppt_x"/>
                                          </p:val>
                                        </p:tav>
                                      </p:tavLst>
                                    </p:anim>
                                    <p:anim calcmode="lin" valueType="num">
                                      <p:cBhvr>
                                        <p:cTn dur="1000" fill="hold" id="75"/>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6"/>
      <p:bldP grpId="0" spid="16"/>
      <p:bldP grpId="0" spid="18"/>
      <p:bldP grpId="0" spid="20"/>
      <p:bldP grpId="0" spid="22"/>
      <p:bldP grpId="0" spid="24"/>
      <p:bldP grpId="0" spid="26"/>
      <p:bldP grpId="0" spid="28"/>
      <p:bldP grpId="0" spid="30"/>
      <p:bldP grpId="0" spid="32"/>
      <p:bldP grpId="0" spid="37"/>
      <p:bldP grpId="0" spid="39"/>
      <p:bldP grpId="0" spid="49"/>
      <p:bldP grpId="0" spid="51"/>
      <p:bldP grpId="0" spid="5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菱形 2">
            <a:extLst>
              <a:ext uri="{FF2B5EF4-FFF2-40B4-BE49-F238E27FC236}">
                <a16:creationId xmlns:a16="http://schemas.microsoft.com/office/drawing/2014/main" id="{B1A9722B-C776-4E8B-8DB1-1A3E50F6BB49}"/>
              </a:ext>
            </a:extLst>
          </p:cNvPr>
          <p:cNvSpPr/>
          <p:nvPr/>
        </p:nvSpPr>
        <p:spPr>
          <a:xfrm>
            <a:off x="7981950" y="-1359046"/>
            <a:ext cx="2762250" cy="2762250"/>
          </a:xfrm>
          <a:prstGeom prst="diamond">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菱形 4">
            <a:extLst>
              <a:ext uri="{FF2B5EF4-FFF2-40B4-BE49-F238E27FC236}">
                <a16:creationId xmlns:a16="http://schemas.microsoft.com/office/drawing/2014/main" id="{32870085-6FAF-4011-90F4-8D73121047AE}"/>
              </a:ext>
            </a:extLst>
          </p:cNvPr>
          <p:cNvSpPr/>
          <p:nvPr/>
        </p:nvSpPr>
        <p:spPr>
          <a:xfrm>
            <a:off x="8849354" y="-2032073"/>
            <a:ext cx="4064146" cy="4064146"/>
          </a:xfrm>
          <a:prstGeom prst="diamond">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菱形 6">
            <a:extLst>
              <a:ext uri="{FF2B5EF4-FFF2-40B4-BE49-F238E27FC236}">
                <a16:creationId xmlns:a16="http://schemas.microsoft.com/office/drawing/2014/main" id="{A7B94ABD-F127-428B-884E-F421DF9D51E3}"/>
              </a:ext>
            </a:extLst>
          </p:cNvPr>
          <p:cNvSpPr/>
          <p:nvPr/>
        </p:nvSpPr>
        <p:spPr>
          <a:xfrm>
            <a:off x="10099353" y="1200589"/>
            <a:ext cx="1751971" cy="1751971"/>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直角三角形 8">
            <a:extLst>
              <a:ext uri="{FF2B5EF4-FFF2-40B4-BE49-F238E27FC236}">
                <a16:creationId xmlns:a16="http://schemas.microsoft.com/office/drawing/2014/main" id="{0734A578-F57F-408B-B100-AF97892E01A8}"/>
              </a:ext>
            </a:extLst>
          </p:cNvPr>
          <p:cNvSpPr/>
          <p:nvPr/>
        </p:nvSpPr>
        <p:spPr>
          <a:xfrm rot="13423320">
            <a:off x="-4322018" y="3778944"/>
            <a:ext cx="6262163" cy="6714183"/>
          </a:xfrm>
          <a:prstGeom prst="rtTriangl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菱形 10">
            <a:extLst>
              <a:ext uri="{FF2B5EF4-FFF2-40B4-BE49-F238E27FC236}">
                <a16:creationId xmlns:a16="http://schemas.microsoft.com/office/drawing/2014/main" id="{DA92E6D6-37F7-410F-A951-915BFE458FB0}"/>
              </a:ext>
            </a:extLst>
          </p:cNvPr>
          <p:cNvSpPr/>
          <p:nvPr/>
        </p:nvSpPr>
        <p:spPr>
          <a:xfrm>
            <a:off x="3013934" y="1200588"/>
            <a:ext cx="1969658" cy="1969658"/>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菱形 12">
            <a:extLst>
              <a:ext uri="{FF2B5EF4-FFF2-40B4-BE49-F238E27FC236}">
                <a16:creationId xmlns:a16="http://schemas.microsoft.com/office/drawing/2014/main" id="{68F84DB8-ECEC-4B73-901F-E37262EBDFC2}"/>
              </a:ext>
            </a:extLst>
          </p:cNvPr>
          <p:cNvSpPr/>
          <p:nvPr/>
        </p:nvSpPr>
        <p:spPr>
          <a:xfrm>
            <a:off x="3456581" y="1200588"/>
            <a:ext cx="1969658" cy="1969658"/>
          </a:xfrm>
          <a:prstGeom prst="diamond">
            <a:avLst/>
          </a:prstGeom>
          <a:solidFill>
            <a:srgbClr val="3B9938"/>
          </a:solid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17E6E6F8-93B4-42B9-8283-7C434DA2C55D}"/>
              </a:ext>
            </a:extLst>
          </p:cNvPr>
          <p:cNvSpPr txBox="1"/>
          <p:nvPr/>
        </p:nvSpPr>
        <p:spPr>
          <a:xfrm>
            <a:off x="3530004" y="3611762"/>
            <a:ext cx="5697606" cy="1005840"/>
          </a:xfrm>
          <a:prstGeom prst="rect">
            <a:avLst/>
          </a:prstGeom>
          <a:noFill/>
        </p:spPr>
        <p:txBody>
          <a:bodyPr rtlCol="0" wrap="square">
            <a:spAutoFit/>
          </a:bodyPr>
          <a:lstStyle/>
          <a:p>
            <a:pPr algn="dist"/>
            <a:r>
              <a:rPr altLang="en-US" b="1" lang="zh-CN" sz="60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19" name="文本框 18">
            <a:extLst>
              <a:ext uri="{FF2B5EF4-FFF2-40B4-BE49-F238E27FC236}">
                <a16:creationId xmlns:a16="http://schemas.microsoft.com/office/drawing/2014/main" id="{09FB57FC-B7DB-44C0-A705-223C5BA7A33F}"/>
              </a:ext>
            </a:extLst>
          </p:cNvPr>
          <p:cNvSpPr txBox="1"/>
          <p:nvPr/>
        </p:nvSpPr>
        <p:spPr>
          <a:xfrm>
            <a:off x="4441410" y="2413337"/>
            <a:ext cx="3867259" cy="1005840"/>
          </a:xfrm>
          <a:prstGeom prst="rect">
            <a:avLst/>
          </a:prstGeom>
          <a:noFill/>
        </p:spPr>
        <p:txBody>
          <a:bodyPr rtlCol="0" wrap="square">
            <a:spAutoFit/>
          </a:bodyPr>
          <a:lstStyle/>
          <a:p>
            <a:pPr algn="dist"/>
            <a:r>
              <a:rPr altLang="zh-CN" b="1" lang="en-US" sz="6000">
                <a:solidFill>
                  <a:schemeClr val="tx1">
                    <a:lumMod val="85000"/>
                    <a:lumOff val="15000"/>
                  </a:schemeClr>
                </a:solidFill>
                <a:latin charset="-122" panose="020b0503020204020204" pitchFamily="34" typeface="微软雅黑"/>
                <a:ea charset="-122" panose="020b0503020204020204" pitchFamily="34" typeface="微软雅黑"/>
              </a:rPr>
              <a:t>PART 01</a:t>
            </a:r>
          </a:p>
        </p:txBody>
      </p:sp>
      <p:sp>
        <p:nvSpPr>
          <p:cNvPr id="21" name="文本框 20">
            <a:extLst>
              <a:ext uri="{FF2B5EF4-FFF2-40B4-BE49-F238E27FC236}">
                <a16:creationId xmlns:a16="http://schemas.microsoft.com/office/drawing/2014/main" id="{95E4C266-4771-42F9-8887-F9E7AC11A1C3}"/>
              </a:ext>
            </a:extLst>
          </p:cNvPr>
          <p:cNvSpPr txBox="1"/>
          <p:nvPr/>
        </p:nvSpPr>
        <p:spPr>
          <a:xfrm>
            <a:off x="4052994" y="4810187"/>
            <a:ext cx="4796360" cy="304800"/>
          </a:xfrm>
          <a:prstGeom prst="rect">
            <a:avLst/>
          </a:prstGeom>
          <a:noFill/>
        </p:spPr>
        <p:txBody>
          <a:bodyPr rtlCol="0" wrap="square">
            <a:spAutoFit/>
          </a:bodyPr>
          <a:lstStyle/>
          <a:p>
            <a:pPr algn="dist"/>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rPr>
              <a:t>输入你的副标题内容文字，简洁大方注意段落文字</a:t>
            </a:r>
          </a:p>
        </p:txBody>
      </p:sp>
      <p:sp>
        <p:nvSpPr>
          <p:cNvPr id="24" name="等腰三角形 23">
            <a:extLst>
              <a:ext uri="{FF2B5EF4-FFF2-40B4-BE49-F238E27FC236}">
                <a16:creationId xmlns:a16="http://schemas.microsoft.com/office/drawing/2014/main" id="{91BC373B-CAD8-4B40-B7C9-975140AD8D65}"/>
              </a:ext>
            </a:extLst>
          </p:cNvPr>
          <p:cNvSpPr/>
          <p:nvPr/>
        </p:nvSpPr>
        <p:spPr>
          <a:xfrm flipV="1">
            <a:off x="-45402" y="0"/>
            <a:ext cx="2224128" cy="124781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等腰三角形 25">
            <a:extLst>
              <a:ext uri="{FF2B5EF4-FFF2-40B4-BE49-F238E27FC236}">
                <a16:creationId xmlns:a16="http://schemas.microsoft.com/office/drawing/2014/main" id="{7EF9D586-4CBA-465A-B176-E6045BD46CD3}"/>
              </a:ext>
            </a:extLst>
          </p:cNvPr>
          <p:cNvSpPr/>
          <p:nvPr/>
        </p:nvSpPr>
        <p:spPr>
          <a:xfrm flipV="1">
            <a:off x="-1179999" y="-827315"/>
            <a:ext cx="4493321" cy="2520911"/>
          </a:xfrm>
          <a:prstGeom prst="triangl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9" name="组合 28">
            <a:extLst>
              <a:ext uri="{FF2B5EF4-FFF2-40B4-BE49-F238E27FC236}">
                <a16:creationId xmlns:a16="http://schemas.microsoft.com/office/drawing/2014/main" id="{736C13DE-36CA-4F2B-86DA-0A90870CAA28}"/>
              </a:ext>
            </a:extLst>
          </p:cNvPr>
          <p:cNvGrpSpPr/>
          <p:nvPr/>
        </p:nvGrpSpPr>
        <p:grpSpPr>
          <a:xfrm>
            <a:off x="11120582" y="5996637"/>
            <a:ext cx="522413" cy="522413"/>
            <a:chOff x="10881427" y="5805712"/>
            <a:chExt cx="667657" cy="667657"/>
          </a:xfrm>
        </p:grpSpPr>
        <p:sp>
          <p:nvSpPr>
            <p:cNvPr id="27" name="椭圆 26">
              <a:extLst>
                <a:ext uri="{FF2B5EF4-FFF2-40B4-BE49-F238E27FC236}">
                  <a16:creationId xmlns:a16="http://schemas.microsoft.com/office/drawing/2014/main" id="{AD8A932D-3FAF-46AE-9514-C6535715F745}"/>
                </a:ext>
              </a:extLst>
            </p:cNvPr>
            <p:cNvSpPr/>
            <p:nvPr/>
          </p:nvSpPr>
          <p:spPr>
            <a:xfrm>
              <a:off x="10881427" y="5805712"/>
              <a:ext cx="667657" cy="667657"/>
            </a:xfrm>
            <a:prstGeom prst="ellips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箭头: V 形 27">
              <a:extLst>
                <a:ext uri="{FF2B5EF4-FFF2-40B4-BE49-F238E27FC236}">
                  <a16:creationId xmlns:a16="http://schemas.microsoft.com/office/drawing/2014/main" id="{F562CC9D-2592-480D-977A-8EF4AA38A476}"/>
                </a:ext>
              </a:extLst>
            </p:cNvPr>
            <p:cNvSpPr/>
            <p:nvPr/>
          </p:nvSpPr>
          <p:spPr>
            <a:xfrm>
              <a:off x="11113984" y="5972627"/>
              <a:ext cx="238827" cy="333829"/>
            </a:xfrm>
            <a:prstGeom prst="chevron">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Tree>
    <p:extLst>
      <p:ext uri="{BB962C8B-B14F-4D97-AF65-F5344CB8AC3E}">
        <p14:creationId val="65519052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1000" id="19"/>
                                        <p:tgtEl>
                                          <p:spTgt spid="19"/>
                                        </p:tgtEl>
                                      </p:cBhvr>
                                    </p:animEffect>
                                    <p:anim calcmode="lin" valueType="num">
                                      <p:cBhvr>
                                        <p:cTn dur="1000" fill="hold" id="20"/>
                                        <p:tgtEl>
                                          <p:spTgt spid="19"/>
                                        </p:tgtEl>
                                        <p:attrNameLst>
                                          <p:attrName>ppt_x</p:attrName>
                                        </p:attrNameLst>
                                      </p:cBhvr>
                                      <p:tavLst>
                                        <p:tav tm="0">
                                          <p:val>
                                            <p:strVal val="#ppt_x"/>
                                          </p:val>
                                        </p:tav>
                                        <p:tav tm="100000">
                                          <p:val>
                                            <p:strVal val="#ppt_x"/>
                                          </p:val>
                                        </p:tav>
                                      </p:tavLst>
                                    </p:anim>
                                    <p:anim calcmode="lin" valueType="num">
                                      <p:cBhvr>
                                        <p:cTn dur="1000" fill="hold" id="21"/>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decel="100000" fill="hold" grpId="0" id="24" nodeType="clickEffect" presetClass="entr" presetID="50" presetSubtype="0">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p:cTn dur="1000" fill="hold" id="26"/>
                                        <p:tgtEl>
                                          <p:spTgt spid="15"/>
                                        </p:tgtEl>
                                        <p:attrNameLst>
                                          <p:attrName>ppt_w</p:attrName>
                                        </p:attrNameLst>
                                      </p:cBhvr>
                                      <p:tavLst>
                                        <p:tav tm="0">
                                          <p:val>
                                            <p:strVal val="#ppt_w+.3"/>
                                          </p:val>
                                        </p:tav>
                                        <p:tav tm="100000">
                                          <p:val>
                                            <p:strVal val="#ppt_w"/>
                                          </p:val>
                                        </p:tav>
                                      </p:tavLst>
                                    </p:anim>
                                    <p:anim calcmode="lin" valueType="num">
                                      <p:cBhvr>
                                        <p:cTn dur="1000" fill="hold" id="27"/>
                                        <p:tgtEl>
                                          <p:spTgt spid="15"/>
                                        </p:tgtEl>
                                        <p:attrNameLst>
                                          <p:attrName>ppt_h</p:attrName>
                                        </p:attrNameLst>
                                      </p:cBhvr>
                                      <p:tavLst>
                                        <p:tav tm="0">
                                          <p:val>
                                            <p:strVal val="#ppt_h"/>
                                          </p:val>
                                        </p:tav>
                                        <p:tav tm="100000">
                                          <p:val>
                                            <p:strVal val="#ppt_h"/>
                                          </p:val>
                                        </p:tav>
                                      </p:tavLst>
                                    </p:anim>
                                    <p:animEffect filter="fade" transition="in">
                                      <p:cBhvr>
                                        <p:cTn dur="1000" id="28"/>
                                        <p:tgtEl>
                                          <p:spTgt spid="15"/>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6" presetSubtype="21">
                                  <p:stCondLst>
                                    <p:cond delay="0"/>
                                  </p:stCondLst>
                                  <p:childTnLst>
                                    <p:set>
                                      <p:cBhvr>
                                        <p:cTn dur="1" fill="hold" id="32">
                                          <p:stCondLst>
                                            <p:cond delay="0"/>
                                          </p:stCondLst>
                                        </p:cTn>
                                        <p:tgtEl>
                                          <p:spTgt spid="21"/>
                                        </p:tgtEl>
                                        <p:attrNameLst>
                                          <p:attrName>style.visibility</p:attrName>
                                        </p:attrNameLst>
                                      </p:cBhvr>
                                      <p:to>
                                        <p:strVal val="visible"/>
                                      </p:to>
                                    </p:set>
                                    <p:animEffect filter="barn(inVertical)" transition="in">
                                      <p:cBhvr>
                                        <p:cTn dur="500" id="33"/>
                                        <p:tgtEl>
                                          <p:spTgt spid="21"/>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53" presetSubtype="0">
                                  <p:stCondLst>
                                    <p:cond delay="0"/>
                                  </p:stCondLst>
                                  <p:childTnLst>
                                    <p:set>
                                      <p:cBhvr>
                                        <p:cTn dur="1" fill="hold" id="37">
                                          <p:stCondLst>
                                            <p:cond delay="0"/>
                                          </p:stCondLst>
                                        </p:cTn>
                                        <p:tgtEl>
                                          <p:spTgt spid="29"/>
                                        </p:tgtEl>
                                        <p:attrNameLst>
                                          <p:attrName>style.visibility</p:attrName>
                                        </p:attrNameLst>
                                      </p:cBhvr>
                                      <p:to>
                                        <p:strVal val="visible"/>
                                      </p:to>
                                    </p:set>
                                    <p:anim calcmode="lin" valueType="num">
                                      <p:cBhvr>
                                        <p:cTn dur="500" fill="hold" id="38"/>
                                        <p:tgtEl>
                                          <p:spTgt spid="29"/>
                                        </p:tgtEl>
                                        <p:attrNameLst>
                                          <p:attrName>ppt_w</p:attrName>
                                        </p:attrNameLst>
                                      </p:cBhvr>
                                      <p:tavLst>
                                        <p:tav tm="0">
                                          <p:val>
                                            <p:fltVal val="0"/>
                                          </p:val>
                                        </p:tav>
                                        <p:tav tm="100000">
                                          <p:val>
                                            <p:strVal val="#ppt_w"/>
                                          </p:val>
                                        </p:tav>
                                      </p:tavLst>
                                    </p:anim>
                                    <p:anim calcmode="lin" valueType="num">
                                      <p:cBhvr>
                                        <p:cTn dur="500" fill="hold" id="39"/>
                                        <p:tgtEl>
                                          <p:spTgt spid="29"/>
                                        </p:tgtEl>
                                        <p:attrNameLst>
                                          <p:attrName>ppt_h</p:attrName>
                                        </p:attrNameLst>
                                      </p:cBhvr>
                                      <p:tavLst>
                                        <p:tav tm="0">
                                          <p:val>
                                            <p:fltVal val="0"/>
                                          </p:val>
                                        </p:tav>
                                        <p:tav tm="100000">
                                          <p:val>
                                            <p:strVal val="#ppt_h"/>
                                          </p:val>
                                        </p:tav>
                                      </p:tavLst>
                                    </p:anim>
                                    <p:animEffect filter="fade" transition="in">
                                      <p:cBhvr>
                                        <p:cTn dur="500" id="40"/>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5"/>
      <p:bldP grpId="0" spid="19"/>
      <p:bldP grpId="0" spid="2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F623C1F6-5520-4EAA-A978-99FA03EBF761}"/>
              </a:ext>
            </a:extLst>
          </p:cNvPr>
          <p:cNvPicPr>
            <a:picLocks noChangeAspect="1"/>
          </p:cNvPicPr>
          <p:nvPr/>
        </p:nvPicPr>
        <p:blipFill>
          <a:blip r:embed="rId2">
            <a:extLst>
              <a:ext uri="{28A0092B-C50C-407E-A947-70E740481C1C}">
                <a14:useLocalDpi val="0"/>
              </a:ext>
            </a:extLst>
          </a:blip>
          <a:stretch>
            <a:fillRect/>
          </a:stretch>
        </p:blipFill>
        <p:spPr>
          <a:xfrm>
            <a:off x="1000546" y="2069804"/>
            <a:ext cx="4796170" cy="3197447"/>
          </a:xfrm>
          <a:prstGeom prst="rect">
            <a:avLst/>
          </a:prstGeom>
        </p:spPr>
      </p:pic>
      <p:sp>
        <p:nvSpPr>
          <p:cNvPr id="3" name="矩形 2">
            <a:extLst>
              <a:ext uri="{FF2B5EF4-FFF2-40B4-BE49-F238E27FC236}">
                <a16:creationId xmlns:a16="http://schemas.microsoft.com/office/drawing/2014/main" id="{CC141372-D5A8-44C1-BB5B-400FF086332F}"/>
              </a:ext>
            </a:extLst>
          </p:cNvPr>
          <p:cNvSpPr/>
          <p:nvPr/>
        </p:nvSpPr>
        <p:spPr>
          <a:xfrm>
            <a:off x="5631910" y="2251149"/>
            <a:ext cx="514793" cy="425302"/>
          </a:xfrm>
          <a:prstGeom prst="rect">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a:extLst>
              <a:ext uri="{FF2B5EF4-FFF2-40B4-BE49-F238E27FC236}">
                <a16:creationId xmlns:a16="http://schemas.microsoft.com/office/drawing/2014/main" id="{E6D9896C-52B9-4FF1-9B5C-C2AB8E25AE78}"/>
              </a:ext>
            </a:extLst>
          </p:cNvPr>
          <p:cNvGrpSpPr/>
          <p:nvPr/>
        </p:nvGrpSpPr>
        <p:grpSpPr>
          <a:xfrm>
            <a:off x="461234" y="380425"/>
            <a:ext cx="3870390" cy="584775"/>
            <a:chOff x="461234" y="380425"/>
            <a:chExt cx="3870390" cy="584775"/>
          </a:xfrm>
        </p:grpSpPr>
        <p:sp>
          <p:nvSpPr>
            <p:cNvPr id="4" name="菱形 3">
              <a:extLst>
                <a:ext uri="{FF2B5EF4-FFF2-40B4-BE49-F238E27FC236}">
                  <a16:creationId xmlns:a16="http://schemas.microsoft.com/office/drawing/2014/main" id="{C3A05F73-1145-43D8-8302-856DE5641727}"/>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菱形 4">
              <a:extLst>
                <a:ext uri="{FF2B5EF4-FFF2-40B4-BE49-F238E27FC236}">
                  <a16:creationId xmlns:a16="http://schemas.microsoft.com/office/drawing/2014/main" id="{16904F7A-4C53-4631-9D94-129293FF1A4B}"/>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62E0A9B0-A9A6-43BC-A593-E8AF8B609778}"/>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9" name="菱形 8">
            <a:extLst>
              <a:ext uri="{FF2B5EF4-FFF2-40B4-BE49-F238E27FC236}">
                <a16:creationId xmlns:a16="http://schemas.microsoft.com/office/drawing/2014/main" id="{479FAA52-E74B-4320-A80A-1F6A8F80C2CE}"/>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菱形 10">
            <a:extLst>
              <a:ext uri="{FF2B5EF4-FFF2-40B4-BE49-F238E27FC236}">
                <a16:creationId xmlns:a16="http://schemas.microsoft.com/office/drawing/2014/main" id="{601484C0-8A16-41BD-B7D0-924263B9FB82}"/>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C5358300-1D3B-4000-895B-23175EF34895}"/>
              </a:ext>
            </a:extLst>
          </p:cNvPr>
          <p:cNvSpPr txBox="1"/>
          <p:nvPr/>
        </p:nvSpPr>
        <p:spPr>
          <a:xfrm>
            <a:off x="6362901" y="2247940"/>
            <a:ext cx="2487381" cy="457200"/>
          </a:xfrm>
          <a:prstGeom prst="rect">
            <a:avLst/>
          </a:prstGeom>
          <a:noFill/>
        </p:spPr>
        <p:txBody>
          <a:bodyPr rtlCol="0" wrap="square">
            <a:spAutoFit/>
          </a:bodyPr>
          <a:lstStyle>
            <a:defPPr>
              <a:defRPr lang="zh-CN"/>
            </a:defPPr>
            <a:lvl1pPr algn="r">
              <a:defRPr sz="5400">
                <a:solidFill>
                  <a:srgbClr val="02A99F"/>
                </a:solidFill>
                <a:latin charset="-128" panose="02000800000000000000" pitchFamily="2" typeface="义启粗黑体"/>
                <a:ea charset="-128" panose="02000800000000000000" pitchFamily="2" typeface="义启粗黑体"/>
              </a:defRPr>
            </a:lvl1pPr>
          </a:lstStyle>
          <a:p>
            <a:pPr algn="l"/>
            <a:r>
              <a:rPr altLang="en-US" b="1" lang="zh-CN" sz="24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13" name="文本框 12">
            <a:extLst>
              <a:ext uri="{FF2B5EF4-FFF2-40B4-BE49-F238E27FC236}">
                <a16:creationId xmlns:a16="http://schemas.microsoft.com/office/drawing/2014/main" id="{CAAD407E-B786-4241-A111-A95FBE43E7B9}"/>
              </a:ext>
            </a:extLst>
          </p:cNvPr>
          <p:cNvSpPr txBox="1"/>
          <p:nvPr/>
        </p:nvSpPr>
        <p:spPr>
          <a:xfrm>
            <a:off x="6362900" y="2581958"/>
            <a:ext cx="4622800" cy="1371600"/>
          </a:xfrm>
          <a:prstGeom prst="rect">
            <a:avLst/>
          </a:prstGeom>
          <a:noFill/>
        </p:spPr>
        <p:txBody>
          <a:bodyPr rtlCol="0" wrap="square">
            <a:spAutoFit/>
          </a:bodyPr>
          <a:lstStyle>
            <a:defPPr>
              <a:defRPr lang="zh-CN"/>
            </a:defPPr>
            <a:lvl1pPr algn="r">
              <a:defRPr sz="5400">
                <a:solidFill>
                  <a:srgbClr val="02A99F"/>
                </a:solidFill>
                <a:latin charset="-128" panose="02000800000000000000" pitchFamily="2" typeface="义启粗黑体"/>
                <a:ea charset="-128" panose="02000800000000000000" pitchFamily="2" typeface="义启粗黑体"/>
              </a:defRPr>
            </a:lvl1pPr>
          </a:lstStyle>
          <a:p>
            <a:pPr algn="l">
              <a:lnSpc>
                <a:spcPct val="200000"/>
              </a:lnSpc>
            </a:pPr>
            <a:r>
              <a:rPr altLang="en-US" lang="zh-CN" sz="14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输入需要的文本内容输入需要的文本内容输入需要的文本内容输入需要的文本内容输入需要的文本内容输入需要的文本内容</a:t>
            </a:r>
          </a:p>
        </p:txBody>
      </p:sp>
      <p:grpSp>
        <p:nvGrpSpPr>
          <p:cNvPr id="14" name="组合 13">
            <a:extLst>
              <a:ext uri="{FF2B5EF4-FFF2-40B4-BE49-F238E27FC236}">
                <a16:creationId xmlns:a16="http://schemas.microsoft.com/office/drawing/2014/main" id="{693A3013-98F7-4439-A8A0-451DBDA14EA7}"/>
              </a:ext>
            </a:extLst>
          </p:cNvPr>
          <p:cNvGrpSpPr/>
          <p:nvPr/>
        </p:nvGrpSpPr>
        <p:grpSpPr>
          <a:xfrm>
            <a:off x="6929086" y="4320953"/>
            <a:ext cx="3613299" cy="1321982"/>
            <a:chOff x="6662186" y="4295553"/>
            <a:chExt cx="3613299" cy="1321982"/>
          </a:xfrm>
        </p:grpSpPr>
        <p:sp>
          <p:nvSpPr>
            <p:cNvPr id="15" name="椭圆 14">
              <a:extLst>
                <a:ext uri="{FF2B5EF4-FFF2-40B4-BE49-F238E27FC236}">
                  <a16:creationId xmlns:a16="http://schemas.microsoft.com/office/drawing/2014/main" id="{64C25D1E-4133-4900-B3E0-1FA5B0705DEE}"/>
                </a:ext>
              </a:extLst>
            </p:cNvPr>
            <p:cNvSpPr/>
            <p:nvPr/>
          </p:nvSpPr>
          <p:spPr>
            <a:xfrm>
              <a:off x="6662186" y="4295553"/>
              <a:ext cx="1321982" cy="1321982"/>
            </a:xfrm>
            <a:prstGeom prst="ellipse">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a:extLst>
                <a:ext uri="{FF2B5EF4-FFF2-40B4-BE49-F238E27FC236}">
                  <a16:creationId xmlns:a16="http://schemas.microsoft.com/office/drawing/2014/main" id="{B08727CD-9EE5-435B-9FA9-8158BD03364F}"/>
                </a:ext>
              </a:extLst>
            </p:cNvPr>
            <p:cNvSpPr/>
            <p:nvPr/>
          </p:nvSpPr>
          <p:spPr>
            <a:xfrm>
              <a:off x="7807845" y="4295553"/>
              <a:ext cx="1321982" cy="1321982"/>
            </a:xfrm>
            <a:prstGeom prst="ellips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a:extLst>
                <a:ext uri="{FF2B5EF4-FFF2-40B4-BE49-F238E27FC236}">
                  <a16:creationId xmlns:a16="http://schemas.microsoft.com/office/drawing/2014/main" id="{6B758BC3-2087-42DB-8874-0BD6D2B5E07C}"/>
                </a:ext>
              </a:extLst>
            </p:cNvPr>
            <p:cNvSpPr/>
            <p:nvPr/>
          </p:nvSpPr>
          <p:spPr>
            <a:xfrm>
              <a:off x="8953503" y="4295553"/>
              <a:ext cx="1321982" cy="1321982"/>
            </a:xfrm>
            <a:prstGeom prst="ellipse">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desk_148458">
              <a:extLst>
                <a:ext uri="{FF2B5EF4-FFF2-40B4-BE49-F238E27FC236}">
                  <a16:creationId xmlns:a16="http://schemas.microsoft.com/office/drawing/2014/main" id="{BED13EDA-7440-4F31-9815-407FEA7D5FC6}"/>
                </a:ext>
              </a:extLst>
            </p:cNvPr>
            <p:cNvSpPr>
              <a:spLocks noChangeAspect="1"/>
            </p:cNvSpPr>
            <p:nvPr/>
          </p:nvSpPr>
          <p:spPr bwMode="auto">
            <a:xfrm>
              <a:off x="9424869" y="4740671"/>
              <a:ext cx="432354" cy="431747"/>
            </a:xfrm>
            <a:custGeom>
              <a:gdLst>
                <a:gd fmla="*/ 461027 w 607614" name="connsiteX0"/>
                <a:gd fmla="*/ 536225 h 606761" name="connsiteY0"/>
                <a:gd fmla="*/ 435204 w 607614" name="connsiteX1"/>
                <a:gd fmla="*/ 561254 h 606761" name="connsiteY1"/>
                <a:gd fmla="*/ 461027 w 607614" name="connsiteX2"/>
                <a:gd fmla="*/ 586283 h 606761" name="connsiteY2"/>
                <a:gd fmla="*/ 486091 w 607614" name="connsiteX3"/>
                <a:gd fmla="*/ 561254 h 606761" name="connsiteY3"/>
                <a:gd fmla="*/ 461027 w 607614" name="connsiteX4"/>
                <a:gd fmla="*/ 536225 h 606761" name="connsiteY4"/>
                <a:gd fmla="*/ 359252 w 607614" name="connsiteX5"/>
                <a:gd fmla="*/ 536225 h 606761" name="connsiteY5"/>
                <a:gd fmla="*/ 334188 w 607614" name="connsiteX6"/>
                <a:gd fmla="*/ 561254 h 606761" name="connsiteY6"/>
                <a:gd fmla="*/ 359252 w 607614" name="connsiteX7"/>
                <a:gd fmla="*/ 586283 h 606761" name="connsiteY7"/>
                <a:gd fmla="*/ 385075 w 607614" name="connsiteX8"/>
                <a:gd fmla="*/ 561254 h 606761" name="connsiteY8"/>
                <a:gd fmla="*/ 359252 w 607614" name="connsiteX9"/>
                <a:gd fmla="*/ 536225 h 606761" name="connsiteY9"/>
                <a:gd fmla="*/ 248362 w 607614" name="connsiteX10"/>
                <a:gd fmla="*/ 536225 h 606761" name="connsiteY10"/>
                <a:gd fmla="*/ 222539 w 607614" name="connsiteX11"/>
                <a:gd fmla="*/ 561254 h 606761" name="connsiteY11"/>
                <a:gd fmla="*/ 248362 w 607614" name="connsiteX12"/>
                <a:gd fmla="*/ 586283 h 606761" name="connsiteY12"/>
                <a:gd fmla="*/ 273426 w 607614" name="connsiteX13"/>
                <a:gd fmla="*/ 561254 h 606761" name="connsiteY13"/>
                <a:gd fmla="*/ 248362 w 607614" name="connsiteX14"/>
                <a:gd fmla="*/ 536225 h 606761" name="connsiteY14"/>
                <a:gd fmla="*/ 146587 w 607614" name="connsiteX15"/>
                <a:gd fmla="*/ 536225 h 606761" name="connsiteY15"/>
                <a:gd fmla="*/ 121523 w 607614" name="connsiteX16"/>
                <a:gd fmla="*/ 561254 h 606761" name="connsiteY16"/>
                <a:gd fmla="*/ 146587 w 607614" name="connsiteX17"/>
                <a:gd fmla="*/ 586283 h 606761" name="connsiteY17"/>
                <a:gd fmla="*/ 172410 w 607614" name="connsiteX18"/>
                <a:gd fmla="*/ 561254 h 606761" name="connsiteY18"/>
                <a:gd fmla="*/ 146587 w 607614" name="connsiteX19"/>
                <a:gd fmla="*/ 536225 h 606761" name="connsiteY19"/>
                <a:gd fmla="*/ 293933 w 607614" name="connsiteX20"/>
                <a:gd fmla="*/ 475549 h 606761" name="connsiteY20"/>
                <a:gd fmla="*/ 293933 w 607614" name="connsiteX21"/>
                <a:gd fmla="*/ 485409 h 606761" name="connsiteY21"/>
                <a:gd fmla="*/ 313681 w 607614" name="connsiteX22"/>
                <a:gd fmla="*/ 485409 h 606761" name="connsiteY22"/>
                <a:gd fmla="*/ 313681 w 607614" name="connsiteX23"/>
                <a:gd fmla="*/ 475549 h 606761" name="connsiteY23"/>
                <a:gd fmla="*/ 293933 w 607614" name="connsiteX24"/>
                <a:gd fmla="*/ 404255 h 606761" name="connsiteY24"/>
                <a:gd fmla="*/ 293933 w 607614" name="connsiteX25"/>
                <a:gd fmla="*/ 414873 h 606761" name="connsiteY25"/>
                <a:gd fmla="*/ 313681 w 607614" name="connsiteX26"/>
                <a:gd fmla="*/ 414873 h 606761" name="connsiteY26"/>
                <a:gd fmla="*/ 313681 w 607614" name="connsiteX27"/>
                <a:gd fmla="*/ 404255 h 606761" name="connsiteY27"/>
                <a:gd fmla="*/ 486144 w 607614" name="connsiteX28"/>
                <a:gd fmla="*/ 293511 h 606761" name="connsiteY28"/>
                <a:gd fmla="*/ 556774 w 607614" name="connsiteX29"/>
                <a:gd fmla="*/ 293511 h 606761" name="connsiteY29"/>
                <a:gd fmla="*/ 567407 w 607614" name="connsiteX30"/>
                <a:gd fmla="*/ 303380 h 606761" name="connsiteY30"/>
                <a:gd fmla="*/ 556774 w 607614" name="connsiteX31"/>
                <a:gd fmla="*/ 313249 h 606761" name="connsiteY31"/>
                <a:gd fmla="*/ 486144 w 607614" name="connsiteX32"/>
                <a:gd fmla="*/ 313249 h 606761" name="connsiteY32"/>
                <a:gd fmla="*/ 476271 w 607614" name="connsiteX33"/>
                <a:gd fmla="*/ 303380 h 606761" name="connsiteY33"/>
                <a:gd fmla="*/ 486144 w 607614" name="connsiteX34"/>
                <a:gd fmla="*/ 293511 h 606761" name="connsiteY34"/>
                <a:gd fmla="*/ 50840 w 607614" name="connsiteX35"/>
                <a:gd fmla="*/ 293511 h 606761" name="connsiteY35"/>
                <a:gd fmla="*/ 121470 w 607614" name="connsiteX36"/>
                <a:gd fmla="*/ 293511 h 606761" name="connsiteY36"/>
                <a:gd fmla="*/ 131343 w 607614" name="connsiteX37"/>
                <a:gd fmla="*/ 303380 h 606761" name="connsiteY37"/>
                <a:gd fmla="*/ 121470 w 607614" name="connsiteX38"/>
                <a:gd fmla="*/ 313249 h 606761" name="connsiteY38"/>
                <a:gd fmla="*/ 50840 w 607614" name="connsiteX39"/>
                <a:gd fmla="*/ 313249 h 606761" name="connsiteY39"/>
                <a:gd fmla="*/ 40207 w 607614" name="connsiteX40"/>
                <a:gd fmla="*/ 303380 h 606761" name="connsiteY40"/>
                <a:gd fmla="*/ 50840 w 607614" name="connsiteX41"/>
                <a:gd fmla="*/ 293511 h 606761" name="connsiteY41"/>
                <a:gd fmla="*/ 450394 w 607614" name="connsiteX42"/>
                <a:gd fmla="*/ 273042 h 606761" name="connsiteY42"/>
                <a:gd fmla="*/ 457230 w 607614" name="connsiteX43"/>
                <a:gd fmla="*/ 318550 h 606761" name="connsiteY43"/>
                <a:gd fmla="*/ 459508 w 607614" name="connsiteX44"/>
                <a:gd fmla="*/ 333719 h 606761" name="connsiteY44"/>
                <a:gd fmla="*/ 506598 w 607614" name="connsiteX45"/>
                <a:gd fmla="*/ 333719 h 606761" name="connsiteY45"/>
                <a:gd fmla="*/ 567360 w 607614" name="connsiteX46"/>
                <a:gd fmla="*/ 394395 h 606761" name="connsiteY46"/>
                <a:gd fmla="*/ 567360 w 607614" name="connsiteX47"/>
                <a:gd fmla="*/ 586283 h 606761" name="connsiteY47"/>
                <a:gd fmla="*/ 577233 w 607614" name="connsiteX48"/>
                <a:gd fmla="*/ 586283 h 606761" name="connsiteY48"/>
                <a:gd fmla="*/ 577233 w 607614" name="connsiteX49"/>
                <a:gd fmla="*/ 333719 h 606761" name="connsiteY49"/>
                <a:gd fmla="*/ 587107 w 607614" name="connsiteX50"/>
                <a:gd fmla="*/ 333719 h 606761" name="connsiteY50"/>
                <a:gd fmla="*/ 587107 w 607614" name="connsiteX51"/>
                <a:gd fmla="*/ 273042 h 606761" name="connsiteY51"/>
                <a:gd fmla="*/ 567360 w 607614" name="connsiteX52"/>
                <a:gd fmla="*/ 273042 h 606761" name="connsiteY52"/>
                <a:gd fmla="*/ 546853 w 607614" name="connsiteX53"/>
                <a:gd fmla="*/ 273042 h 606761" name="connsiteY53"/>
                <a:gd fmla="*/ 516472 w 607614" name="connsiteX54"/>
                <a:gd fmla="*/ 273042 h 606761" name="connsiteY54"/>
                <a:gd fmla="*/ 20507 w 607614" name="connsiteX55"/>
                <a:gd fmla="*/ 273042 h 606761" name="connsiteY55"/>
                <a:gd fmla="*/ 20507 w 607614" name="connsiteX56"/>
                <a:gd fmla="*/ 333719 h 606761" name="connsiteY56"/>
                <a:gd fmla="*/ 30381 w 607614" name="connsiteX57"/>
                <a:gd fmla="*/ 333719 h 606761" name="connsiteY57"/>
                <a:gd fmla="*/ 30381 w 607614" name="connsiteX58"/>
                <a:gd fmla="*/ 586283 h 606761" name="connsiteY58"/>
                <a:gd fmla="*/ 40254 w 607614" name="connsiteX59"/>
                <a:gd fmla="*/ 586283 h 606761" name="connsiteY59"/>
                <a:gd fmla="*/ 40254 w 607614" name="connsiteX60"/>
                <a:gd fmla="*/ 394395 h 606761" name="connsiteY60"/>
                <a:gd fmla="*/ 101016 w 607614" name="connsiteX61"/>
                <a:gd fmla="*/ 333719 h 606761" name="connsiteY61"/>
                <a:gd fmla="*/ 145827 w 607614" name="connsiteX62"/>
                <a:gd fmla="*/ 333719 h 606761" name="connsiteY62"/>
                <a:gd fmla="*/ 154942 w 607614" name="connsiteX63"/>
                <a:gd fmla="*/ 273042 h 606761" name="connsiteY63"/>
                <a:gd fmla="*/ 567360 w 607614" name="connsiteX64"/>
                <a:gd fmla="*/ 182028 h 606761" name="connsiteY64"/>
                <a:gd fmla="*/ 567360 w 607614" name="connsiteX65"/>
                <a:gd fmla="*/ 252564 h 606761" name="connsiteY65"/>
                <a:gd fmla="*/ 577233 w 607614" name="connsiteX66"/>
                <a:gd fmla="*/ 252564 h 606761" name="connsiteY66"/>
                <a:gd fmla="*/ 577233 w 607614" name="connsiteX67"/>
                <a:gd fmla="*/ 182028 h 606761" name="connsiteY67"/>
                <a:gd fmla="*/ 536979 w 607614" name="connsiteX68"/>
                <a:gd fmla="*/ 182028 h 606761" name="connsiteY68"/>
                <a:gd fmla="*/ 536979 w 607614" name="connsiteX69"/>
                <a:gd fmla="*/ 252564 h 606761" name="connsiteY69"/>
                <a:gd fmla="*/ 546853 w 607614" name="connsiteX70"/>
                <a:gd fmla="*/ 252564 h 606761" name="connsiteY70"/>
                <a:gd fmla="*/ 546853 w 607614" name="connsiteX71"/>
                <a:gd fmla="*/ 182028 h 606761" name="connsiteY71"/>
                <a:gd fmla="*/ 437482 w 607614" name="connsiteX72"/>
                <a:gd fmla="*/ 182028 h 606761" name="connsiteY72"/>
                <a:gd fmla="*/ 442039 w 607614" name="connsiteX73"/>
                <a:gd fmla="*/ 212366 h 606761" name="connsiteY73"/>
                <a:gd fmla="*/ 476217 w 607614" name="connsiteX74"/>
                <a:gd fmla="*/ 212366 h 606761" name="connsiteY74"/>
                <a:gd fmla="*/ 476217 w 607614" name="connsiteX75"/>
                <a:gd fmla="*/ 182028 h 606761" name="connsiteY75"/>
                <a:gd fmla="*/ 131397 w 607614" name="connsiteX76"/>
                <a:gd fmla="*/ 182028 h 606761" name="connsiteY76"/>
                <a:gd fmla="*/ 131397 w 607614" name="connsiteX77"/>
                <a:gd fmla="*/ 212366 h 606761" name="connsiteY77"/>
                <a:gd fmla="*/ 164056 w 607614" name="connsiteX78"/>
                <a:gd fmla="*/ 212366 h 606761" name="connsiteY78"/>
                <a:gd fmla="*/ 169372 w 607614" name="connsiteX79"/>
                <a:gd fmla="*/ 182028 h 606761" name="connsiteY79"/>
                <a:gd fmla="*/ 217982 w 607614" name="connsiteX80"/>
                <a:gd fmla="*/ 81154 h 606761" name="connsiteY80"/>
                <a:gd fmla="*/ 217222 w 607614" name="connsiteX81"/>
                <a:gd fmla="*/ 81912 h 606761" name="connsiteY81"/>
                <a:gd fmla="*/ 214184 w 607614" name="connsiteX82"/>
                <a:gd fmla="*/ 82671 h 606761" name="connsiteY82"/>
                <a:gd fmla="*/ 213424 w 607614" name="connsiteX83"/>
                <a:gd fmla="*/ 83429 h 606761" name="connsiteY83"/>
                <a:gd fmla="*/ 211146 w 607614" name="connsiteX84"/>
                <a:gd fmla="*/ 84188 h 606761" name="connsiteY84"/>
                <a:gd fmla="*/ 209627 w 607614" name="connsiteX85"/>
                <a:gd fmla="*/ 84946 h 606761" name="connsiteY85"/>
                <a:gd fmla="*/ 207348 w 607614" name="connsiteX86"/>
                <a:gd fmla="*/ 87980 h 606761" name="connsiteY86"/>
                <a:gd fmla="*/ 206589 w 607614" name="connsiteX87"/>
                <a:gd fmla="*/ 87980 h 606761" name="connsiteY87"/>
                <a:gd fmla="*/ 204310 w 607614" name="connsiteX88"/>
                <a:gd fmla="*/ 91772 h 606761" name="connsiteY88"/>
                <a:gd fmla="*/ 203551 w 607614" name="connsiteX89"/>
                <a:gd fmla="*/ 93289 h 606761" name="connsiteY89"/>
                <a:gd fmla="*/ 202032 w 607614" name="connsiteX90"/>
                <a:gd fmla="*/ 97082 h 606761" name="connsiteY90"/>
                <a:gd fmla="*/ 191398 w 607614" name="connsiteX91"/>
                <a:gd fmla="*/ 168376 h 606761" name="connsiteY91"/>
                <a:gd fmla="*/ 181525 w 607614" name="connsiteX92"/>
                <a:gd fmla="*/ 232844 h 606761" name="connsiteY92"/>
                <a:gd fmla="*/ 178487 w 607614" name="connsiteX93"/>
                <a:gd fmla="*/ 252564 h 606761" name="connsiteY93"/>
                <a:gd fmla="*/ 168613 w 607614" name="connsiteX94"/>
                <a:gd fmla="*/ 320825 h 606761" name="connsiteY94"/>
                <a:gd fmla="*/ 162537 w 607614" name="connsiteX95"/>
                <a:gd fmla="*/ 360265 h 606761" name="connsiteY95"/>
                <a:gd fmla="*/ 167094 w 607614" name="connsiteX96"/>
                <a:gd fmla="*/ 376951 h 606761" name="connsiteY96"/>
                <a:gd fmla="*/ 182284 w 607614" name="connsiteX97"/>
                <a:gd fmla="*/ 384535 h 606761" name="connsiteY97"/>
                <a:gd fmla="*/ 273426 w 607614" name="connsiteX98"/>
                <a:gd fmla="*/ 384535 h 606761" name="connsiteY98"/>
                <a:gd fmla="*/ 334188 w 607614" name="connsiteX99"/>
                <a:gd fmla="*/ 384535 h 606761" name="connsiteY99"/>
                <a:gd fmla="*/ 423051 w 607614" name="connsiteX100"/>
                <a:gd fmla="*/ 384535 h 606761" name="connsiteY100"/>
                <a:gd fmla="*/ 439001 w 607614" name="connsiteX101"/>
                <a:gd fmla="*/ 376951 h 606761" name="connsiteY101"/>
                <a:gd fmla="*/ 442799 w 607614" name="connsiteX102"/>
                <a:gd fmla="*/ 360265 h 606761" name="connsiteY102"/>
                <a:gd fmla="*/ 442039 w 607614" name="connsiteX103"/>
                <a:gd fmla="*/ 354197 h 606761" name="connsiteY103"/>
                <a:gd fmla="*/ 426849 w 607614" name="connsiteX104"/>
                <a:gd fmla="*/ 252564 h 606761" name="connsiteY104"/>
                <a:gd fmla="*/ 427608 w 607614" name="connsiteX105"/>
                <a:gd fmla="*/ 252564 h 606761" name="connsiteY105"/>
                <a:gd fmla="*/ 424570 w 607614" name="connsiteX106"/>
                <a:gd fmla="*/ 232844 h 606761" name="connsiteY106"/>
                <a:gd fmla="*/ 413937 w 607614" name="connsiteX107"/>
                <a:gd fmla="*/ 161550 h 606761" name="connsiteY107"/>
                <a:gd fmla="*/ 404063 w 607614" name="connsiteX108"/>
                <a:gd fmla="*/ 97082 h 606761" name="connsiteY108"/>
                <a:gd fmla="*/ 402544 w 607614" name="connsiteX109"/>
                <a:gd fmla="*/ 92531 h 606761" name="connsiteY109"/>
                <a:gd fmla="*/ 402544 w 607614" name="connsiteX110"/>
                <a:gd fmla="*/ 91772 h 606761" name="connsiteY110"/>
                <a:gd fmla="*/ 399506 w 607614" name="connsiteX111"/>
                <a:gd fmla="*/ 87980 h 606761" name="connsiteY111"/>
                <a:gd fmla="*/ 396468 w 607614" name="connsiteX112"/>
                <a:gd fmla="*/ 84946 h 606761" name="connsiteY112"/>
                <a:gd fmla="*/ 393430 w 607614" name="connsiteX113"/>
                <a:gd fmla="*/ 83429 h 606761" name="connsiteY113"/>
                <a:gd fmla="*/ 392671 w 607614" name="connsiteX114"/>
                <a:gd fmla="*/ 82671 h 606761" name="connsiteY114"/>
                <a:gd fmla="*/ 389632 w 607614" name="connsiteX115"/>
                <a:gd fmla="*/ 81912 h 606761" name="connsiteY115"/>
                <a:gd fmla="*/ 388113 w 607614" name="connsiteX116"/>
                <a:gd fmla="*/ 81154 h 606761" name="connsiteY116"/>
                <a:gd fmla="*/ 384316 w 607614" name="connsiteX117"/>
                <a:gd fmla="*/ 81154 h 606761" name="connsiteY117"/>
                <a:gd fmla="*/ 222539 w 607614" name="connsiteX118"/>
                <a:gd fmla="*/ 81154 h 606761" name="connsiteY118"/>
                <a:gd fmla="*/ 217982 w 607614" name="connsiteX119"/>
                <a:gd fmla="*/ 81154 h 606761" name="connsiteY119"/>
                <a:gd fmla="*/ 131397 w 607614" name="connsiteX120"/>
                <a:gd fmla="*/ 20478 h 606761" name="connsiteY120"/>
                <a:gd fmla="*/ 131397 w 607614" name="connsiteX121"/>
                <a:gd fmla="*/ 161550 h 606761" name="connsiteY121"/>
                <a:gd fmla="*/ 172410 w 607614" name="connsiteX122"/>
                <a:gd fmla="*/ 161550 h 606761" name="connsiteY122"/>
                <a:gd fmla="*/ 182284 w 607614" name="connsiteX123"/>
                <a:gd fmla="*/ 94048 h 606761" name="connsiteY123"/>
                <a:gd fmla="*/ 184563 w 607614" name="connsiteX124"/>
                <a:gd fmla="*/ 87222 h 606761" name="connsiteY124"/>
                <a:gd fmla="*/ 184563 w 607614" name="connsiteX125"/>
                <a:gd fmla="*/ 86463 h 606761" name="connsiteY125"/>
                <a:gd fmla="*/ 186841 w 607614" name="connsiteX126"/>
                <a:gd fmla="*/ 81154 h 606761" name="connsiteY126"/>
                <a:gd fmla="*/ 187601 w 607614" name="connsiteX127"/>
                <a:gd fmla="*/ 80396 h 606761" name="connsiteY127"/>
                <a:gd fmla="*/ 191398 w 607614" name="connsiteX128"/>
                <a:gd fmla="*/ 75086 h 606761" name="connsiteY128"/>
                <a:gd fmla="*/ 192917 w 607614" name="connsiteX129"/>
                <a:gd fmla="*/ 73570 h 606761" name="connsiteY129"/>
                <a:gd fmla="*/ 197475 w 607614" name="connsiteX130"/>
                <a:gd fmla="*/ 69777 h 606761" name="connsiteY130"/>
                <a:gd fmla="*/ 199753 w 607614" name="connsiteX131"/>
                <a:gd fmla="*/ 67502 h 606761" name="connsiteY131"/>
                <a:gd fmla="*/ 204310 w 607614" name="connsiteX132"/>
                <a:gd fmla="*/ 65227 h 606761" name="connsiteY132"/>
                <a:gd fmla="*/ 206589 w 607614" name="connsiteX133"/>
                <a:gd fmla="*/ 63710 h 606761" name="connsiteY133"/>
                <a:gd fmla="*/ 211905 w 607614" name="connsiteX134"/>
                <a:gd fmla="*/ 62193 h 606761" name="connsiteY134"/>
                <a:gd fmla="*/ 214184 w 607614" name="connsiteX135"/>
                <a:gd fmla="*/ 61434 h 606761" name="connsiteY135"/>
                <a:gd fmla="*/ 222539 w 607614" name="connsiteX136"/>
                <a:gd fmla="*/ 60676 h 606761" name="connsiteY136"/>
                <a:gd fmla="*/ 384316 w 607614" name="connsiteX137"/>
                <a:gd fmla="*/ 60676 h 606761" name="connsiteY137"/>
                <a:gd fmla="*/ 392671 w 607614" name="connsiteX138"/>
                <a:gd fmla="*/ 61434 h 606761" name="connsiteY138"/>
                <a:gd fmla="*/ 394949 w 607614" name="connsiteX139"/>
                <a:gd fmla="*/ 62193 h 606761" name="connsiteY139"/>
                <a:gd fmla="*/ 400266 w 607614" name="connsiteX140"/>
                <a:gd fmla="*/ 63710 h 606761" name="connsiteY140"/>
                <a:gd fmla="*/ 402544 w 607614" name="connsiteX141"/>
                <a:gd fmla="*/ 65227 h 606761" name="connsiteY141"/>
                <a:gd fmla="*/ 407101 w 607614" name="connsiteX142"/>
                <a:gd fmla="*/ 68260 h 606761" name="connsiteY142"/>
                <a:gd fmla="*/ 409380 w 607614" name="connsiteX143"/>
                <a:gd fmla="*/ 69777 h 606761" name="connsiteY143"/>
                <a:gd fmla="*/ 414697 w 607614" name="connsiteX144"/>
                <a:gd fmla="*/ 74328 h 606761" name="connsiteY144"/>
                <a:gd fmla="*/ 415456 w 607614" name="connsiteX145"/>
                <a:gd fmla="*/ 75086 h 606761" name="connsiteY145"/>
                <a:gd fmla="*/ 418494 w 607614" name="connsiteX146"/>
                <a:gd fmla="*/ 79637 h 606761" name="connsiteY146"/>
                <a:gd fmla="*/ 420013 w 607614" name="connsiteX147"/>
                <a:gd fmla="*/ 81912 h 606761" name="connsiteY147"/>
                <a:gd fmla="*/ 421532 w 607614" name="connsiteX148"/>
                <a:gd fmla="*/ 85705 h 606761" name="connsiteY148"/>
                <a:gd fmla="*/ 422292 w 607614" name="connsiteX149"/>
                <a:gd fmla="*/ 87222 h 606761" name="connsiteY149"/>
                <a:gd fmla="*/ 424570 w 607614" name="connsiteX150"/>
                <a:gd fmla="*/ 94048 h 606761" name="connsiteY150"/>
                <a:gd fmla="*/ 434444 w 607614" name="connsiteX151"/>
                <a:gd fmla="*/ 161550 h 606761" name="connsiteY151"/>
                <a:gd fmla="*/ 476217 w 607614" name="connsiteX152"/>
                <a:gd fmla="*/ 161550 h 606761" name="connsiteY152"/>
                <a:gd fmla="*/ 476217 w 607614" name="connsiteX153"/>
                <a:gd fmla="*/ 20478 h 606761" name="connsiteY153"/>
                <a:gd fmla="*/ 111649 w 607614" name="connsiteX154"/>
                <a:gd fmla="*/ 0 h 606761" name="connsiteY154"/>
                <a:gd fmla="*/ 495965 w 607614" name="connsiteX155"/>
                <a:gd fmla="*/ 0 h 606761" name="connsiteY155"/>
                <a:gd fmla="*/ 495965 w 607614" name="connsiteX156"/>
                <a:gd fmla="*/ 161550 h 606761" name="connsiteY156"/>
                <a:gd fmla="*/ 495965 w 607614" name="connsiteX157"/>
                <a:gd fmla="*/ 182028 h 606761" name="connsiteY157"/>
                <a:gd fmla="*/ 495965 w 607614" name="connsiteX158"/>
                <a:gd fmla="*/ 232844 h 606761" name="connsiteY158"/>
                <a:gd fmla="*/ 445077 w 607614" name="connsiteX159"/>
                <a:gd fmla="*/ 232844 h 606761" name="connsiteY159"/>
                <a:gd fmla="*/ 447356 w 607614" name="connsiteX160"/>
                <a:gd fmla="*/ 252564 h 606761" name="connsiteY160"/>
                <a:gd fmla="*/ 516472 w 607614" name="connsiteX161"/>
                <a:gd fmla="*/ 252564 h 606761" name="connsiteY161"/>
                <a:gd fmla="*/ 516472 w 607614" name="connsiteX162"/>
                <a:gd fmla="*/ 161550 h 606761" name="connsiteY162"/>
                <a:gd fmla="*/ 546853 w 607614" name="connsiteX163"/>
                <a:gd fmla="*/ 161550 h 606761" name="connsiteY163"/>
                <a:gd fmla="*/ 567360 w 607614" name="connsiteX164"/>
                <a:gd fmla="*/ 161550 h 606761" name="connsiteY164"/>
                <a:gd fmla="*/ 597740 w 607614" name="connsiteX165"/>
                <a:gd fmla="*/ 161550 h 606761" name="connsiteY165"/>
                <a:gd fmla="*/ 597740 w 607614" name="connsiteX166"/>
                <a:gd fmla="*/ 252564 h 606761" name="connsiteY166"/>
                <a:gd fmla="*/ 607614 w 607614" name="connsiteX167"/>
                <a:gd fmla="*/ 252564 h 606761" name="connsiteY167"/>
                <a:gd fmla="*/ 607614 w 607614" name="connsiteX168"/>
                <a:gd fmla="*/ 354197 h 606761" name="connsiteY168"/>
                <a:gd fmla="*/ 597740 w 607614" name="connsiteX169"/>
                <a:gd fmla="*/ 354197 h 606761" name="connsiteY169"/>
                <a:gd fmla="*/ 597740 w 607614" name="connsiteX170"/>
                <a:gd fmla="*/ 606761 h 606761" name="connsiteY170"/>
                <a:gd fmla="*/ 546853 w 607614" name="connsiteX171"/>
                <a:gd fmla="*/ 606761 h 606761" name="connsiteY171"/>
                <a:gd fmla="*/ 546853 w 607614" name="connsiteX172"/>
                <a:gd fmla="*/ 394395 h 606761" name="connsiteY172"/>
                <a:gd fmla="*/ 506598 w 607614" name="connsiteX173"/>
                <a:gd fmla="*/ 354197 h 606761" name="connsiteY173"/>
                <a:gd fmla="*/ 462546 w 607614" name="connsiteX174"/>
                <a:gd fmla="*/ 354197 h 606761" name="connsiteY174"/>
                <a:gd fmla="*/ 463306 w 607614" name="connsiteX175"/>
                <a:gd fmla="*/ 357231 h 606761" name="connsiteY175"/>
                <a:gd fmla="*/ 454191 w 607614" name="connsiteX176"/>
                <a:gd fmla="*/ 389844 h 606761" name="connsiteY176"/>
                <a:gd fmla="*/ 423051 w 607614" name="connsiteX177"/>
                <a:gd fmla="*/ 404255 h 606761" name="connsiteY177"/>
                <a:gd fmla="*/ 334188 w 607614" name="connsiteX178"/>
                <a:gd fmla="*/ 404255 h 606761" name="connsiteY178"/>
                <a:gd fmla="*/ 334188 w 607614" name="connsiteX179"/>
                <a:gd fmla="*/ 434593 h 606761" name="connsiteY179"/>
                <a:gd fmla="*/ 313681 w 607614" name="connsiteX180"/>
                <a:gd fmla="*/ 434593 h 606761" name="connsiteY180"/>
                <a:gd fmla="*/ 313681 w 607614" name="connsiteX181"/>
                <a:gd fmla="*/ 455071 h 606761" name="connsiteY181"/>
                <a:gd fmla="*/ 334188 w 607614" name="connsiteX182"/>
                <a:gd fmla="*/ 455071 h 606761" name="connsiteY182"/>
                <a:gd fmla="*/ 334188 w 607614" name="connsiteX183"/>
                <a:gd fmla="*/ 467206 h 606761" name="connsiteY183"/>
                <a:gd fmla="*/ 457989 w 607614" name="connsiteX184"/>
                <a:gd fmla="*/ 496027 h 606761" name="connsiteY184"/>
                <a:gd fmla="*/ 458749 w 607614" name="connsiteX185"/>
                <a:gd fmla="*/ 496027 h 606761" name="connsiteY185"/>
                <a:gd fmla="*/ 460268 w 607614" name="connsiteX186"/>
                <a:gd fmla="*/ 496786 h 606761" name="connsiteY186"/>
                <a:gd fmla="*/ 462546 w 607614" name="connsiteX187"/>
                <a:gd fmla="*/ 498303 h 606761" name="connsiteY187"/>
                <a:gd fmla="*/ 463306 w 607614" name="connsiteX188"/>
                <a:gd fmla="*/ 499061 h 606761" name="connsiteY188"/>
                <a:gd fmla="*/ 464825 w 607614" name="connsiteX189"/>
                <a:gd fmla="*/ 501337 h 606761" name="connsiteY189"/>
                <a:gd fmla="*/ 465584 w 607614" name="connsiteX190"/>
                <a:gd fmla="*/ 502853 h 606761" name="connsiteY190"/>
                <a:gd fmla="*/ 465584 w 607614" name="connsiteX191"/>
                <a:gd fmla="*/ 505129 h 606761" name="connsiteY191"/>
                <a:gd fmla="*/ 465584 w 607614" name="connsiteX192"/>
                <a:gd fmla="*/ 505887 h 606761" name="connsiteY192"/>
                <a:gd fmla="*/ 465584 w 607614" name="connsiteX193"/>
                <a:gd fmla="*/ 516506 h 606761" name="connsiteY193"/>
                <a:gd fmla="*/ 506598 w 607614" name="connsiteX194"/>
                <a:gd fmla="*/ 561254 h 606761" name="connsiteY194"/>
                <a:gd fmla="*/ 461027 w 607614" name="connsiteX195"/>
                <a:gd fmla="*/ 606761 h 606761" name="connsiteY195"/>
                <a:gd fmla="*/ 415456 w 607614" name="connsiteX196"/>
                <a:gd fmla="*/ 561254 h 606761" name="connsiteY196"/>
                <a:gd fmla="*/ 445837 w 607614" name="connsiteX197"/>
                <a:gd fmla="*/ 518781 h 606761" name="connsiteY197"/>
                <a:gd fmla="*/ 445837 w 607614" name="connsiteX198"/>
                <a:gd fmla="*/ 513472 h 606761" name="connsiteY198"/>
                <a:gd fmla="*/ 334188 w 607614" name="connsiteX199"/>
                <a:gd fmla="*/ 487684 h 606761" name="connsiteY199"/>
                <a:gd fmla="*/ 334188 w 607614" name="connsiteX200"/>
                <a:gd fmla="*/ 491477 h 606761" name="connsiteY200"/>
                <a:gd fmla="*/ 358492 w 607614" name="connsiteX201"/>
                <a:gd fmla="*/ 515747 h 606761" name="connsiteY201"/>
                <a:gd fmla="*/ 359252 w 607614" name="connsiteX202"/>
                <a:gd fmla="*/ 515747 h 606761" name="connsiteY202"/>
                <a:gd fmla="*/ 404823 w 607614" name="connsiteX203"/>
                <a:gd fmla="*/ 561254 h 606761" name="connsiteY203"/>
                <a:gd fmla="*/ 359252 w 607614" name="connsiteX204"/>
                <a:gd fmla="*/ 606761 h 606761" name="connsiteY204"/>
                <a:gd fmla="*/ 313681 w 607614" name="connsiteX205"/>
                <a:gd fmla="*/ 561254 h 606761" name="connsiteY205"/>
                <a:gd fmla="*/ 336466 w 607614" name="connsiteX206"/>
                <a:gd fmla="*/ 522573 h 606761" name="connsiteY206"/>
                <a:gd fmla="*/ 319757 w 607614" name="connsiteX207"/>
                <a:gd fmla="*/ 505887 h 606761" name="connsiteY207"/>
                <a:gd fmla="*/ 287857 w 607614" name="connsiteX208"/>
                <a:gd fmla="*/ 505887 h 606761" name="connsiteY208"/>
                <a:gd fmla="*/ 271148 w 607614" name="connsiteX209"/>
                <a:gd fmla="*/ 522573 h 606761" name="connsiteY209"/>
                <a:gd fmla="*/ 293933 w 607614" name="connsiteX210"/>
                <a:gd fmla="*/ 561254 h 606761" name="connsiteY210"/>
                <a:gd fmla="*/ 248362 w 607614" name="connsiteX211"/>
                <a:gd fmla="*/ 606761 h 606761" name="connsiteY211"/>
                <a:gd fmla="*/ 202791 w 607614" name="connsiteX212"/>
                <a:gd fmla="*/ 561254 h 606761" name="connsiteY212"/>
                <a:gd fmla="*/ 248362 w 607614" name="connsiteX213"/>
                <a:gd fmla="*/ 515747 h 606761" name="connsiteY213"/>
                <a:gd fmla="*/ 249122 w 607614" name="connsiteX214"/>
                <a:gd fmla="*/ 515747 h 606761" name="connsiteY214"/>
                <a:gd fmla="*/ 273426 w 607614" name="connsiteX215"/>
                <a:gd fmla="*/ 491477 h 606761" name="connsiteY215"/>
                <a:gd fmla="*/ 273426 w 607614" name="connsiteX216"/>
                <a:gd fmla="*/ 487684 h 606761" name="connsiteY216"/>
                <a:gd fmla="*/ 161777 w 607614" name="connsiteX217"/>
                <a:gd fmla="*/ 513472 h 606761" name="connsiteY217"/>
                <a:gd fmla="*/ 161777 w 607614" name="connsiteX218"/>
                <a:gd fmla="*/ 518781 h 606761" name="connsiteY218"/>
                <a:gd fmla="*/ 192158 w 607614" name="connsiteX219"/>
                <a:gd fmla="*/ 561254 h 606761" name="connsiteY219"/>
                <a:gd fmla="*/ 146587 w 607614" name="connsiteX220"/>
                <a:gd fmla="*/ 606761 h 606761" name="connsiteY220"/>
                <a:gd fmla="*/ 101016 w 607614" name="connsiteX221"/>
                <a:gd fmla="*/ 561254 h 606761" name="connsiteY221"/>
                <a:gd fmla="*/ 142030 w 607614" name="connsiteX222"/>
                <a:gd fmla="*/ 516506 h 606761" name="connsiteY222"/>
                <a:gd fmla="*/ 142030 w 607614" name="connsiteX223"/>
                <a:gd fmla="*/ 505887 h 606761" name="connsiteY223"/>
                <a:gd fmla="*/ 142030 w 607614" name="connsiteX224"/>
                <a:gd fmla="*/ 505129 h 606761" name="connsiteY224"/>
                <a:gd fmla="*/ 142030 w 607614" name="connsiteX225"/>
                <a:gd fmla="*/ 502853 h 606761" name="connsiteY225"/>
                <a:gd fmla="*/ 142789 w 607614" name="connsiteX226"/>
                <a:gd fmla="*/ 501337 h 606761" name="connsiteY226"/>
                <a:gd fmla="*/ 144308 w 607614" name="connsiteX227"/>
                <a:gd fmla="*/ 499061 h 606761" name="connsiteY227"/>
                <a:gd fmla="*/ 145068 w 607614" name="connsiteX228"/>
                <a:gd fmla="*/ 498303 h 606761" name="connsiteY228"/>
                <a:gd fmla="*/ 147346 w 607614" name="connsiteX229"/>
                <a:gd fmla="*/ 496786 h 606761" name="connsiteY229"/>
                <a:gd fmla="*/ 148865 w 607614" name="connsiteX230"/>
                <a:gd fmla="*/ 496027 h 606761" name="connsiteY230"/>
                <a:gd fmla="*/ 149625 w 607614" name="connsiteX231"/>
                <a:gd fmla="*/ 496027 h 606761" name="connsiteY231"/>
                <a:gd fmla="*/ 273426 w 607614" name="connsiteX232"/>
                <a:gd fmla="*/ 467206 h 606761" name="connsiteY232"/>
                <a:gd fmla="*/ 273426 w 607614" name="connsiteX233"/>
                <a:gd fmla="*/ 455071 h 606761" name="connsiteY233"/>
                <a:gd fmla="*/ 293933 w 607614" name="connsiteX234"/>
                <a:gd fmla="*/ 455071 h 606761" name="connsiteY234"/>
                <a:gd fmla="*/ 293933 w 607614" name="connsiteX235"/>
                <a:gd fmla="*/ 434593 h 606761" name="connsiteY235"/>
                <a:gd fmla="*/ 273426 w 607614" name="connsiteX236"/>
                <a:gd fmla="*/ 434593 h 606761" name="connsiteY236"/>
                <a:gd fmla="*/ 273426 w 607614" name="connsiteX237"/>
                <a:gd fmla="*/ 404255 h 606761" name="connsiteY237"/>
                <a:gd fmla="*/ 182284 w 607614" name="connsiteX238"/>
                <a:gd fmla="*/ 404255 h 606761" name="connsiteY238"/>
                <a:gd fmla="*/ 151144 w 607614" name="connsiteX239"/>
                <a:gd fmla="*/ 389844 h 606761" name="connsiteY239"/>
                <a:gd fmla="*/ 142789 w 607614" name="connsiteX240"/>
                <a:gd fmla="*/ 356472 h 606761" name="connsiteY240"/>
                <a:gd fmla="*/ 142789 w 607614" name="connsiteX241"/>
                <a:gd fmla="*/ 354197 h 606761" name="connsiteY241"/>
                <a:gd fmla="*/ 101016 w 607614" name="connsiteX242"/>
                <a:gd fmla="*/ 354197 h 606761" name="connsiteY242"/>
                <a:gd fmla="*/ 60761 w 607614" name="connsiteX243"/>
                <a:gd fmla="*/ 394395 h 606761" name="connsiteY243"/>
                <a:gd fmla="*/ 60761 w 607614" name="connsiteX244"/>
                <a:gd fmla="*/ 606761 h 606761" name="connsiteY244"/>
                <a:gd fmla="*/ 9874 w 607614" name="connsiteX245"/>
                <a:gd fmla="*/ 606761 h 606761" name="connsiteY245"/>
                <a:gd fmla="*/ 9874 w 607614" name="connsiteX246"/>
                <a:gd fmla="*/ 354197 h 606761" name="connsiteY246"/>
                <a:gd fmla="*/ 0 w 607614" name="connsiteX247"/>
                <a:gd fmla="*/ 354197 h 606761" name="connsiteY247"/>
                <a:gd fmla="*/ 0 w 607614" name="connsiteX248"/>
                <a:gd fmla="*/ 252564 h 606761" name="connsiteY248"/>
                <a:gd fmla="*/ 157980 w 607614" name="connsiteX249"/>
                <a:gd fmla="*/ 252564 h 606761" name="connsiteY249"/>
                <a:gd fmla="*/ 161018 w 607614" name="connsiteX250"/>
                <a:gd fmla="*/ 232844 h 606761" name="connsiteY250"/>
                <a:gd fmla="*/ 111649 w 607614" name="connsiteX251"/>
                <a:gd fmla="*/ 232844 h 606761" name="connsiteY251"/>
                <a:gd fmla="*/ 111649 w 607614" name="connsiteX252"/>
                <a:gd fmla="*/ 182028 h 606761" name="connsiteY252"/>
                <a:gd fmla="*/ 111649 w 607614" name="connsiteX253"/>
                <a:gd fmla="*/ 161550 h 606761" name="connsiteY2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b="b" l="l" r="r" t="t"/>
              <a:pathLst>
                <a:path h="606761" w="607614">
                  <a:moveTo>
                    <a:pt x="461027" y="536225"/>
                  </a:moveTo>
                  <a:cubicBezTo>
                    <a:pt x="446596" y="536225"/>
                    <a:pt x="435204" y="547602"/>
                    <a:pt x="435204" y="561254"/>
                  </a:cubicBezTo>
                  <a:cubicBezTo>
                    <a:pt x="435204" y="574906"/>
                    <a:pt x="446596" y="586283"/>
                    <a:pt x="461027" y="586283"/>
                  </a:cubicBezTo>
                  <a:cubicBezTo>
                    <a:pt x="474698" y="586283"/>
                    <a:pt x="486091" y="574906"/>
                    <a:pt x="486091" y="561254"/>
                  </a:cubicBezTo>
                  <a:cubicBezTo>
                    <a:pt x="486091" y="547602"/>
                    <a:pt x="474698" y="536225"/>
                    <a:pt x="461027" y="536225"/>
                  </a:cubicBezTo>
                  <a:close/>
                  <a:moveTo>
                    <a:pt x="359252" y="536225"/>
                  </a:moveTo>
                  <a:cubicBezTo>
                    <a:pt x="345580" y="536225"/>
                    <a:pt x="334188" y="547602"/>
                    <a:pt x="334188" y="561254"/>
                  </a:cubicBezTo>
                  <a:cubicBezTo>
                    <a:pt x="334188" y="574906"/>
                    <a:pt x="345580" y="586283"/>
                    <a:pt x="359252" y="586283"/>
                  </a:cubicBezTo>
                  <a:cubicBezTo>
                    <a:pt x="373683" y="586283"/>
                    <a:pt x="385075" y="574906"/>
                    <a:pt x="385075" y="561254"/>
                  </a:cubicBezTo>
                  <a:cubicBezTo>
                    <a:pt x="385075" y="547602"/>
                    <a:pt x="373683" y="536225"/>
                    <a:pt x="359252" y="536225"/>
                  </a:cubicBezTo>
                  <a:close/>
                  <a:moveTo>
                    <a:pt x="248362" y="536225"/>
                  </a:moveTo>
                  <a:cubicBezTo>
                    <a:pt x="233931" y="536225"/>
                    <a:pt x="222539" y="547602"/>
                    <a:pt x="222539" y="561254"/>
                  </a:cubicBezTo>
                  <a:cubicBezTo>
                    <a:pt x="222539" y="574906"/>
                    <a:pt x="233931" y="586283"/>
                    <a:pt x="248362" y="586283"/>
                  </a:cubicBezTo>
                  <a:cubicBezTo>
                    <a:pt x="262034" y="586283"/>
                    <a:pt x="273426" y="574906"/>
                    <a:pt x="273426" y="561254"/>
                  </a:cubicBezTo>
                  <a:cubicBezTo>
                    <a:pt x="273426" y="547602"/>
                    <a:pt x="262034" y="536225"/>
                    <a:pt x="248362" y="536225"/>
                  </a:cubicBezTo>
                  <a:close/>
                  <a:moveTo>
                    <a:pt x="146587" y="536225"/>
                  </a:moveTo>
                  <a:cubicBezTo>
                    <a:pt x="132916" y="536225"/>
                    <a:pt x="121523" y="547602"/>
                    <a:pt x="121523" y="561254"/>
                  </a:cubicBezTo>
                  <a:cubicBezTo>
                    <a:pt x="121523" y="574906"/>
                    <a:pt x="132916" y="586283"/>
                    <a:pt x="146587" y="586283"/>
                  </a:cubicBezTo>
                  <a:cubicBezTo>
                    <a:pt x="161018" y="586283"/>
                    <a:pt x="172410" y="574906"/>
                    <a:pt x="172410" y="561254"/>
                  </a:cubicBezTo>
                  <a:cubicBezTo>
                    <a:pt x="172410" y="547602"/>
                    <a:pt x="161018" y="536225"/>
                    <a:pt x="146587" y="536225"/>
                  </a:cubicBezTo>
                  <a:close/>
                  <a:moveTo>
                    <a:pt x="293933" y="475549"/>
                  </a:moveTo>
                  <a:lnTo>
                    <a:pt x="293933" y="485409"/>
                  </a:lnTo>
                  <a:lnTo>
                    <a:pt x="313681" y="485409"/>
                  </a:lnTo>
                  <a:lnTo>
                    <a:pt x="313681" y="475549"/>
                  </a:lnTo>
                  <a:close/>
                  <a:moveTo>
                    <a:pt x="293933" y="404255"/>
                  </a:moveTo>
                  <a:lnTo>
                    <a:pt x="293933" y="414873"/>
                  </a:lnTo>
                  <a:lnTo>
                    <a:pt x="313681" y="414873"/>
                  </a:lnTo>
                  <a:lnTo>
                    <a:pt x="313681" y="404255"/>
                  </a:lnTo>
                  <a:close/>
                  <a:moveTo>
                    <a:pt x="486144" y="293511"/>
                  </a:moveTo>
                  <a:lnTo>
                    <a:pt x="556774" y="293511"/>
                  </a:lnTo>
                  <a:cubicBezTo>
                    <a:pt x="562850" y="293511"/>
                    <a:pt x="567407" y="298066"/>
                    <a:pt x="567407" y="303380"/>
                  </a:cubicBezTo>
                  <a:cubicBezTo>
                    <a:pt x="567407" y="308694"/>
                    <a:pt x="562850" y="313249"/>
                    <a:pt x="556774" y="313249"/>
                  </a:cubicBezTo>
                  <a:lnTo>
                    <a:pt x="486144" y="313249"/>
                  </a:lnTo>
                  <a:cubicBezTo>
                    <a:pt x="480828" y="313249"/>
                    <a:pt x="476271" y="308694"/>
                    <a:pt x="476271" y="303380"/>
                  </a:cubicBezTo>
                  <a:cubicBezTo>
                    <a:pt x="476271" y="298066"/>
                    <a:pt x="480828" y="293511"/>
                    <a:pt x="486144" y="293511"/>
                  </a:cubicBezTo>
                  <a:close/>
                  <a:moveTo>
                    <a:pt x="50840" y="293511"/>
                  </a:moveTo>
                  <a:lnTo>
                    <a:pt x="121470" y="293511"/>
                  </a:lnTo>
                  <a:cubicBezTo>
                    <a:pt x="126786" y="293511"/>
                    <a:pt x="131343" y="298066"/>
                    <a:pt x="131343" y="303380"/>
                  </a:cubicBezTo>
                  <a:cubicBezTo>
                    <a:pt x="131343" y="308694"/>
                    <a:pt x="126786" y="313249"/>
                    <a:pt x="121470" y="313249"/>
                  </a:cubicBezTo>
                  <a:lnTo>
                    <a:pt x="50840" y="313249"/>
                  </a:lnTo>
                  <a:cubicBezTo>
                    <a:pt x="44764" y="313249"/>
                    <a:pt x="40207" y="308694"/>
                    <a:pt x="40207" y="303380"/>
                  </a:cubicBezTo>
                  <a:cubicBezTo>
                    <a:pt x="40207" y="298066"/>
                    <a:pt x="44764" y="293511"/>
                    <a:pt x="50840" y="293511"/>
                  </a:cubicBezTo>
                  <a:close/>
                  <a:moveTo>
                    <a:pt x="450394" y="273042"/>
                  </a:moveTo>
                  <a:lnTo>
                    <a:pt x="457230" y="318550"/>
                  </a:lnTo>
                  <a:lnTo>
                    <a:pt x="459508" y="333719"/>
                  </a:lnTo>
                  <a:lnTo>
                    <a:pt x="506598" y="333719"/>
                  </a:lnTo>
                  <a:cubicBezTo>
                    <a:pt x="540017" y="333719"/>
                    <a:pt x="567360" y="361023"/>
                    <a:pt x="567360" y="394395"/>
                  </a:cubicBezTo>
                  <a:lnTo>
                    <a:pt x="567360" y="586283"/>
                  </a:lnTo>
                  <a:lnTo>
                    <a:pt x="577233" y="586283"/>
                  </a:lnTo>
                  <a:lnTo>
                    <a:pt x="577233" y="333719"/>
                  </a:lnTo>
                  <a:lnTo>
                    <a:pt x="587107" y="333719"/>
                  </a:lnTo>
                  <a:lnTo>
                    <a:pt x="587107" y="273042"/>
                  </a:lnTo>
                  <a:lnTo>
                    <a:pt x="567360" y="273042"/>
                  </a:lnTo>
                  <a:lnTo>
                    <a:pt x="546853" y="273042"/>
                  </a:lnTo>
                  <a:lnTo>
                    <a:pt x="516472" y="273042"/>
                  </a:lnTo>
                  <a:close/>
                  <a:moveTo>
                    <a:pt x="20507" y="273042"/>
                  </a:moveTo>
                  <a:lnTo>
                    <a:pt x="20507" y="333719"/>
                  </a:lnTo>
                  <a:lnTo>
                    <a:pt x="30381" y="333719"/>
                  </a:lnTo>
                  <a:lnTo>
                    <a:pt x="30381" y="586283"/>
                  </a:lnTo>
                  <a:lnTo>
                    <a:pt x="40254" y="586283"/>
                  </a:lnTo>
                  <a:lnTo>
                    <a:pt x="40254" y="394395"/>
                  </a:lnTo>
                  <a:cubicBezTo>
                    <a:pt x="40254" y="361023"/>
                    <a:pt x="67597" y="333719"/>
                    <a:pt x="101016" y="333719"/>
                  </a:cubicBezTo>
                  <a:lnTo>
                    <a:pt x="145827" y="333719"/>
                  </a:lnTo>
                  <a:lnTo>
                    <a:pt x="154942" y="273042"/>
                  </a:lnTo>
                  <a:close/>
                  <a:moveTo>
                    <a:pt x="567360" y="182028"/>
                  </a:moveTo>
                  <a:lnTo>
                    <a:pt x="567360" y="252564"/>
                  </a:lnTo>
                  <a:lnTo>
                    <a:pt x="577233" y="252564"/>
                  </a:lnTo>
                  <a:lnTo>
                    <a:pt x="577233" y="182028"/>
                  </a:lnTo>
                  <a:close/>
                  <a:moveTo>
                    <a:pt x="536979" y="182028"/>
                  </a:moveTo>
                  <a:lnTo>
                    <a:pt x="536979" y="252564"/>
                  </a:lnTo>
                  <a:lnTo>
                    <a:pt x="546853" y="252564"/>
                  </a:lnTo>
                  <a:lnTo>
                    <a:pt x="546853" y="182028"/>
                  </a:lnTo>
                  <a:close/>
                  <a:moveTo>
                    <a:pt x="437482" y="182028"/>
                  </a:moveTo>
                  <a:lnTo>
                    <a:pt x="442039" y="212366"/>
                  </a:lnTo>
                  <a:lnTo>
                    <a:pt x="476217" y="212366"/>
                  </a:lnTo>
                  <a:lnTo>
                    <a:pt x="476217" y="182028"/>
                  </a:lnTo>
                  <a:close/>
                  <a:moveTo>
                    <a:pt x="131397" y="182028"/>
                  </a:moveTo>
                  <a:lnTo>
                    <a:pt x="131397" y="212366"/>
                  </a:lnTo>
                  <a:lnTo>
                    <a:pt x="164056" y="212366"/>
                  </a:lnTo>
                  <a:lnTo>
                    <a:pt x="169372" y="182028"/>
                  </a:lnTo>
                  <a:close/>
                  <a:moveTo>
                    <a:pt x="217982" y="81154"/>
                  </a:moveTo>
                  <a:cubicBezTo>
                    <a:pt x="217982" y="81154"/>
                    <a:pt x="217222" y="81912"/>
                    <a:pt x="217222" y="81912"/>
                  </a:cubicBezTo>
                  <a:cubicBezTo>
                    <a:pt x="216462" y="81912"/>
                    <a:pt x="214943" y="81912"/>
                    <a:pt x="214184" y="82671"/>
                  </a:cubicBezTo>
                  <a:cubicBezTo>
                    <a:pt x="214184" y="82671"/>
                    <a:pt x="213424" y="82671"/>
                    <a:pt x="213424" y="83429"/>
                  </a:cubicBezTo>
                  <a:cubicBezTo>
                    <a:pt x="212665" y="83429"/>
                    <a:pt x="211905" y="84188"/>
                    <a:pt x="211146" y="84188"/>
                  </a:cubicBezTo>
                  <a:cubicBezTo>
                    <a:pt x="210386" y="84946"/>
                    <a:pt x="210386" y="84946"/>
                    <a:pt x="209627" y="84946"/>
                  </a:cubicBezTo>
                  <a:cubicBezTo>
                    <a:pt x="208867" y="85705"/>
                    <a:pt x="208108" y="87222"/>
                    <a:pt x="207348" y="87980"/>
                  </a:cubicBezTo>
                  <a:cubicBezTo>
                    <a:pt x="206589" y="87980"/>
                    <a:pt x="206589" y="87980"/>
                    <a:pt x="206589" y="87980"/>
                  </a:cubicBezTo>
                  <a:cubicBezTo>
                    <a:pt x="205829" y="89497"/>
                    <a:pt x="205070" y="90255"/>
                    <a:pt x="204310" y="91772"/>
                  </a:cubicBezTo>
                  <a:cubicBezTo>
                    <a:pt x="204310" y="92531"/>
                    <a:pt x="204310" y="92531"/>
                    <a:pt x="203551" y="93289"/>
                  </a:cubicBezTo>
                  <a:cubicBezTo>
                    <a:pt x="203551" y="94048"/>
                    <a:pt x="202791" y="95565"/>
                    <a:pt x="202032" y="97082"/>
                  </a:cubicBezTo>
                  <a:lnTo>
                    <a:pt x="191398" y="168376"/>
                  </a:lnTo>
                  <a:lnTo>
                    <a:pt x="181525" y="232844"/>
                  </a:lnTo>
                  <a:lnTo>
                    <a:pt x="178487" y="252564"/>
                  </a:lnTo>
                  <a:lnTo>
                    <a:pt x="168613" y="320825"/>
                  </a:lnTo>
                  <a:lnTo>
                    <a:pt x="162537" y="360265"/>
                  </a:lnTo>
                  <a:cubicBezTo>
                    <a:pt x="161018" y="366332"/>
                    <a:pt x="162537" y="372400"/>
                    <a:pt x="167094" y="376951"/>
                  </a:cubicBezTo>
                  <a:cubicBezTo>
                    <a:pt x="170891" y="381501"/>
                    <a:pt x="176208" y="384535"/>
                    <a:pt x="182284" y="384535"/>
                  </a:cubicBezTo>
                  <a:lnTo>
                    <a:pt x="273426" y="384535"/>
                  </a:lnTo>
                  <a:lnTo>
                    <a:pt x="334188" y="384535"/>
                  </a:lnTo>
                  <a:lnTo>
                    <a:pt x="423051" y="384535"/>
                  </a:lnTo>
                  <a:cubicBezTo>
                    <a:pt x="429127" y="384535"/>
                    <a:pt x="435204" y="381501"/>
                    <a:pt x="439001" y="376951"/>
                  </a:cubicBezTo>
                  <a:cubicBezTo>
                    <a:pt x="442799" y="372400"/>
                    <a:pt x="444318" y="366332"/>
                    <a:pt x="442799" y="360265"/>
                  </a:cubicBezTo>
                  <a:lnTo>
                    <a:pt x="442039" y="354197"/>
                  </a:lnTo>
                  <a:lnTo>
                    <a:pt x="426849" y="252564"/>
                  </a:lnTo>
                  <a:lnTo>
                    <a:pt x="427608" y="252564"/>
                  </a:lnTo>
                  <a:lnTo>
                    <a:pt x="424570" y="232844"/>
                  </a:lnTo>
                  <a:lnTo>
                    <a:pt x="413937" y="161550"/>
                  </a:lnTo>
                  <a:lnTo>
                    <a:pt x="404063" y="97082"/>
                  </a:lnTo>
                  <a:cubicBezTo>
                    <a:pt x="404063" y="95565"/>
                    <a:pt x="403304" y="94048"/>
                    <a:pt x="402544" y="92531"/>
                  </a:cubicBezTo>
                  <a:cubicBezTo>
                    <a:pt x="402544" y="92531"/>
                    <a:pt x="402544" y="92531"/>
                    <a:pt x="402544" y="91772"/>
                  </a:cubicBezTo>
                  <a:cubicBezTo>
                    <a:pt x="401785" y="91014"/>
                    <a:pt x="401025" y="89497"/>
                    <a:pt x="399506" y="87980"/>
                  </a:cubicBezTo>
                  <a:cubicBezTo>
                    <a:pt x="398747" y="87222"/>
                    <a:pt x="397987" y="85705"/>
                    <a:pt x="396468" y="84946"/>
                  </a:cubicBezTo>
                  <a:cubicBezTo>
                    <a:pt x="394949" y="84188"/>
                    <a:pt x="394190" y="83429"/>
                    <a:pt x="393430" y="83429"/>
                  </a:cubicBezTo>
                  <a:cubicBezTo>
                    <a:pt x="393430" y="82671"/>
                    <a:pt x="392671" y="82671"/>
                    <a:pt x="392671" y="82671"/>
                  </a:cubicBezTo>
                  <a:cubicBezTo>
                    <a:pt x="391152" y="81912"/>
                    <a:pt x="390392" y="81912"/>
                    <a:pt x="389632" y="81912"/>
                  </a:cubicBezTo>
                  <a:cubicBezTo>
                    <a:pt x="388873" y="81912"/>
                    <a:pt x="388873" y="81154"/>
                    <a:pt x="388113" y="81154"/>
                  </a:cubicBezTo>
                  <a:cubicBezTo>
                    <a:pt x="387354" y="81154"/>
                    <a:pt x="385835" y="81154"/>
                    <a:pt x="384316" y="81154"/>
                  </a:cubicBezTo>
                  <a:lnTo>
                    <a:pt x="222539" y="81154"/>
                  </a:lnTo>
                  <a:cubicBezTo>
                    <a:pt x="221020" y="81154"/>
                    <a:pt x="219501" y="81154"/>
                    <a:pt x="217982" y="81154"/>
                  </a:cubicBezTo>
                  <a:close/>
                  <a:moveTo>
                    <a:pt x="131397" y="20478"/>
                  </a:moveTo>
                  <a:lnTo>
                    <a:pt x="131397" y="161550"/>
                  </a:lnTo>
                  <a:lnTo>
                    <a:pt x="172410" y="161550"/>
                  </a:lnTo>
                  <a:lnTo>
                    <a:pt x="182284" y="94048"/>
                  </a:lnTo>
                  <a:cubicBezTo>
                    <a:pt x="183044" y="91772"/>
                    <a:pt x="183803" y="89497"/>
                    <a:pt x="184563" y="87222"/>
                  </a:cubicBezTo>
                  <a:cubicBezTo>
                    <a:pt x="184563" y="87222"/>
                    <a:pt x="184563" y="86463"/>
                    <a:pt x="184563" y="86463"/>
                  </a:cubicBezTo>
                  <a:cubicBezTo>
                    <a:pt x="185322" y="84188"/>
                    <a:pt x="186082" y="82671"/>
                    <a:pt x="186841" y="81154"/>
                  </a:cubicBezTo>
                  <a:cubicBezTo>
                    <a:pt x="187601" y="81154"/>
                    <a:pt x="187601" y="80396"/>
                    <a:pt x="187601" y="80396"/>
                  </a:cubicBezTo>
                  <a:cubicBezTo>
                    <a:pt x="189120" y="78120"/>
                    <a:pt x="189879" y="76603"/>
                    <a:pt x="191398" y="75086"/>
                  </a:cubicBezTo>
                  <a:cubicBezTo>
                    <a:pt x="192158" y="74328"/>
                    <a:pt x="192158" y="74328"/>
                    <a:pt x="192917" y="73570"/>
                  </a:cubicBezTo>
                  <a:cubicBezTo>
                    <a:pt x="194436" y="72053"/>
                    <a:pt x="195956" y="70536"/>
                    <a:pt x="197475" y="69777"/>
                  </a:cubicBezTo>
                  <a:cubicBezTo>
                    <a:pt x="198234" y="69019"/>
                    <a:pt x="198994" y="68260"/>
                    <a:pt x="199753" y="67502"/>
                  </a:cubicBezTo>
                  <a:cubicBezTo>
                    <a:pt x="201272" y="66743"/>
                    <a:pt x="202791" y="65985"/>
                    <a:pt x="204310" y="65227"/>
                  </a:cubicBezTo>
                  <a:cubicBezTo>
                    <a:pt x="205070" y="64468"/>
                    <a:pt x="205829" y="64468"/>
                    <a:pt x="206589" y="63710"/>
                  </a:cubicBezTo>
                  <a:cubicBezTo>
                    <a:pt x="208108" y="62951"/>
                    <a:pt x="210386" y="62951"/>
                    <a:pt x="211905" y="62193"/>
                  </a:cubicBezTo>
                  <a:cubicBezTo>
                    <a:pt x="212665" y="62193"/>
                    <a:pt x="213424" y="61434"/>
                    <a:pt x="214184" y="61434"/>
                  </a:cubicBezTo>
                  <a:cubicBezTo>
                    <a:pt x="216462" y="60676"/>
                    <a:pt x="219501" y="60676"/>
                    <a:pt x="222539" y="60676"/>
                  </a:cubicBezTo>
                  <a:lnTo>
                    <a:pt x="384316" y="60676"/>
                  </a:lnTo>
                  <a:cubicBezTo>
                    <a:pt x="387354" y="60676"/>
                    <a:pt x="389632" y="60676"/>
                    <a:pt x="392671" y="61434"/>
                  </a:cubicBezTo>
                  <a:cubicBezTo>
                    <a:pt x="393430" y="61434"/>
                    <a:pt x="394190" y="62193"/>
                    <a:pt x="394949" y="62193"/>
                  </a:cubicBezTo>
                  <a:cubicBezTo>
                    <a:pt x="396468" y="62951"/>
                    <a:pt x="398747" y="62951"/>
                    <a:pt x="400266" y="63710"/>
                  </a:cubicBezTo>
                  <a:cubicBezTo>
                    <a:pt x="401025" y="64468"/>
                    <a:pt x="401785" y="64468"/>
                    <a:pt x="402544" y="65227"/>
                  </a:cubicBezTo>
                  <a:cubicBezTo>
                    <a:pt x="404063" y="65985"/>
                    <a:pt x="405582" y="66743"/>
                    <a:pt x="407101" y="68260"/>
                  </a:cubicBezTo>
                  <a:cubicBezTo>
                    <a:pt x="407861" y="68260"/>
                    <a:pt x="408620" y="69019"/>
                    <a:pt x="409380" y="69777"/>
                  </a:cubicBezTo>
                  <a:cubicBezTo>
                    <a:pt x="411658" y="71294"/>
                    <a:pt x="413178" y="72811"/>
                    <a:pt x="414697" y="74328"/>
                  </a:cubicBezTo>
                  <a:cubicBezTo>
                    <a:pt x="415456" y="75086"/>
                    <a:pt x="415456" y="75086"/>
                    <a:pt x="415456" y="75086"/>
                  </a:cubicBezTo>
                  <a:cubicBezTo>
                    <a:pt x="416216" y="76603"/>
                    <a:pt x="417735" y="78120"/>
                    <a:pt x="418494" y="79637"/>
                  </a:cubicBezTo>
                  <a:cubicBezTo>
                    <a:pt x="419254" y="80396"/>
                    <a:pt x="419254" y="81154"/>
                    <a:pt x="420013" y="81912"/>
                  </a:cubicBezTo>
                  <a:cubicBezTo>
                    <a:pt x="420773" y="82671"/>
                    <a:pt x="421532" y="84188"/>
                    <a:pt x="421532" y="85705"/>
                  </a:cubicBezTo>
                  <a:cubicBezTo>
                    <a:pt x="422292" y="86463"/>
                    <a:pt x="422292" y="87222"/>
                    <a:pt x="422292" y="87222"/>
                  </a:cubicBezTo>
                  <a:cubicBezTo>
                    <a:pt x="423051" y="89497"/>
                    <a:pt x="423811" y="91772"/>
                    <a:pt x="424570" y="94048"/>
                  </a:cubicBezTo>
                  <a:lnTo>
                    <a:pt x="434444" y="161550"/>
                  </a:lnTo>
                  <a:lnTo>
                    <a:pt x="476217" y="161550"/>
                  </a:lnTo>
                  <a:lnTo>
                    <a:pt x="476217" y="20478"/>
                  </a:lnTo>
                  <a:close/>
                  <a:moveTo>
                    <a:pt x="111649" y="0"/>
                  </a:moveTo>
                  <a:lnTo>
                    <a:pt x="495965" y="0"/>
                  </a:lnTo>
                  <a:lnTo>
                    <a:pt x="495965" y="161550"/>
                  </a:lnTo>
                  <a:lnTo>
                    <a:pt x="495965" y="182028"/>
                  </a:lnTo>
                  <a:lnTo>
                    <a:pt x="495965" y="232844"/>
                  </a:lnTo>
                  <a:lnTo>
                    <a:pt x="445077" y="232844"/>
                  </a:lnTo>
                  <a:lnTo>
                    <a:pt x="447356" y="252564"/>
                  </a:lnTo>
                  <a:lnTo>
                    <a:pt x="516472" y="252564"/>
                  </a:lnTo>
                  <a:lnTo>
                    <a:pt x="516472" y="161550"/>
                  </a:lnTo>
                  <a:lnTo>
                    <a:pt x="546853" y="161550"/>
                  </a:lnTo>
                  <a:lnTo>
                    <a:pt x="567360" y="161550"/>
                  </a:lnTo>
                  <a:lnTo>
                    <a:pt x="597740" y="161550"/>
                  </a:lnTo>
                  <a:lnTo>
                    <a:pt x="597740" y="252564"/>
                  </a:lnTo>
                  <a:lnTo>
                    <a:pt x="607614" y="252564"/>
                  </a:lnTo>
                  <a:lnTo>
                    <a:pt x="607614" y="354197"/>
                  </a:lnTo>
                  <a:lnTo>
                    <a:pt x="597740" y="354197"/>
                  </a:lnTo>
                  <a:lnTo>
                    <a:pt x="597740" y="606761"/>
                  </a:lnTo>
                  <a:lnTo>
                    <a:pt x="546853" y="606761"/>
                  </a:lnTo>
                  <a:lnTo>
                    <a:pt x="546853" y="394395"/>
                  </a:lnTo>
                  <a:cubicBezTo>
                    <a:pt x="546853" y="372400"/>
                    <a:pt x="528624" y="354197"/>
                    <a:pt x="506598" y="354197"/>
                  </a:cubicBezTo>
                  <a:lnTo>
                    <a:pt x="462546" y="354197"/>
                  </a:lnTo>
                  <a:lnTo>
                    <a:pt x="463306" y="357231"/>
                  </a:lnTo>
                  <a:cubicBezTo>
                    <a:pt x="465584" y="368608"/>
                    <a:pt x="461787" y="380743"/>
                    <a:pt x="454191" y="389844"/>
                  </a:cubicBezTo>
                  <a:cubicBezTo>
                    <a:pt x="446596" y="398946"/>
                    <a:pt x="435204" y="404255"/>
                    <a:pt x="423051" y="404255"/>
                  </a:cubicBezTo>
                  <a:lnTo>
                    <a:pt x="334188" y="404255"/>
                  </a:lnTo>
                  <a:lnTo>
                    <a:pt x="334188" y="434593"/>
                  </a:lnTo>
                  <a:lnTo>
                    <a:pt x="313681" y="434593"/>
                  </a:lnTo>
                  <a:lnTo>
                    <a:pt x="313681" y="455071"/>
                  </a:lnTo>
                  <a:lnTo>
                    <a:pt x="334188" y="455071"/>
                  </a:lnTo>
                  <a:lnTo>
                    <a:pt x="334188" y="467206"/>
                  </a:lnTo>
                  <a:lnTo>
                    <a:pt x="457989" y="496027"/>
                  </a:lnTo>
                  <a:cubicBezTo>
                    <a:pt x="457989" y="496027"/>
                    <a:pt x="458749" y="496027"/>
                    <a:pt x="458749" y="496027"/>
                  </a:cubicBezTo>
                  <a:cubicBezTo>
                    <a:pt x="459508" y="496027"/>
                    <a:pt x="460268" y="496786"/>
                    <a:pt x="460268" y="496786"/>
                  </a:cubicBezTo>
                  <a:cubicBezTo>
                    <a:pt x="461027" y="497544"/>
                    <a:pt x="461787" y="497544"/>
                    <a:pt x="462546" y="498303"/>
                  </a:cubicBezTo>
                  <a:cubicBezTo>
                    <a:pt x="462546" y="498303"/>
                    <a:pt x="463306" y="499061"/>
                    <a:pt x="463306" y="499061"/>
                  </a:cubicBezTo>
                  <a:cubicBezTo>
                    <a:pt x="464065" y="499820"/>
                    <a:pt x="464065" y="500578"/>
                    <a:pt x="464825" y="501337"/>
                  </a:cubicBezTo>
                  <a:cubicBezTo>
                    <a:pt x="464825" y="501337"/>
                    <a:pt x="464825" y="502095"/>
                    <a:pt x="465584" y="502853"/>
                  </a:cubicBezTo>
                  <a:cubicBezTo>
                    <a:pt x="465584" y="503612"/>
                    <a:pt x="465584" y="504370"/>
                    <a:pt x="465584" y="505129"/>
                  </a:cubicBezTo>
                  <a:cubicBezTo>
                    <a:pt x="465584" y="505129"/>
                    <a:pt x="465584" y="505129"/>
                    <a:pt x="465584" y="505887"/>
                  </a:cubicBezTo>
                  <a:lnTo>
                    <a:pt x="465584" y="516506"/>
                  </a:lnTo>
                  <a:cubicBezTo>
                    <a:pt x="488370" y="518781"/>
                    <a:pt x="506598" y="537742"/>
                    <a:pt x="506598" y="561254"/>
                  </a:cubicBezTo>
                  <a:cubicBezTo>
                    <a:pt x="506598" y="586283"/>
                    <a:pt x="486091" y="606761"/>
                    <a:pt x="461027" y="606761"/>
                  </a:cubicBezTo>
                  <a:cubicBezTo>
                    <a:pt x="435963" y="606761"/>
                    <a:pt x="415456" y="586283"/>
                    <a:pt x="415456" y="561254"/>
                  </a:cubicBezTo>
                  <a:cubicBezTo>
                    <a:pt x="415456" y="541534"/>
                    <a:pt x="427608" y="524848"/>
                    <a:pt x="445837" y="518781"/>
                  </a:cubicBezTo>
                  <a:lnTo>
                    <a:pt x="445837" y="513472"/>
                  </a:lnTo>
                  <a:lnTo>
                    <a:pt x="334188" y="487684"/>
                  </a:lnTo>
                  <a:lnTo>
                    <a:pt x="334188" y="491477"/>
                  </a:lnTo>
                  <a:lnTo>
                    <a:pt x="358492" y="515747"/>
                  </a:lnTo>
                  <a:cubicBezTo>
                    <a:pt x="359252" y="515747"/>
                    <a:pt x="359252" y="515747"/>
                    <a:pt x="359252" y="515747"/>
                  </a:cubicBezTo>
                  <a:cubicBezTo>
                    <a:pt x="384316" y="515747"/>
                    <a:pt x="404823" y="536225"/>
                    <a:pt x="404823" y="561254"/>
                  </a:cubicBezTo>
                  <a:cubicBezTo>
                    <a:pt x="404823" y="586283"/>
                    <a:pt x="384316" y="606761"/>
                    <a:pt x="359252" y="606761"/>
                  </a:cubicBezTo>
                  <a:cubicBezTo>
                    <a:pt x="334188" y="606761"/>
                    <a:pt x="313681" y="586283"/>
                    <a:pt x="313681" y="561254"/>
                  </a:cubicBezTo>
                  <a:cubicBezTo>
                    <a:pt x="313681" y="544568"/>
                    <a:pt x="322795" y="530158"/>
                    <a:pt x="336466" y="522573"/>
                  </a:cubicBezTo>
                  <a:lnTo>
                    <a:pt x="319757" y="505887"/>
                  </a:lnTo>
                  <a:lnTo>
                    <a:pt x="287857" y="505887"/>
                  </a:lnTo>
                  <a:lnTo>
                    <a:pt x="271148" y="522573"/>
                  </a:lnTo>
                  <a:cubicBezTo>
                    <a:pt x="284819" y="530158"/>
                    <a:pt x="293933" y="544568"/>
                    <a:pt x="293933" y="561254"/>
                  </a:cubicBezTo>
                  <a:cubicBezTo>
                    <a:pt x="293933" y="586283"/>
                    <a:pt x="273426" y="606761"/>
                    <a:pt x="248362" y="606761"/>
                  </a:cubicBezTo>
                  <a:cubicBezTo>
                    <a:pt x="223298" y="606761"/>
                    <a:pt x="202791" y="586283"/>
                    <a:pt x="202791" y="561254"/>
                  </a:cubicBezTo>
                  <a:cubicBezTo>
                    <a:pt x="202791" y="536225"/>
                    <a:pt x="223298" y="515747"/>
                    <a:pt x="248362" y="515747"/>
                  </a:cubicBezTo>
                  <a:cubicBezTo>
                    <a:pt x="248362" y="515747"/>
                    <a:pt x="248362" y="515747"/>
                    <a:pt x="249122" y="515747"/>
                  </a:cubicBezTo>
                  <a:lnTo>
                    <a:pt x="273426" y="491477"/>
                  </a:lnTo>
                  <a:lnTo>
                    <a:pt x="273426" y="487684"/>
                  </a:lnTo>
                  <a:lnTo>
                    <a:pt x="161777" y="513472"/>
                  </a:lnTo>
                  <a:lnTo>
                    <a:pt x="161777" y="518781"/>
                  </a:lnTo>
                  <a:cubicBezTo>
                    <a:pt x="180006" y="524848"/>
                    <a:pt x="192158" y="541534"/>
                    <a:pt x="192158" y="561254"/>
                  </a:cubicBezTo>
                  <a:cubicBezTo>
                    <a:pt x="192158" y="586283"/>
                    <a:pt x="171651" y="606761"/>
                    <a:pt x="146587" y="606761"/>
                  </a:cubicBezTo>
                  <a:cubicBezTo>
                    <a:pt x="121523" y="606761"/>
                    <a:pt x="101016" y="586283"/>
                    <a:pt x="101016" y="561254"/>
                  </a:cubicBezTo>
                  <a:cubicBezTo>
                    <a:pt x="101016" y="537742"/>
                    <a:pt x="119244" y="518781"/>
                    <a:pt x="142030" y="516506"/>
                  </a:cubicBezTo>
                  <a:lnTo>
                    <a:pt x="142030" y="505887"/>
                  </a:lnTo>
                  <a:cubicBezTo>
                    <a:pt x="142030" y="505129"/>
                    <a:pt x="142030" y="505129"/>
                    <a:pt x="142030" y="505129"/>
                  </a:cubicBezTo>
                  <a:cubicBezTo>
                    <a:pt x="142030" y="504370"/>
                    <a:pt x="142030" y="503612"/>
                    <a:pt x="142030" y="502853"/>
                  </a:cubicBezTo>
                  <a:cubicBezTo>
                    <a:pt x="142789" y="502095"/>
                    <a:pt x="142789" y="501337"/>
                    <a:pt x="142789" y="501337"/>
                  </a:cubicBezTo>
                  <a:cubicBezTo>
                    <a:pt x="143549" y="500578"/>
                    <a:pt x="143549" y="499820"/>
                    <a:pt x="144308" y="499061"/>
                  </a:cubicBezTo>
                  <a:cubicBezTo>
                    <a:pt x="144308" y="499061"/>
                    <a:pt x="145068" y="498303"/>
                    <a:pt x="145068" y="498303"/>
                  </a:cubicBezTo>
                  <a:cubicBezTo>
                    <a:pt x="145827" y="497544"/>
                    <a:pt x="146587" y="497544"/>
                    <a:pt x="147346" y="496786"/>
                  </a:cubicBezTo>
                  <a:cubicBezTo>
                    <a:pt x="147346" y="496786"/>
                    <a:pt x="148106" y="496027"/>
                    <a:pt x="148865" y="496027"/>
                  </a:cubicBezTo>
                  <a:cubicBezTo>
                    <a:pt x="148865" y="496027"/>
                    <a:pt x="149625" y="496027"/>
                    <a:pt x="149625" y="496027"/>
                  </a:cubicBezTo>
                  <a:lnTo>
                    <a:pt x="273426" y="467206"/>
                  </a:lnTo>
                  <a:lnTo>
                    <a:pt x="273426" y="455071"/>
                  </a:lnTo>
                  <a:lnTo>
                    <a:pt x="293933" y="455071"/>
                  </a:lnTo>
                  <a:lnTo>
                    <a:pt x="293933" y="434593"/>
                  </a:lnTo>
                  <a:lnTo>
                    <a:pt x="273426" y="434593"/>
                  </a:lnTo>
                  <a:lnTo>
                    <a:pt x="273426" y="404255"/>
                  </a:lnTo>
                  <a:lnTo>
                    <a:pt x="182284" y="404255"/>
                  </a:lnTo>
                  <a:cubicBezTo>
                    <a:pt x="170132" y="404255"/>
                    <a:pt x="158739" y="398946"/>
                    <a:pt x="151144" y="389844"/>
                  </a:cubicBezTo>
                  <a:cubicBezTo>
                    <a:pt x="143549" y="380743"/>
                    <a:pt x="140511" y="368608"/>
                    <a:pt x="142789" y="356472"/>
                  </a:cubicBezTo>
                  <a:lnTo>
                    <a:pt x="142789" y="354197"/>
                  </a:lnTo>
                  <a:lnTo>
                    <a:pt x="101016" y="354197"/>
                  </a:lnTo>
                  <a:cubicBezTo>
                    <a:pt x="78990" y="354197"/>
                    <a:pt x="60761" y="372400"/>
                    <a:pt x="60761" y="394395"/>
                  </a:cubicBezTo>
                  <a:lnTo>
                    <a:pt x="60761" y="606761"/>
                  </a:lnTo>
                  <a:lnTo>
                    <a:pt x="9874" y="606761"/>
                  </a:lnTo>
                  <a:lnTo>
                    <a:pt x="9874" y="354197"/>
                  </a:lnTo>
                  <a:lnTo>
                    <a:pt x="0" y="354197"/>
                  </a:lnTo>
                  <a:lnTo>
                    <a:pt x="0" y="252564"/>
                  </a:lnTo>
                  <a:lnTo>
                    <a:pt x="157980" y="252564"/>
                  </a:lnTo>
                  <a:lnTo>
                    <a:pt x="161018" y="232844"/>
                  </a:lnTo>
                  <a:lnTo>
                    <a:pt x="111649" y="232844"/>
                  </a:lnTo>
                  <a:lnTo>
                    <a:pt x="111649" y="182028"/>
                  </a:lnTo>
                  <a:lnTo>
                    <a:pt x="111649" y="161550"/>
                  </a:lnTo>
                  <a:close/>
                </a:path>
              </a:pathLst>
            </a:custGeom>
            <a:solidFill>
              <a:schemeClr val="bg1"/>
            </a:solidFill>
            <a:ln>
              <a:noFill/>
            </a:ln>
          </p:spPr>
          <p:txBody>
            <a:bodyPr/>
            <a:lstStyle/>
            <a:p/>
          </p:txBody>
        </p:sp>
        <p:sp>
          <p:nvSpPr>
            <p:cNvPr id="19" name="stamp_192298">
              <a:extLst>
                <a:ext uri="{FF2B5EF4-FFF2-40B4-BE49-F238E27FC236}">
                  <a16:creationId xmlns:a16="http://schemas.microsoft.com/office/drawing/2014/main" id="{FDCB4272-E152-4EDD-95EF-7AAB2C13F14C}"/>
                </a:ext>
              </a:extLst>
            </p:cNvPr>
            <p:cNvSpPr>
              <a:spLocks noChangeAspect="1"/>
            </p:cNvSpPr>
            <p:nvPr/>
          </p:nvSpPr>
          <p:spPr bwMode="auto">
            <a:xfrm>
              <a:off x="8279270" y="4740367"/>
              <a:ext cx="355266" cy="432354"/>
            </a:xfrm>
            <a:custGeom>
              <a:gdLst>
                <a:gd fmla="*/ 3413 w 5601" name="T0"/>
                <a:gd fmla="*/ 4551 h 6827" name="T1"/>
                <a:gd fmla="*/ 3693 w 5601" name="T2"/>
                <a:gd fmla="*/ 2874 h 6827" name="T3"/>
                <a:gd fmla="*/ 4376 w 5601" name="T4"/>
                <a:gd fmla="*/ 1575 h 6827" name="T5"/>
                <a:gd fmla="*/ 2800 w 5601" name="T6"/>
                <a:gd fmla="*/ 0 h 6827" name="T7"/>
                <a:gd fmla="*/ 1225 w 5601" name="T8"/>
                <a:gd fmla="*/ 1575 h 6827" name="T9"/>
                <a:gd fmla="*/ 1908 w 5601" name="T10"/>
                <a:gd fmla="*/ 2874 h 6827" name="T11"/>
                <a:gd fmla="*/ 2188 w 5601" name="T12"/>
                <a:gd fmla="*/ 4551 h 6827" name="T13"/>
                <a:gd fmla="*/ 0 w 5601" name="T14"/>
                <a:gd fmla="*/ 4551 h 6827" name="T15"/>
                <a:gd fmla="*/ 0 w 5601" name="T16"/>
                <a:gd fmla="*/ 6302 h 6827" name="T17"/>
                <a:gd fmla="*/ 525 w 5601" name="T18"/>
                <a:gd fmla="*/ 6302 h 6827" name="T19"/>
                <a:gd fmla="*/ 525 w 5601" name="T20"/>
                <a:gd fmla="*/ 6827 h 6827" name="T21"/>
                <a:gd fmla="*/ 5076 w 5601" name="T22"/>
                <a:gd fmla="*/ 6827 h 6827" name="T23"/>
                <a:gd fmla="*/ 5076 w 5601" name="T24"/>
                <a:gd fmla="*/ 6302 h 6827" name="T25"/>
                <a:gd fmla="*/ 5601 w 5601" name="T26"/>
                <a:gd fmla="*/ 6302 h 6827" name="T27"/>
                <a:gd fmla="*/ 5601 w 5601" name="T28"/>
                <a:gd fmla="*/ 4551 h 6827" name="T29"/>
                <a:gd fmla="*/ 3413 w 5601" name="T30"/>
                <a:gd fmla="*/ 4551 h 6827" name="T31"/>
                <a:gd fmla="*/ 1750 w 5601" name="T32"/>
                <a:gd fmla="*/ 1575 h 6827" name="T33"/>
                <a:gd fmla="*/ 2800 w 5601" name="T34"/>
                <a:gd fmla="*/ 525 h 6827" name="T35"/>
                <a:gd fmla="*/ 3851 w 5601" name="T36"/>
                <a:gd fmla="*/ 1575 h 6827" name="T37"/>
                <a:gd fmla="*/ 3395 w 5601" name="T38"/>
                <a:gd fmla="*/ 2441 h 6827" name="T39"/>
                <a:gd fmla="*/ 3211 w 5601" name="T40"/>
                <a:gd fmla="*/ 2568 h 6827" name="T41"/>
                <a:gd fmla="*/ 3175 w 5601" name="T42"/>
                <a:gd fmla="*/ 2788 h 6827" name="T43"/>
                <a:gd fmla="*/ 2881 w 5601" name="T44"/>
                <a:gd fmla="*/ 4551 h 6827" name="T45"/>
                <a:gd fmla="*/ 2720 w 5601" name="T46"/>
                <a:gd fmla="*/ 4551 h 6827" name="T47"/>
                <a:gd fmla="*/ 2426 w 5601" name="T48"/>
                <a:gd fmla="*/ 2788 h 6827" name="T49"/>
                <a:gd fmla="*/ 2389 w 5601" name="T50"/>
                <a:gd fmla="*/ 2568 h 6827" name="T51"/>
                <a:gd fmla="*/ 2206 w 5601" name="T52"/>
                <a:gd fmla="*/ 2441 h 6827" name="T53"/>
                <a:gd fmla="*/ 1750 w 5601" name="T54"/>
                <a:gd fmla="*/ 1575 h 6827" name="T55"/>
                <a:gd fmla="*/ 5076 w 5601" name="T56"/>
                <a:gd fmla="*/ 5776 h 6827" name="T57"/>
                <a:gd fmla="*/ 4551 w 5601" name="T58"/>
                <a:gd fmla="*/ 5776 h 6827" name="T59"/>
                <a:gd fmla="*/ 4551 w 5601" name="T60"/>
                <a:gd fmla="*/ 6302 h 6827" name="T61"/>
                <a:gd fmla="*/ 1050 w 5601" name="T62"/>
                <a:gd fmla="*/ 6302 h 6827" name="T63"/>
                <a:gd fmla="*/ 1050 w 5601" name="T64"/>
                <a:gd fmla="*/ 5776 h 6827" name="T65"/>
                <a:gd fmla="*/ 525 w 5601" name="T66"/>
                <a:gd fmla="*/ 5776 h 6827" name="T67"/>
                <a:gd fmla="*/ 525 w 5601" name="T68"/>
                <a:gd fmla="*/ 5076 h 6827" name="T69"/>
                <a:gd fmla="*/ 5076 w 5601" name="T70"/>
                <a:gd fmla="*/ 5076 h 6827" name="T71"/>
                <a:gd fmla="*/ 5076 w 5601" name="T72"/>
                <a:gd fmla="*/ 5776 h 682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25" w="5601">
                  <a:moveTo>
                    <a:pt x="3413" y="4551"/>
                  </a:moveTo>
                  <a:lnTo>
                    <a:pt x="3693" y="2874"/>
                  </a:lnTo>
                  <a:cubicBezTo>
                    <a:pt x="4105" y="2590"/>
                    <a:pt x="4376" y="2114"/>
                    <a:pt x="4376" y="1575"/>
                  </a:cubicBezTo>
                  <a:cubicBezTo>
                    <a:pt x="4376" y="705"/>
                    <a:pt x="3670" y="0"/>
                    <a:pt x="2800" y="0"/>
                  </a:cubicBezTo>
                  <a:cubicBezTo>
                    <a:pt x="1930" y="0"/>
                    <a:pt x="1225" y="705"/>
                    <a:pt x="1225" y="1575"/>
                  </a:cubicBezTo>
                  <a:cubicBezTo>
                    <a:pt x="1225" y="2114"/>
                    <a:pt x="1496" y="2590"/>
                    <a:pt x="1908" y="2874"/>
                  </a:cubicBezTo>
                  <a:lnTo>
                    <a:pt x="2188" y="4551"/>
                  </a:lnTo>
                  <a:lnTo>
                    <a:pt x="0" y="4551"/>
                  </a:lnTo>
                  <a:lnTo>
                    <a:pt x="0" y="6302"/>
                  </a:lnTo>
                  <a:lnTo>
                    <a:pt x="525" y="6302"/>
                  </a:lnTo>
                  <a:lnTo>
                    <a:pt x="525" y="6827"/>
                  </a:lnTo>
                  <a:lnTo>
                    <a:pt x="5076" y="6827"/>
                  </a:lnTo>
                  <a:lnTo>
                    <a:pt x="5076" y="6302"/>
                  </a:lnTo>
                  <a:lnTo>
                    <a:pt x="5601" y="6302"/>
                  </a:lnTo>
                  <a:lnTo>
                    <a:pt x="5601" y="4551"/>
                  </a:lnTo>
                  <a:lnTo>
                    <a:pt x="3413" y="4551"/>
                  </a:lnTo>
                  <a:close/>
                  <a:moveTo>
                    <a:pt x="1750" y="1575"/>
                  </a:moveTo>
                  <a:cubicBezTo>
                    <a:pt x="1750" y="996"/>
                    <a:pt x="2221" y="525"/>
                    <a:pt x="2800" y="525"/>
                  </a:cubicBezTo>
                  <a:cubicBezTo>
                    <a:pt x="3379" y="525"/>
                    <a:pt x="3851" y="996"/>
                    <a:pt x="3851" y="1575"/>
                  </a:cubicBezTo>
                  <a:cubicBezTo>
                    <a:pt x="3851" y="1921"/>
                    <a:pt x="3680" y="2245"/>
                    <a:pt x="3395" y="2441"/>
                  </a:cubicBezTo>
                  <a:lnTo>
                    <a:pt x="3211" y="2568"/>
                  </a:lnTo>
                  <a:lnTo>
                    <a:pt x="3175" y="2788"/>
                  </a:lnTo>
                  <a:lnTo>
                    <a:pt x="2881" y="4551"/>
                  </a:lnTo>
                  <a:lnTo>
                    <a:pt x="2720" y="4551"/>
                  </a:lnTo>
                  <a:lnTo>
                    <a:pt x="2426" y="2788"/>
                  </a:lnTo>
                  <a:lnTo>
                    <a:pt x="2389" y="2568"/>
                  </a:lnTo>
                  <a:lnTo>
                    <a:pt x="2206" y="2441"/>
                  </a:lnTo>
                  <a:cubicBezTo>
                    <a:pt x="1920" y="2245"/>
                    <a:pt x="1750" y="1921"/>
                    <a:pt x="1750" y="1575"/>
                  </a:cubicBezTo>
                  <a:close/>
                  <a:moveTo>
                    <a:pt x="5076" y="5776"/>
                  </a:moveTo>
                  <a:lnTo>
                    <a:pt x="4551" y="5776"/>
                  </a:lnTo>
                  <a:lnTo>
                    <a:pt x="4551" y="6302"/>
                  </a:lnTo>
                  <a:lnTo>
                    <a:pt x="1050" y="6302"/>
                  </a:lnTo>
                  <a:lnTo>
                    <a:pt x="1050" y="5776"/>
                  </a:lnTo>
                  <a:lnTo>
                    <a:pt x="525" y="5776"/>
                  </a:lnTo>
                  <a:lnTo>
                    <a:pt x="525" y="5076"/>
                  </a:lnTo>
                  <a:lnTo>
                    <a:pt x="5076" y="5076"/>
                  </a:lnTo>
                  <a:lnTo>
                    <a:pt x="5076" y="5776"/>
                  </a:lnTo>
                  <a:close/>
                </a:path>
              </a:pathLst>
            </a:custGeom>
            <a:solidFill>
              <a:schemeClr val="bg1"/>
            </a:solidFill>
            <a:ln>
              <a:noFill/>
            </a:ln>
          </p:spPr>
          <p:txBody>
            <a:bodyPr/>
            <a:lstStyle/>
            <a:p/>
          </p:txBody>
        </p:sp>
        <p:sp>
          <p:nvSpPr>
            <p:cNvPr id="20" name="emtpy-inbox_18199">
              <a:extLst>
                <a:ext uri="{FF2B5EF4-FFF2-40B4-BE49-F238E27FC236}">
                  <a16:creationId xmlns:a16="http://schemas.microsoft.com/office/drawing/2014/main" id="{2EA12258-FC93-48EC-8BC1-B6F8451AE25A}"/>
                </a:ext>
              </a:extLst>
            </p:cNvPr>
            <p:cNvSpPr>
              <a:spLocks noChangeAspect="1"/>
            </p:cNvSpPr>
            <p:nvPr/>
          </p:nvSpPr>
          <p:spPr bwMode="auto">
            <a:xfrm>
              <a:off x="7107001" y="4803326"/>
              <a:ext cx="432352" cy="306437"/>
            </a:xfrm>
            <a:custGeom>
              <a:gdLst>
                <a:gd fmla="*/ 213146 w 607921" name="connsiteX0"/>
                <a:gd fmla="*/ 203911 h 430873" name="connsiteY0"/>
                <a:gd fmla="*/ 220183 w 607921" name="connsiteX1"/>
                <a:gd fmla="*/ 209784 h 430873" name="connsiteY1"/>
                <a:gd fmla="*/ 251554 w 607921" name="connsiteX2"/>
                <a:gd fmla="*/ 269097 h 430873" name="connsiteY2"/>
                <a:gd fmla="*/ 364694 w 607921" name="connsiteX3"/>
                <a:gd fmla="*/ 269097 h 430873" name="connsiteY3"/>
                <a:gd fmla="*/ 383161 w 607921" name="connsiteX4"/>
                <a:gd fmla="*/ 211784 h 430873" name="connsiteY4"/>
                <a:gd fmla="*/ 398290 w 607921" name="connsiteX5"/>
                <a:gd fmla="*/ 204009 h 430873" name="connsiteY5"/>
                <a:gd fmla="*/ 406078 w 607921" name="connsiteX6"/>
                <a:gd fmla="*/ 219114 h 430873" name="connsiteY6"/>
                <a:gd fmla="*/ 384941 w 607921" name="connsiteX7"/>
                <a:gd fmla="*/ 284869 h 430873" name="connsiteY7"/>
                <a:gd fmla="*/ 373482 w 607921" name="connsiteX8"/>
                <a:gd fmla="*/ 293199 h 430873" name="connsiteY8"/>
                <a:gd fmla="*/ 244323 w 607921" name="connsiteX9"/>
                <a:gd fmla="*/ 293199 h 430873" name="connsiteY9"/>
                <a:gd fmla="*/ 233644 w 607921" name="connsiteX10"/>
                <a:gd fmla="*/ 286757 h 430873" name="connsiteY10"/>
                <a:gd fmla="*/ 198934 w 607921" name="connsiteX11"/>
                <a:gd fmla="*/ 221114 h 430873" name="connsiteY11"/>
                <a:gd fmla="*/ 203940 w 607921" name="connsiteX12"/>
                <a:gd fmla="*/ 204786 h 430873" name="connsiteY12"/>
                <a:gd fmla="*/ 213146 w 607921" name="connsiteX13"/>
                <a:gd fmla="*/ 203911 h 430873" name="connsiteY13"/>
                <a:gd fmla="*/ 446818 w 607921" name="connsiteX14"/>
                <a:gd fmla="*/ 203440 h 430873" name="connsiteY14"/>
                <a:gd fmla="*/ 595905 w 607921" name="connsiteX15"/>
                <a:gd fmla="*/ 203440 h 430873" name="connsiteY15"/>
                <a:gd fmla="*/ 607921 w 607921" name="connsiteX16"/>
                <a:gd fmla="*/ 215439 h 430873" name="connsiteY16"/>
                <a:gd fmla="*/ 607921 w 607921" name="connsiteX17"/>
                <a:gd fmla="*/ 418874 h 430873" name="connsiteY17"/>
                <a:gd fmla="*/ 595905 w 607921" name="connsiteX18"/>
                <a:gd fmla="*/ 430873 h 430873" name="connsiteY18"/>
                <a:gd fmla="*/ 12016 w 607921" name="connsiteX19"/>
                <a:gd fmla="*/ 430873 h 430873" name="connsiteY19"/>
                <a:gd fmla="*/ 0 w 607921" name="connsiteX20"/>
                <a:gd fmla="*/ 418874 h 430873" name="connsiteY20"/>
                <a:gd fmla="*/ 0 w 607921" name="connsiteX21"/>
                <a:gd fmla="*/ 225328 h 430873" name="connsiteY21"/>
                <a:gd fmla="*/ 12016 w 607921" name="connsiteX22"/>
                <a:gd fmla="*/ 213328 h 430873" name="connsiteY22"/>
                <a:gd fmla="*/ 147418 w 607921" name="connsiteX23"/>
                <a:gd fmla="*/ 213328 h 430873" name="connsiteY23"/>
                <a:gd fmla="*/ 159546 w 607921" name="connsiteX24"/>
                <a:gd fmla="*/ 225328 h 430873" name="connsiteY24"/>
                <a:gd fmla="*/ 147418 w 607921" name="connsiteX25"/>
                <a:gd fmla="*/ 237438 h 430873" name="connsiteY25"/>
                <a:gd fmla="*/ 24143 w 607921" name="connsiteX26"/>
                <a:gd fmla="*/ 237438 h 430873" name="connsiteY26"/>
                <a:gd fmla="*/ 24143 w 607921" name="connsiteX27"/>
                <a:gd fmla="*/ 406763 h 430873" name="connsiteY27"/>
                <a:gd fmla="*/ 583778 w 607921" name="connsiteX28"/>
                <a:gd fmla="*/ 406763 h 430873" name="connsiteY28"/>
                <a:gd fmla="*/ 583778 w 607921" name="connsiteX29"/>
                <a:gd fmla="*/ 227439 h 430873" name="connsiteY29"/>
                <a:gd fmla="*/ 446818 w 607921" name="connsiteX30"/>
                <a:gd fmla="*/ 227439 h 430873" name="connsiteY30"/>
                <a:gd fmla="*/ 434802 w 607921" name="connsiteX31"/>
                <a:gd fmla="*/ 215439 h 430873" name="connsiteY31"/>
                <a:gd fmla="*/ 446818 w 607921" name="connsiteX32"/>
                <a:gd fmla="*/ 203440 h 430873" name="connsiteY32"/>
                <a:gd fmla="*/ 143750 w 607921" name="connsiteX33"/>
                <a:gd fmla="*/ 0 h 430873" name="connsiteY33"/>
                <a:gd fmla="*/ 479064 w 607921" name="connsiteX34"/>
                <a:gd fmla="*/ 0 h 430873" name="connsiteY34"/>
                <a:gd fmla="*/ 489522 w 607921" name="connsiteX35"/>
                <a:gd fmla="*/ 5889 h 430873" name="connsiteY35"/>
                <a:gd fmla="*/ 578857 w 607921" name="connsiteX36"/>
                <a:gd fmla="*/ 157229 h 430873" name="connsiteY36"/>
                <a:gd fmla="*/ 574630 w 607921" name="connsiteX37"/>
                <a:gd fmla="*/ 173674 h 430873" name="connsiteY37"/>
                <a:gd fmla="*/ 558165 w 607921" name="connsiteX38"/>
                <a:gd fmla="*/ 169452 h 430873" name="connsiteY38"/>
                <a:gd fmla="*/ 472167 w 607921" name="connsiteX39"/>
                <a:gd fmla="*/ 24001 h 430873" name="connsiteY39"/>
                <a:gd fmla="*/ 150870 w 607921" name="connsiteX40"/>
                <a:gd fmla="*/ 24001 h 430873" name="connsiteY40"/>
                <a:gd fmla="*/ 69768 w 607921" name="connsiteX41"/>
                <a:gd fmla="*/ 169230 h 430873" name="connsiteY41"/>
                <a:gd fmla="*/ 59310 w 607921" name="connsiteX42"/>
                <a:gd fmla="*/ 175341 h 430873" name="connsiteY42"/>
                <a:gd fmla="*/ 53414 w 607921" name="connsiteX43"/>
                <a:gd fmla="*/ 173897 h 430873" name="connsiteY43"/>
                <a:gd fmla="*/ 48741 w 607921" name="connsiteX44"/>
                <a:gd fmla="*/ 157451 h 430873" name="connsiteY44"/>
                <a:gd fmla="*/ 133181 w 607921" name="connsiteX45"/>
                <a:gd fmla="*/ 6111 h 430873" name="connsiteY45"/>
                <a:gd fmla="*/ 143750 w 607921" name="connsiteX46"/>
                <a:gd fmla="*/ 0 h 430873"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430873" w="607921">
                  <a:moveTo>
                    <a:pt x="213146" y="203911"/>
                  </a:moveTo>
                  <a:cubicBezTo>
                    <a:pt x="216094" y="204814"/>
                    <a:pt x="218681" y="206841"/>
                    <a:pt x="220183" y="209784"/>
                  </a:cubicBezTo>
                  <a:lnTo>
                    <a:pt x="251554" y="269097"/>
                  </a:lnTo>
                  <a:lnTo>
                    <a:pt x="364694" y="269097"/>
                  </a:lnTo>
                  <a:lnTo>
                    <a:pt x="383161" y="211784"/>
                  </a:lnTo>
                  <a:cubicBezTo>
                    <a:pt x="385163" y="205452"/>
                    <a:pt x="391949" y="202009"/>
                    <a:pt x="398290" y="204009"/>
                  </a:cubicBezTo>
                  <a:cubicBezTo>
                    <a:pt x="404632" y="206008"/>
                    <a:pt x="408080" y="212783"/>
                    <a:pt x="406078" y="219114"/>
                  </a:cubicBezTo>
                  <a:lnTo>
                    <a:pt x="384941" y="284869"/>
                  </a:lnTo>
                  <a:cubicBezTo>
                    <a:pt x="383383" y="289867"/>
                    <a:pt x="378711" y="293199"/>
                    <a:pt x="373482" y="293199"/>
                  </a:cubicBezTo>
                  <a:lnTo>
                    <a:pt x="244323" y="293199"/>
                  </a:lnTo>
                  <a:cubicBezTo>
                    <a:pt x="239873" y="293199"/>
                    <a:pt x="235757" y="290755"/>
                    <a:pt x="233644" y="286757"/>
                  </a:cubicBezTo>
                  <a:lnTo>
                    <a:pt x="198934" y="221114"/>
                  </a:lnTo>
                  <a:cubicBezTo>
                    <a:pt x="195819" y="215227"/>
                    <a:pt x="198044" y="207896"/>
                    <a:pt x="203940" y="204786"/>
                  </a:cubicBezTo>
                  <a:cubicBezTo>
                    <a:pt x="206888" y="203231"/>
                    <a:pt x="210198" y="203009"/>
                    <a:pt x="213146" y="203911"/>
                  </a:cubicBezTo>
                  <a:close/>
                  <a:moveTo>
                    <a:pt x="446818" y="203440"/>
                  </a:moveTo>
                  <a:lnTo>
                    <a:pt x="595905" y="203440"/>
                  </a:lnTo>
                  <a:cubicBezTo>
                    <a:pt x="602470" y="203440"/>
                    <a:pt x="607921" y="208773"/>
                    <a:pt x="607921" y="215439"/>
                  </a:cubicBezTo>
                  <a:lnTo>
                    <a:pt x="607921" y="418874"/>
                  </a:lnTo>
                  <a:cubicBezTo>
                    <a:pt x="607921" y="425540"/>
                    <a:pt x="602470" y="430873"/>
                    <a:pt x="595905" y="430873"/>
                  </a:cubicBezTo>
                  <a:lnTo>
                    <a:pt x="12016" y="430873"/>
                  </a:lnTo>
                  <a:cubicBezTo>
                    <a:pt x="5340" y="430873"/>
                    <a:pt x="0" y="425540"/>
                    <a:pt x="0" y="418874"/>
                  </a:cubicBezTo>
                  <a:lnTo>
                    <a:pt x="0" y="225328"/>
                  </a:lnTo>
                  <a:cubicBezTo>
                    <a:pt x="0" y="218662"/>
                    <a:pt x="5340" y="213328"/>
                    <a:pt x="12016" y="213328"/>
                  </a:cubicBezTo>
                  <a:lnTo>
                    <a:pt x="147418" y="213328"/>
                  </a:lnTo>
                  <a:cubicBezTo>
                    <a:pt x="154094" y="213328"/>
                    <a:pt x="159546" y="218662"/>
                    <a:pt x="159546" y="225328"/>
                  </a:cubicBezTo>
                  <a:cubicBezTo>
                    <a:pt x="159546" y="231994"/>
                    <a:pt x="154094" y="237438"/>
                    <a:pt x="147418" y="237438"/>
                  </a:cubicBezTo>
                  <a:lnTo>
                    <a:pt x="24143" y="237438"/>
                  </a:lnTo>
                  <a:lnTo>
                    <a:pt x="24143" y="406763"/>
                  </a:lnTo>
                  <a:lnTo>
                    <a:pt x="583778" y="406763"/>
                  </a:lnTo>
                  <a:lnTo>
                    <a:pt x="583778" y="227439"/>
                  </a:lnTo>
                  <a:lnTo>
                    <a:pt x="446818" y="227439"/>
                  </a:lnTo>
                  <a:cubicBezTo>
                    <a:pt x="440142" y="227439"/>
                    <a:pt x="434802" y="222106"/>
                    <a:pt x="434802" y="215439"/>
                  </a:cubicBezTo>
                  <a:cubicBezTo>
                    <a:pt x="434802" y="208773"/>
                    <a:pt x="440142" y="203440"/>
                    <a:pt x="446818" y="203440"/>
                  </a:cubicBezTo>
                  <a:close/>
                  <a:moveTo>
                    <a:pt x="143750" y="0"/>
                  </a:moveTo>
                  <a:lnTo>
                    <a:pt x="479064" y="0"/>
                  </a:lnTo>
                  <a:cubicBezTo>
                    <a:pt x="483292" y="0"/>
                    <a:pt x="487297" y="2222"/>
                    <a:pt x="489522" y="5889"/>
                  </a:cubicBezTo>
                  <a:lnTo>
                    <a:pt x="578857" y="157229"/>
                  </a:lnTo>
                  <a:cubicBezTo>
                    <a:pt x="582306" y="163007"/>
                    <a:pt x="580304" y="170341"/>
                    <a:pt x="574630" y="173674"/>
                  </a:cubicBezTo>
                  <a:cubicBezTo>
                    <a:pt x="568845" y="177119"/>
                    <a:pt x="561502" y="175230"/>
                    <a:pt x="558165" y="169452"/>
                  </a:cubicBezTo>
                  <a:lnTo>
                    <a:pt x="472167" y="24001"/>
                  </a:lnTo>
                  <a:lnTo>
                    <a:pt x="150870" y="24001"/>
                  </a:lnTo>
                  <a:lnTo>
                    <a:pt x="69768" y="169230"/>
                  </a:lnTo>
                  <a:cubicBezTo>
                    <a:pt x="67543" y="173230"/>
                    <a:pt x="63538" y="175341"/>
                    <a:pt x="59310" y="175341"/>
                  </a:cubicBezTo>
                  <a:cubicBezTo>
                    <a:pt x="57307" y="175341"/>
                    <a:pt x="55305" y="174897"/>
                    <a:pt x="53414" y="173897"/>
                  </a:cubicBezTo>
                  <a:cubicBezTo>
                    <a:pt x="47629" y="170674"/>
                    <a:pt x="45515" y="163341"/>
                    <a:pt x="48741" y="157451"/>
                  </a:cubicBezTo>
                  <a:lnTo>
                    <a:pt x="133181" y="6111"/>
                  </a:lnTo>
                  <a:cubicBezTo>
                    <a:pt x="135295" y="2333"/>
                    <a:pt x="139411" y="0"/>
                    <a:pt x="143750" y="0"/>
                  </a:cubicBezTo>
                  <a:close/>
                </a:path>
              </a:pathLst>
            </a:custGeom>
            <a:solidFill>
              <a:schemeClr val="bg1"/>
            </a:solidFill>
            <a:ln>
              <a:noFill/>
            </a:ln>
          </p:spPr>
          <p:txBody>
            <a:bodyPr/>
            <a:lstStyle/>
            <a:p/>
          </p:txBody>
        </p:sp>
      </p:grpSp>
    </p:spTree>
    <p:extLst>
      <p:ext uri="{BB962C8B-B14F-4D97-AF65-F5344CB8AC3E}">
        <p14:creationId val="336702636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id="33" nodeType="afterEffect" presetClass="entr" presetID="31" presetSubtype="0">
                                  <p:stCondLst>
                                    <p:cond delay="0"/>
                                  </p:stCondLst>
                                  <p:childTnLst>
                                    <p:set>
                                      <p:cBhvr>
                                        <p:cTn dur="1" fill="hold" id="34">
                                          <p:stCondLst>
                                            <p:cond delay="0"/>
                                          </p:stCondLst>
                                        </p:cTn>
                                        <p:tgtEl>
                                          <p:spTgt spid="14"/>
                                        </p:tgtEl>
                                        <p:attrNameLst>
                                          <p:attrName>style.visibility</p:attrName>
                                        </p:attrNameLst>
                                      </p:cBhvr>
                                      <p:to>
                                        <p:strVal val="visible"/>
                                      </p:to>
                                    </p:set>
                                    <p:anim calcmode="lin" valueType="num">
                                      <p:cBhvr>
                                        <p:cTn dur="1000" fill="hold" id="35"/>
                                        <p:tgtEl>
                                          <p:spTgt spid="14"/>
                                        </p:tgtEl>
                                        <p:attrNameLst>
                                          <p:attrName>ppt_w</p:attrName>
                                        </p:attrNameLst>
                                      </p:cBhvr>
                                      <p:tavLst>
                                        <p:tav tm="0">
                                          <p:val>
                                            <p:fltVal val="0"/>
                                          </p:val>
                                        </p:tav>
                                        <p:tav tm="100000">
                                          <p:val>
                                            <p:strVal val="#ppt_w"/>
                                          </p:val>
                                        </p:tav>
                                      </p:tavLst>
                                    </p:anim>
                                    <p:anim calcmode="lin" valueType="num">
                                      <p:cBhvr>
                                        <p:cTn dur="1000" fill="hold" id="36"/>
                                        <p:tgtEl>
                                          <p:spTgt spid="14"/>
                                        </p:tgtEl>
                                        <p:attrNameLst>
                                          <p:attrName>ppt_h</p:attrName>
                                        </p:attrNameLst>
                                      </p:cBhvr>
                                      <p:tavLst>
                                        <p:tav tm="0">
                                          <p:val>
                                            <p:fltVal val="0"/>
                                          </p:val>
                                        </p:tav>
                                        <p:tav tm="100000">
                                          <p:val>
                                            <p:strVal val="#ppt_h"/>
                                          </p:val>
                                        </p:tav>
                                      </p:tavLst>
                                    </p:anim>
                                    <p:anim calcmode="lin" valueType="num">
                                      <p:cBhvr>
                                        <p:cTn dur="1000" fill="hold" id="37"/>
                                        <p:tgtEl>
                                          <p:spTgt spid="14"/>
                                        </p:tgtEl>
                                        <p:attrNameLst>
                                          <p:attrName>style.rotation</p:attrName>
                                        </p:attrNameLst>
                                      </p:cBhvr>
                                      <p:tavLst>
                                        <p:tav tm="0">
                                          <p:val>
                                            <p:fltVal val="90"/>
                                          </p:val>
                                        </p:tav>
                                        <p:tav tm="100000">
                                          <p:val>
                                            <p:fltVal val="0"/>
                                          </p:val>
                                        </p:tav>
                                      </p:tavLst>
                                    </p:anim>
                                    <p:animEffect filter="fade" transition="in">
                                      <p:cBhvr>
                                        <p:cTn dur="1000" id="3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2"/>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a:extLst>
              <a:ext uri="{FF2B5EF4-FFF2-40B4-BE49-F238E27FC236}">
                <a16:creationId xmlns:a16="http://schemas.microsoft.com/office/drawing/2014/main" id="{E6D9896C-52B9-4FF1-9B5C-C2AB8E25AE78}"/>
              </a:ext>
            </a:extLst>
          </p:cNvPr>
          <p:cNvGrpSpPr/>
          <p:nvPr/>
        </p:nvGrpSpPr>
        <p:grpSpPr>
          <a:xfrm>
            <a:off x="461234" y="380425"/>
            <a:ext cx="3870390" cy="584775"/>
            <a:chOff x="461234" y="380425"/>
            <a:chExt cx="3870390" cy="584775"/>
          </a:xfrm>
        </p:grpSpPr>
        <p:sp>
          <p:nvSpPr>
            <p:cNvPr id="4" name="菱形 3">
              <a:extLst>
                <a:ext uri="{FF2B5EF4-FFF2-40B4-BE49-F238E27FC236}">
                  <a16:creationId xmlns:a16="http://schemas.microsoft.com/office/drawing/2014/main" id="{C3A05F73-1145-43D8-8302-856DE5641727}"/>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菱形 4">
              <a:extLst>
                <a:ext uri="{FF2B5EF4-FFF2-40B4-BE49-F238E27FC236}">
                  <a16:creationId xmlns:a16="http://schemas.microsoft.com/office/drawing/2014/main" id="{16904F7A-4C53-4631-9D94-129293FF1A4B}"/>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 name="文本框 5">
              <a:extLst>
                <a:ext uri="{FF2B5EF4-FFF2-40B4-BE49-F238E27FC236}">
                  <a16:creationId xmlns:a16="http://schemas.microsoft.com/office/drawing/2014/main" id="{62E0A9B0-A9A6-43BC-A593-E8AF8B609778}"/>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9" name="菱形 8">
            <a:extLst>
              <a:ext uri="{FF2B5EF4-FFF2-40B4-BE49-F238E27FC236}">
                <a16:creationId xmlns:a16="http://schemas.microsoft.com/office/drawing/2014/main" id="{479FAA52-E74B-4320-A80A-1F6A8F80C2CE}"/>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1" name="菱形 10">
            <a:extLst>
              <a:ext uri="{FF2B5EF4-FFF2-40B4-BE49-F238E27FC236}">
                <a16:creationId xmlns:a16="http://schemas.microsoft.com/office/drawing/2014/main" id="{601484C0-8A16-41BD-B7D0-924263B9FB82}"/>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1" name="ïsļíḋè">
            <a:extLst>
              <a:ext uri="{FF2B5EF4-FFF2-40B4-BE49-F238E27FC236}">
                <a16:creationId xmlns:a16="http://schemas.microsoft.com/office/drawing/2014/main" id="{E7CADF46-47A5-4BA5-8A93-3E97C7EF2530}"/>
              </a:ext>
            </a:extLst>
          </p:cNvPr>
          <p:cNvSpPr/>
          <p:nvPr/>
        </p:nvSpPr>
        <p:spPr bwMode="auto">
          <a:xfrm>
            <a:off x="0" y="3249885"/>
            <a:ext cx="12192000" cy="1283988"/>
          </a:xfrm>
          <a:prstGeom prst="rect">
            <a:avLst/>
          </a:prstGeom>
          <a:solidFill>
            <a:schemeClr val="bg1">
              <a:lumMod val="95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77"/>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grpSp>
        <p:nvGrpSpPr>
          <p:cNvPr id="22" name="îSľïde">
            <a:extLst>
              <a:ext uri="{FF2B5EF4-FFF2-40B4-BE49-F238E27FC236}">
                <a16:creationId xmlns:a16="http://schemas.microsoft.com/office/drawing/2014/main" id="{30C49100-3B32-4522-8553-5347664948D9}"/>
              </a:ext>
            </a:extLst>
          </p:cNvPr>
          <p:cNvGrpSpPr/>
          <p:nvPr/>
        </p:nvGrpSpPr>
        <p:grpSpPr>
          <a:xfrm>
            <a:off x="1118509" y="1612004"/>
            <a:ext cx="2738452" cy="1458631"/>
            <a:chOff x="895225" y="4675469"/>
            <a:chExt cx="3187950" cy="1458631"/>
          </a:xfrm>
        </p:grpSpPr>
        <p:sp>
          <p:nvSpPr>
            <p:cNvPr id="23" name="ï$ļîdê">
              <a:extLst>
                <a:ext uri="{FF2B5EF4-FFF2-40B4-BE49-F238E27FC236}">
                  <a16:creationId xmlns:a16="http://schemas.microsoft.com/office/drawing/2014/main" id="{5D3F194D-757B-4162-B66A-FCF527CAF4D1}"/>
                </a:ext>
              </a:extLst>
            </p:cNvPr>
            <p:cNvSpPr/>
            <p:nvPr/>
          </p:nvSpPr>
          <p:spPr bwMode="auto">
            <a:xfrm>
              <a:off x="895225" y="5117274"/>
              <a:ext cx="3187948" cy="1016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spcBef>
                  <a:spcPct val="0"/>
                </a:spcBef>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24" name="íṥlïḓê">
              <a:extLst>
                <a:ext uri="{FF2B5EF4-FFF2-40B4-BE49-F238E27FC236}">
                  <a16:creationId xmlns:a16="http://schemas.microsoft.com/office/drawing/2014/main" id="{F4BD9A76-847C-4A97-9720-E73513F7FC3A}"/>
                </a:ext>
              </a:extLst>
            </p:cNvPr>
            <p:cNvSpPr txBox="1"/>
            <p:nvPr/>
          </p:nvSpPr>
          <p:spPr bwMode="auto">
            <a:xfrm>
              <a:off x="895225" y="4675469"/>
              <a:ext cx="3187950" cy="441805"/>
            </a:xfrm>
            <a:prstGeom prst="rect">
              <a:avLst/>
            </a:prstGeom>
            <a:no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spcBef>
                  <a:spcPct val="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grpSp>
        <p:nvGrpSpPr>
          <p:cNvPr id="25" name="îṧ1ïḑê">
            <a:extLst>
              <a:ext uri="{FF2B5EF4-FFF2-40B4-BE49-F238E27FC236}">
                <a16:creationId xmlns:a16="http://schemas.microsoft.com/office/drawing/2014/main" id="{3679CE83-67D1-4DD1-AA94-A4E460D7A8BA}"/>
              </a:ext>
            </a:extLst>
          </p:cNvPr>
          <p:cNvGrpSpPr/>
          <p:nvPr/>
        </p:nvGrpSpPr>
        <p:grpSpPr>
          <a:xfrm>
            <a:off x="1118509" y="5018944"/>
            <a:ext cx="2738452" cy="1458631"/>
            <a:chOff x="895225" y="4675469"/>
            <a:chExt cx="3187950" cy="1458631"/>
          </a:xfrm>
        </p:grpSpPr>
        <p:sp>
          <p:nvSpPr>
            <p:cNvPr id="26" name="ïš1îḍè">
              <a:extLst>
                <a:ext uri="{FF2B5EF4-FFF2-40B4-BE49-F238E27FC236}">
                  <a16:creationId xmlns:a16="http://schemas.microsoft.com/office/drawing/2014/main" id="{373C7F01-4331-4E85-B48A-9F5F147D579C}"/>
                </a:ext>
              </a:extLst>
            </p:cNvPr>
            <p:cNvSpPr/>
            <p:nvPr/>
          </p:nvSpPr>
          <p:spPr bwMode="auto">
            <a:xfrm>
              <a:off x="895225" y="5117274"/>
              <a:ext cx="3187948" cy="1016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spcBef>
                  <a:spcPct val="0"/>
                </a:spcBef>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27" name="išḷîḍê">
              <a:extLst>
                <a:ext uri="{FF2B5EF4-FFF2-40B4-BE49-F238E27FC236}">
                  <a16:creationId xmlns:a16="http://schemas.microsoft.com/office/drawing/2014/main" id="{E1F807E6-5F40-4A26-82D4-F84A33A4AD71}"/>
                </a:ext>
              </a:extLst>
            </p:cNvPr>
            <p:cNvSpPr txBox="1"/>
            <p:nvPr/>
          </p:nvSpPr>
          <p:spPr bwMode="auto">
            <a:xfrm>
              <a:off x="895225" y="4675469"/>
              <a:ext cx="3187950" cy="441805"/>
            </a:xfrm>
            <a:prstGeom prst="rect">
              <a:avLst/>
            </a:prstGeom>
            <a:no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spcBef>
                  <a:spcPct val="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grpSp>
        <p:nvGrpSpPr>
          <p:cNvPr id="28" name="iṡlide">
            <a:extLst>
              <a:ext uri="{FF2B5EF4-FFF2-40B4-BE49-F238E27FC236}">
                <a16:creationId xmlns:a16="http://schemas.microsoft.com/office/drawing/2014/main" id="{4883FA10-A637-44B0-9975-90A4A8E5E363}"/>
              </a:ext>
            </a:extLst>
          </p:cNvPr>
          <p:cNvGrpSpPr/>
          <p:nvPr/>
        </p:nvGrpSpPr>
        <p:grpSpPr>
          <a:xfrm>
            <a:off x="2178050" y="2958804"/>
            <a:ext cx="622300" cy="622300"/>
            <a:chOff x="4849770" y="4185155"/>
            <a:chExt cx="876958" cy="876956"/>
          </a:xfrm>
        </p:grpSpPr>
        <p:sp>
          <p:nvSpPr>
            <p:cNvPr id="29" name="íṣļïḍe">
              <a:extLst>
                <a:ext uri="{FF2B5EF4-FFF2-40B4-BE49-F238E27FC236}">
                  <a16:creationId xmlns:a16="http://schemas.microsoft.com/office/drawing/2014/main" id="{B786F4DC-6172-402A-A7E7-562386C57002}"/>
                </a:ext>
              </a:extLst>
            </p:cNvPr>
            <p:cNvSpPr/>
            <p:nvPr/>
          </p:nvSpPr>
          <p:spPr bwMode="auto">
            <a:xfrm>
              <a:off x="4849770" y="4185155"/>
              <a:ext cx="876958" cy="876956"/>
            </a:xfrm>
            <a:prstGeom prst="ellipse">
              <a:avLst/>
            </a:prstGeom>
            <a:solidFill>
              <a:srgbClr val="8CB734"/>
            </a:solidFill>
            <a:ln w="28575">
              <a:solidFill>
                <a:schemeClr val="bg1"/>
              </a:solidFill>
            </a:ln>
            <a:effec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lang="en-US" sz="32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0" name="íšḻïdé">
              <a:extLst>
                <a:ext uri="{FF2B5EF4-FFF2-40B4-BE49-F238E27FC236}">
                  <a16:creationId xmlns:a16="http://schemas.microsoft.com/office/drawing/2014/main" id="{1C6BB70E-7156-44DC-B8A6-96D51653065C}"/>
                </a:ext>
              </a:extLst>
            </p:cNvPr>
            <p:cNvSpPr/>
            <p:nvPr/>
          </p:nvSpPr>
          <p:spPr bwMode="auto">
            <a:xfrm>
              <a:off x="5071137" y="4435624"/>
              <a:ext cx="434232" cy="376038"/>
            </a:xfrm>
            <a:custGeom>
              <a:gdLst>
                <a:gd fmla="*/ 332825 w 599014" name="connsiteX0"/>
                <a:gd fmla="*/ 323318 h 518742" name="connsiteY0"/>
                <a:gd fmla="*/ 480885 w 599014" name="connsiteX1"/>
                <a:gd fmla="*/ 323318 h 518742" name="connsiteY1"/>
                <a:gd fmla="*/ 508708 w 599014" name="connsiteX2"/>
                <a:gd fmla="*/ 351111 h 518742" name="connsiteY2"/>
                <a:gd fmla="*/ 480885 w 599014" name="connsiteX3"/>
                <a:gd fmla="*/ 378903 h 518742" name="connsiteY3"/>
                <a:gd fmla="*/ 332825 w 599014" name="connsiteX4"/>
                <a:gd fmla="*/ 378903 h 518742" name="connsiteY4"/>
                <a:gd fmla="*/ 305002 w 599014" name="connsiteX5"/>
                <a:gd fmla="*/ 351111 h 518742" name="connsiteY5"/>
                <a:gd fmla="*/ 332825 w 599014" name="connsiteX6"/>
                <a:gd fmla="*/ 323318 h 518742" name="connsiteY6"/>
                <a:gd fmla="*/ 332825 w 599014" name="connsiteX7"/>
                <a:gd fmla="*/ 230145 h 518742" name="connsiteY7"/>
                <a:gd fmla="*/ 480885 w 599014" name="connsiteX8"/>
                <a:gd fmla="*/ 230145 h 518742" name="connsiteY8"/>
                <a:gd fmla="*/ 508708 w 599014" name="connsiteX9"/>
                <a:gd fmla="*/ 257937 h 518742" name="connsiteY9"/>
                <a:gd fmla="*/ 480885 w 599014" name="connsiteX10"/>
                <a:gd fmla="*/ 285730 h 518742" name="connsiteY10"/>
                <a:gd fmla="*/ 332825 w 599014" name="connsiteX11"/>
                <a:gd fmla="*/ 285730 h 518742" name="connsiteY11"/>
                <a:gd fmla="*/ 305002 w 599014" name="connsiteX12"/>
                <a:gd fmla="*/ 257937 h 518742" name="connsiteY12"/>
                <a:gd fmla="*/ 332825 w 599014" name="connsiteX13"/>
                <a:gd fmla="*/ 230145 h 518742" name="connsiteY13"/>
                <a:gd fmla="*/ 24843 w 599014" name="connsiteX14"/>
                <a:gd fmla="*/ 151784 h 518742" name="connsiteY14"/>
                <a:gd fmla="*/ 183839 w 599014" name="connsiteX15"/>
                <a:gd fmla="*/ 151784 h 518742" name="connsiteY15"/>
                <a:gd fmla="*/ 207688 w 599014" name="connsiteX16"/>
                <a:gd fmla="*/ 176583 h 518742" name="connsiteY16"/>
                <a:gd fmla="*/ 207688 w 599014" name="connsiteX17"/>
                <a:gd fmla="*/ 329348 h 518742" name="connsiteY17"/>
                <a:gd fmla="*/ 182845 w 599014" name="connsiteX18"/>
                <a:gd fmla="*/ 354147 h 518742" name="connsiteY18"/>
                <a:gd fmla="*/ 163964 w 599014" name="connsiteX19"/>
                <a:gd fmla="*/ 344227 h 518742" name="connsiteY19"/>
                <a:gd fmla="*/ 155021 w 599014" name="connsiteX20"/>
                <a:gd fmla="*/ 494016 h 518742" name="connsiteY20"/>
                <a:gd fmla="*/ 129184 w 599014" name="connsiteX21"/>
                <a:gd fmla="*/ 516831 h 518742" name="connsiteY21"/>
                <a:gd fmla="*/ 78504 w 599014" name="connsiteX22"/>
                <a:gd fmla="*/ 516831 h 518742" name="connsiteY22"/>
                <a:gd fmla="*/ 53661 w 599014" name="connsiteX23"/>
                <a:gd fmla="*/ 494016 h 518742" name="connsiteY23"/>
                <a:gd fmla="*/ 43724 w 599014" name="connsiteX24"/>
                <a:gd fmla="*/ 345219 h 518742" name="connsiteY24"/>
                <a:gd fmla="*/ 24843 w 599014" name="connsiteX25"/>
                <a:gd fmla="*/ 354147 h 518742" name="connsiteY25"/>
                <a:gd fmla="*/ 994 w 599014" name="connsiteX26"/>
                <a:gd fmla="*/ 329348 h 518742" name="connsiteY26"/>
                <a:gd fmla="*/ 0 w 599014" name="connsiteX27"/>
                <a:gd fmla="*/ 176583 h 518742" name="connsiteY27"/>
                <a:gd fmla="*/ 24843 w 599014" name="connsiteX28"/>
                <a:gd fmla="*/ 151784 h 518742" name="connsiteY28"/>
                <a:gd fmla="*/ 332825 w 599014" name="connsiteX29"/>
                <a:gd fmla="*/ 137928 h 518742" name="connsiteY29"/>
                <a:gd fmla="*/ 480885 w 599014" name="connsiteX30"/>
                <a:gd fmla="*/ 137928 h 518742" name="connsiteY30"/>
                <a:gd fmla="*/ 508708 w 599014" name="connsiteX31"/>
                <a:gd fmla="*/ 165721 h 518742" name="connsiteY31"/>
                <a:gd fmla="*/ 480885 w 599014" name="connsiteX32"/>
                <a:gd fmla="*/ 193513 h 518742" name="connsiteY32"/>
                <a:gd fmla="*/ 332825 w 599014" name="connsiteX33"/>
                <a:gd fmla="*/ 193513 h 518742" name="connsiteY33"/>
                <a:gd fmla="*/ 305002 w 599014" name="connsiteX34"/>
                <a:gd fmla="*/ 165721 h 518742" name="connsiteY34"/>
                <a:gd fmla="*/ 332825 w 599014" name="connsiteX35"/>
                <a:gd fmla="*/ 137928 h 518742" name="connsiteY35"/>
                <a:gd fmla="*/ 347698 w 599014" name="connsiteX36"/>
                <a:gd fmla="*/ 55512 h 518742" name="connsiteY36"/>
                <a:gd fmla="*/ 347698 w 599014" name="connsiteX37"/>
                <a:gd fmla="*/ 61464 h 518742" name="connsiteY37"/>
                <a:gd fmla="*/ 283131 w 599014" name="connsiteX38"/>
                <a:gd fmla="*/ 124947 h 518742" name="connsiteY38"/>
                <a:gd fmla="*/ 276178 w 599014" name="connsiteX39"/>
                <a:gd fmla="*/ 124947 h 518742" name="connsiteY39"/>
                <a:gd fmla="*/ 276178 w 599014" name="connsiteX40"/>
                <a:gd fmla="*/ 456251 h 518742" name="connsiteY40"/>
                <a:gd fmla="*/ 283131 w 599014" name="connsiteX41"/>
                <a:gd fmla="*/ 463194 h 518742" name="connsiteY41"/>
                <a:gd fmla="*/ 536433 w 599014" name="connsiteX42"/>
                <a:gd fmla="*/ 463194 h 518742" name="connsiteY42"/>
                <a:gd fmla="*/ 543387 w 599014" name="connsiteX43"/>
                <a:gd fmla="*/ 456251 h 518742" name="connsiteY43"/>
                <a:gd fmla="*/ 542394 w 599014" name="connsiteX44"/>
                <a:gd fmla="*/ 62455 h 518742" name="connsiteY44"/>
                <a:gd fmla="*/ 536433 w 599014" name="connsiteX45"/>
                <a:gd fmla="*/ 55512 h 518742" name="connsiteY45"/>
                <a:gd fmla="*/ 337765 w 599014" name="connsiteX46"/>
                <a:gd fmla="*/ 956 h 518742" name="connsiteY46"/>
                <a:gd fmla="*/ 537427 w 599014" name="connsiteX47"/>
                <a:gd fmla="*/ 956 h 518742" name="connsiteY47"/>
                <a:gd fmla="*/ 599014 w 599014" name="connsiteX48"/>
                <a:gd fmla="*/ 62455 h 518742" name="connsiteY48"/>
                <a:gd fmla="*/ 599014 w 599014" name="connsiteX49"/>
                <a:gd fmla="*/ 456251 h 518742" name="connsiteY49"/>
                <a:gd fmla="*/ 537427 w 599014" name="connsiteX50"/>
                <a:gd fmla="*/ 518742 h 518742" name="connsiteY50"/>
                <a:gd fmla="*/ 283131 w 599014" name="connsiteX51"/>
                <a:gd fmla="*/ 518742 h 518742" name="connsiteY51"/>
                <a:gd fmla="*/ 221544 w 599014" name="connsiteX52"/>
                <a:gd fmla="*/ 456251 h 518742" name="connsiteY52"/>
                <a:gd fmla="*/ 221544 w 599014" name="connsiteX53"/>
                <a:gd fmla="*/ 117011 h 518742" name="connsiteY53"/>
                <a:gd fmla="*/ 237437 w 599014" name="connsiteX54"/>
                <a:gd fmla="*/ 79318 h 518742" name="connsiteY54"/>
                <a:gd fmla="*/ 298031 w 599014" name="connsiteX55"/>
                <a:gd fmla="*/ 17819 h 518742" name="connsiteY55"/>
                <a:gd fmla="*/ 301011 w 599014" name="connsiteX56"/>
                <a:gd fmla="*/ 15835 h 518742" name="connsiteY56"/>
                <a:gd fmla="*/ 337765 w 599014" name="connsiteX57"/>
                <a:gd fmla="*/ 956 h 518742" name="connsiteY57"/>
                <a:gd fmla="*/ 104322 w 599014" name="connsiteX58"/>
                <a:gd fmla="*/ 0 h 518742" name="connsiteY58"/>
                <a:gd fmla="*/ 171853 w 599014" name="connsiteX59"/>
                <a:gd fmla="*/ 67929 h 518742" name="connsiteY59"/>
                <a:gd fmla="*/ 104322 w 599014" name="connsiteX60"/>
                <a:gd fmla="*/ 135858 h 518742" name="connsiteY60"/>
                <a:gd fmla="*/ 36791 w 599014" name="connsiteX61"/>
                <a:gd fmla="*/ 67929 h 518742" name="connsiteY61"/>
                <a:gd fmla="*/ 104322 w 599014" name="connsiteX62"/>
                <a:gd fmla="*/ 0 h 518742"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518742" w="599014">
                  <a:moveTo>
                    <a:pt x="332825" y="323318"/>
                  </a:moveTo>
                  <a:lnTo>
                    <a:pt x="480885" y="323318"/>
                  </a:lnTo>
                  <a:cubicBezTo>
                    <a:pt x="495790" y="323318"/>
                    <a:pt x="507714" y="335229"/>
                    <a:pt x="508708" y="351111"/>
                  </a:cubicBezTo>
                  <a:cubicBezTo>
                    <a:pt x="508708" y="365999"/>
                    <a:pt x="495790" y="378903"/>
                    <a:pt x="480885" y="378903"/>
                  </a:cubicBezTo>
                  <a:lnTo>
                    <a:pt x="332825" y="378903"/>
                  </a:lnTo>
                  <a:cubicBezTo>
                    <a:pt x="317920" y="378903"/>
                    <a:pt x="305002" y="365999"/>
                    <a:pt x="305002" y="351111"/>
                  </a:cubicBezTo>
                  <a:cubicBezTo>
                    <a:pt x="305002" y="335229"/>
                    <a:pt x="317920" y="323318"/>
                    <a:pt x="332825" y="323318"/>
                  </a:cubicBezTo>
                  <a:close/>
                  <a:moveTo>
                    <a:pt x="332825" y="230145"/>
                  </a:moveTo>
                  <a:lnTo>
                    <a:pt x="480885" y="230145"/>
                  </a:lnTo>
                  <a:cubicBezTo>
                    <a:pt x="495790" y="230145"/>
                    <a:pt x="508708" y="243049"/>
                    <a:pt x="508708" y="257937"/>
                  </a:cubicBezTo>
                  <a:cubicBezTo>
                    <a:pt x="508708" y="273819"/>
                    <a:pt x="495790" y="285730"/>
                    <a:pt x="480885" y="285730"/>
                  </a:cubicBezTo>
                  <a:lnTo>
                    <a:pt x="332825" y="285730"/>
                  </a:lnTo>
                  <a:cubicBezTo>
                    <a:pt x="317920" y="285730"/>
                    <a:pt x="305002" y="273819"/>
                    <a:pt x="305002" y="257937"/>
                  </a:cubicBezTo>
                  <a:cubicBezTo>
                    <a:pt x="305002" y="243049"/>
                    <a:pt x="317920" y="230145"/>
                    <a:pt x="332825" y="230145"/>
                  </a:cubicBezTo>
                  <a:close/>
                  <a:moveTo>
                    <a:pt x="24843" y="151784"/>
                  </a:moveTo>
                  <a:cubicBezTo>
                    <a:pt x="34780" y="151784"/>
                    <a:pt x="183839" y="151784"/>
                    <a:pt x="183839" y="151784"/>
                  </a:cubicBezTo>
                  <a:cubicBezTo>
                    <a:pt x="196757" y="151784"/>
                    <a:pt x="207688" y="163688"/>
                    <a:pt x="207688" y="176583"/>
                  </a:cubicBezTo>
                  <a:lnTo>
                    <a:pt x="207688" y="329348"/>
                  </a:lnTo>
                  <a:cubicBezTo>
                    <a:pt x="207688" y="342243"/>
                    <a:pt x="196757" y="354147"/>
                    <a:pt x="182845" y="354147"/>
                  </a:cubicBezTo>
                  <a:cubicBezTo>
                    <a:pt x="175889" y="354147"/>
                    <a:pt x="168933" y="350179"/>
                    <a:pt x="163964" y="344227"/>
                  </a:cubicBezTo>
                  <a:lnTo>
                    <a:pt x="155021" y="494016"/>
                  </a:lnTo>
                  <a:cubicBezTo>
                    <a:pt x="154027" y="506911"/>
                    <a:pt x="143096" y="516831"/>
                    <a:pt x="129184" y="516831"/>
                  </a:cubicBezTo>
                  <a:lnTo>
                    <a:pt x="78504" y="516831"/>
                  </a:lnTo>
                  <a:cubicBezTo>
                    <a:pt x="65586" y="516831"/>
                    <a:pt x="54655" y="506911"/>
                    <a:pt x="53661" y="494016"/>
                  </a:cubicBezTo>
                  <a:lnTo>
                    <a:pt x="43724" y="345219"/>
                  </a:lnTo>
                  <a:cubicBezTo>
                    <a:pt x="39749" y="350179"/>
                    <a:pt x="32793" y="354147"/>
                    <a:pt x="24843" y="354147"/>
                  </a:cubicBezTo>
                  <a:cubicBezTo>
                    <a:pt x="11925" y="354147"/>
                    <a:pt x="994" y="343235"/>
                    <a:pt x="994" y="329348"/>
                  </a:cubicBezTo>
                  <a:lnTo>
                    <a:pt x="0" y="176583"/>
                  </a:lnTo>
                  <a:cubicBezTo>
                    <a:pt x="0" y="162696"/>
                    <a:pt x="10931" y="151784"/>
                    <a:pt x="24843" y="151784"/>
                  </a:cubicBezTo>
                  <a:close/>
                  <a:moveTo>
                    <a:pt x="332825" y="137928"/>
                  </a:moveTo>
                  <a:lnTo>
                    <a:pt x="480885" y="137928"/>
                  </a:lnTo>
                  <a:cubicBezTo>
                    <a:pt x="495790" y="137928"/>
                    <a:pt x="508708" y="149839"/>
                    <a:pt x="508708" y="165721"/>
                  </a:cubicBezTo>
                  <a:cubicBezTo>
                    <a:pt x="508708" y="180609"/>
                    <a:pt x="495790" y="193513"/>
                    <a:pt x="480885" y="193513"/>
                  </a:cubicBezTo>
                  <a:lnTo>
                    <a:pt x="332825" y="193513"/>
                  </a:lnTo>
                  <a:cubicBezTo>
                    <a:pt x="317920" y="193513"/>
                    <a:pt x="305002" y="180609"/>
                    <a:pt x="305002" y="165721"/>
                  </a:cubicBezTo>
                  <a:cubicBezTo>
                    <a:pt x="305002" y="149839"/>
                    <a:pt x="317920" y="137928"/>
                    <a:pt x="332825" y="137928"/>
                  </a:cubicBezTo>
                  <a:close/>
                  <a:moveTo>
                    <a:pt x="347698" y="55512"/>
                  </a:moveTo>
                  <a:lnTo>
                    <a:pt x="347698" y="61464"/>
                  </a:lnTo>
                  <a:cubicBezTo>
                    <a:pt x="347698" y="96181"/>
                    <a:pt x="318892" y="124947"/>
                    <a:pt x="283131" y="124947"/>
                  </a:cubicBezTo>
                  <a:lnTo>
                    <a:pt x="276178" y="124947"/>
                  </a:lnTo>
                  <a:lnTo>
                    <a:pt x="276178" y="456251"/>
                  </a:lnTo>
                  <a:cubicBezTo>
                    <a:pt x="276178" y="460218"/>
                    <a:pt x="279158" y="463194"/>
                    <a:pt x="283131" y="463194"/>
                  </a:cubicBezTo>
                  <a:lnTo>
                    <a:pt x="536433" y="463194"/>
                  </a:lnTo>
                  <a:cubicBezTo>
                    <a:pt x="540407" y="463194"/>
                    <a:pt x="543387" y="460218"/>
                    <a:pt x="543387" y="456251"/>
                  </a:cubicBezTo>
                  <a:lnTo>
                    <a:pt x="542394" y="62455"/>
                  </a:lnTo>
                  <a:cubicBezTo>
                    <a:pt x="542394" y="58488"/>
                    <a:pt x="540407" y="55512"/>
                    <a:pt x="536433" y="55512"/>
                  </a:cubicBezTo>
                  <a:close/>
                  <a:moveTo>
                    <a:pt x="337765" y="956"/>
                  </a:moveTo>
                  <a:lnTo>
                    <a:pt x="537427" y="956"/>
                  </a:lnTo>
                  <a:cubicBezTo>
                    <a:pt x="571200" y="956"/>
                    <a:pt x="599014" y="27738"/>
                    <a:pt x="599014" y="62455"/>
                  </a:cubicBezTo>
                  <a:lnTo>
                    <a:pt x="599014" y="456251"/>
                  </a:lnTo>
                  <a:cubicBezTo>
                    <a:pt x="599014" y="489976"/>
                    <a:pt x="571200" y="518742"/>
                    <a:pt x="537427" y="518742"/>
                  </a:cubicBezTo>
                  <a:lnTo>
                    <a:pt x="283131" y="518742"/>
                  </a:lnTo>
                  <a:cubicBezTo>
                    <a:pt x="249358" y="518742"/>
                    <a:pt x="221544" y="489976"/>
                    <a:pt x="221544" y="456251"/>
                  </a:cubicBezTo>
                  <a:lnTo>
                    <a:pt x="221544" y="117011"/>
                  </a:lnTo>
                  <a:cubicBezTo>
                    <a:pt x="221544" y="103125"/>
                    <a:pt x="226511" y="89238"/>
                    <a:pt x="237437" y="79318"/>
                  </a:cubicBezTo>
                  <a:cubicBezTo>
                    <a:pt x="257304" y="58488"/>
                    <a:pt x="278164" y="38649"/>
                    <a:pt x="298031" y="17819"/>
                  </a:cubicBezTo>
                  <a:cubicBezTo>
                    <a:pt x="298031" y="17819"/>
                    <a:pt x="299025" y="16827"/>
                    <a:pt x="301011" y="15835"/>
                  </a:cubicBezTo>
                  <a:cubicBezTo>
                    <a:pt x="310945" y="5916"/>
                    <a:pt x="323858" y="956"/>
                    <a:pt x="337765" y="956"/>
                  </a:cubicBezTo>
                  <a:close/>
                  <a:moveTo>
                    <a:pt x="104322" y="0"/>
                  </a:moveTo>
                  <a:cubicBezTo>
                    <a:pt x="141618" y="0"/>
                    <a:pt x="171853" y="30413"/>
                    <a:pt x="171853" y="67929"/>
                  </a:cubicBezTo>
                  <a:cubicBezTo>
                    <a:pt x="171853" y="105445"/>
                    <a:pt x="141618" y="135858"/>
                    <a:pt x="104322" y="135858"/>
                  </a:cubicBezTo>
                  <a:cubicBezTo>
                    <a:pt x="67026" y="135858"/>
                    <a:pt x="36791" y="105445"/>
                    <a:pt x="36791" y="67929"/>
                  </a:cubicBezTo>
                  <a:cubicBezTo>
                    <a:pt x="36791" y="30413"/>
                    <a:pt x="67026" y="0"/>
                    <a:pt x="104322" y="0"/>
                  </a:cubicBezTo>
                  <a:close/>
                </a:path>
              </a:pathLst>
            </a:custGeom>
            <a:solidFill>
              <a:schemeClr val="bg1"/>
            </a:solidFill>
            <a:ln>
              <a:noFill/>
            </a:ln>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grpSp>
      <p:grpSp>
        <p:nvGrpSpPr>
          <p:cNvPr id="31" name="ïşlîdé">
            <a:extLst>
              <a:ext uri="{FF2B5EF4-FFF2-40B4-BE49-F238E27FC236}">
                <a16:creationId xmlns:a16="http://schemas.microsoft.com/office/drawing/2014/main" id="{4C1B9EFC-460D-4A8A-BB83-E3013EB41A0B}"/>
              </a:ext>
            </a:extLst>
          </p:cNvPr>
          <p:cNvGrpSpPr/>
          <p:nvPr/>
        </p:nvGrpSpPr>
        <p:grpSpPr>
          <a:xfrm>
            <a:off x="2178050" y="4202654"/>
            <a:ext cx="622300" cy="622300"/>
            <a:chOff x="4849770" y="4185155"/>
            <a:chExt cx="876958" cy="876956"/>
          </a:xfrm>
        </p:grpSpPr>
        <p:sp>
          <p:nvSpPr>
            <p:cNvPr id="32" name="is1îdê">
              <a:extLst>
                <a:ext uri="{FF2B5EF4-FFF2-40B4-BE49-F238E27FC236}">
                  <a16:creationId xmlns:a16="http://schemas.microsoft.com/office/drawing/2014/main" id="{660125C9-5480-400F-8B13-430535F9FCCD}"/>
                </a:ext>
              </a:extLst>
            </p:cNvPr>
            <p:cNvSpPr/>
            <p:nvPr/>
          </p:nvSpPr>
          <p:spPr bwMode="auto">
            <a:xfrm>
              <a:off x="4849770" y="4185155"/>
              <a:ext cx="876958" cy="876956"/>
            </a:xfrm>
            <a:prstGeom prst="ellipse">
              <a:avLst/>
            </a:prstGeom>
            <a:solidFill>
              <a:srgbClr val="8CB734"/>
            </a:solidFill>
            <a:ln w="28575">
              <a:solidFill>
                <a:schemeClr val="bg1"/>
              </a:solidFill>
            </a:ln>
            <a:effec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32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3" name="iṣļïḋé">
              <a:extLst>
                <a:ext uri="{FF2B5EF4-FFF2-40B4-BE49-F238E27FC236}">
                  <a16:creationId xmlns:a16="http://schemas.microsoft.com/office/drawing/2014/main" id="{94BC63BE-A507-4F7C-AC57-7380E4F7B10C}"/>
                </a:ext>
              </a:extLst>
            </p:cNvPr>
            <p:cNvSpPr/>
            <p:nvPr/>
          </p:nvSpPr>
          <p:spPr bwMode="auto">
            <a:xfrm>
              <a:off x="5071137" y="4441393"/>
              <a:ext cx="434232" cy="364498"/>
            </a:xfrm>
            <a:custGeom>
              <a:gdLst>
                <a:gd fmla="*/ 2115 w 3125" name="T0"/>
                <a:gd fmla="*/ 0 h 2627" name="T1"/>
                <a:gd fmla="*/ 0 w 3125" name="T2"/>
                <a:gd fmla="*/ 0 h 2627" name="T3"/>
                <a:gd fmla="*/ 0 w 3125" name="T4"/>
                <a:gd fmla="*/ 797 h 2627" name="T5"/>
                <a:gd fmla="*/ 2115 w 3125" name="T6"/>
                <a:gd fmla="*/ 797 h 2627" name="T7"/>
                <a:gd fmla="*/ 2115 w 3125" name="T8"/>
                <a:gd fmla="*/ 0 h 2627" name="T9"/>
                <a:gd fmla="*/ 472 w 3125" name="T10"/>
                <a:gd fmla="*/ 560 h 2627" name="T11"/>
                <a:gd fmla="*/ 312 w 3125" name="T12"/>
                <a:gd fmla="*/ 400 h 2627" name="T13"/>
                <a:gd fmla="*/ 472 w 3125" name="T14"/>
                <a:gd fmla="*/ 240 h 2627" name="T15"/>
                <a:gd fmla="*/ 633 w 3125" name="T16"/>
                <a:gd fmla="*/ 400 h 2627" name="T17"/>
                <a:gd fmla="*/ 472 w 3125" name="T18"/>
                <a:gd fmla="*/ 560 h 2627" name="T19"/>
                <a:gd fmla="*/ 1063 w 3125" name="T20"/>
                <a:gd fmla="*/ 560 h 2627" name="T21"/>
                <a:gd fmla="*/ 903 w 3125" name="T22"/>
                <a:gd fmla="*/ 400 h 2627" name="T23"/>
                <a:gd fmla="*/ 1063 w 3125" name="T24"/>
                <a:gd fmla="*/ 240 h 2627" name="T25"/>
                <a:gd fmla="*/ 1224 w 3125" name="T26"/>
                <a:gd fmla="*/ 400 h 2627" name="T27"/>
                <a:gd fmla="*/ 1063 w 3125" name="T28"/>
                <a:gd fmla="*/ 560 h 2627" name="T29"/>
                <a:gd fmla="*/ 1675 w 3125" name="T30"/>
                <a:gd fmla="*/ 559 h 2627" name="T31"/>
                <a:gd fmla="*/ 1515 w 3125" name="T32"/>
                <a:gd fmla="*/ 398 h 2627" name="T33"/>
                <a:gd fmla="*/ 1675 w 3125" name="T34"/>
                <a:gd fmla="*/ 238 h 2627" name="T35"/>
                <a:gd fmla="*/ 1836 w 3125" name="T36"/>
                <a:gd fmla="*/ 398 h 2627" name="T37"/>
                <a:gd fmla="*/ 1675 w 3125" name="T38"/>
                <a:gd fmla="*/ 559 h 2627" name="T39"/>
                <a:gd fmla="*/ 1372 w 3125" name="T40"/>
                <a:gd fmla="*/ 1490 h 2627" name="T41"/>
                <a:gd fmla="*/ 1710 w 3125" name="T42"/>
                <a:gd fmla="*/ 900 h 2627" name="T43"/>
                <a:gd fmla="*/ 0 w 3125" name="T44"/>
                <a:gd fmla="*/ 900 h 2627" name="T45"/>
                <a:gd fmla="*/ 0 w 3125" name="T46"/>
                <a:gd fmla="*/ 1697 h 2627" name="T47"/>
                <a:gd fmla="*/ 1404 w 3125" name="T48"/>
                <a:gd fmla="*/ 1697 h 2627" name="T49"/>
                <a:gd fmla="*/ 1372 w 3125" name="T50"/>
                <a:gd fmla="*/ 1490 h 2627" name="T51"/>
                <a:gd fmla="*/ 472 w 3125" name="T52"/>
                <a:gd fmla="*/ 1461 h 2627" name="T53"/>
                <a:gd fmla="*/ 312 w 3125" name="T54"/>
                <a:gd fmla="*/ 1300 h 2627" name="T55"/>
                <a:gd fmla="*/ 472 w 3125" name="T56"/>
                <a:gd fmla="*/ 1140 h 2627" name="T57"/>
                <a:gd fmla="*/ 633 w 3125" name="T58"/>
                <a:gd fmla="*/ 1300 h 2627" name="T59"/>
                <a:gd fmla="*/ 472 w 3125" name="T60"/>
                <a:gd fmla="*/ 1461 h 2627" name="T61"/>
                <a:gd fmla="*/ 1063 w 3125" name="T62"/>
                <a:gd fmla="*/ 1461 h 2627" name="T63"/>
                <a:gd fmla="*/ 903 w 3125" name="T64"/>
                <a:gd fmla="*/ 1300 h 2627" name="T65"/>
                <a:gd fmla="*/ 1063 w 3125" name="T66"/>
                <a:gd fmla="*/ 1140 h 2627" name="T67"/>
                <a:gd fmla="*/ 1224 w 3125" name="T68"/>
                <a:gd fmla="*/ 1300 h 2627" name="T69"/>
                <a:gd fmla="*/ 1063 w 3125" name="T70"/>
                <a:gd fmla="*/ 1461 h 2627" name="T71"/>
                <a:gd fmla="*/ 1868 w 3125" name="T72"/>
                <a:gd fmla="*/ 2147 h 2627" name="T73"/>
                <a:gd fmla="*/ 1868 w 3125" name="T74"/>
                <a:gd fmla="*/ 2455 h 2627" name="T75"/>
                <a:gd fmla="*/ 247 w 3125" name="T76"/>
                <a:gd fmla="*/ 2455 h 2627" name="T77"/>
                <a:gd fmla="*/ 247 w 3125" name="T78"/>
                <a:gd fmla="*/ 2002 h 2627" name="T79"/>
                <a:gd fmla="*/ 1604 w 3125" name="T80"/>
                <a:gd fmla="*/ 2002 h 2627" name="T81"/>
                <a:gd fmla="*/ 1463 w 3125" name="T82"/>
                <a:gd fmla="*/ 1830 h 2627" name="T83"/>
                <a:gd fmla="*/ 0 w 3125" name="T84"/>
                <a:gd fmla="*/ 1830 h 2627" name="T85"/>
                <a:gd fmla="*/ 0 w 3125" name="T86"/>
                <a:gd fmla="*/ 2627 h 2627" name="T87"/>
                <a:gd fmla="*/ 2115 w 3125" name="T88"/>
                <a:gd fmla="*/ 2627 h 2627" name="T89"/>
                <a:gd fmla="*/ 2115 w 3125" name="T90"/>
                <a:gd fmla="*/ 2171 h 2627" name="T91"/>
                <a:gd fmla="*/ 2057 w 3125" name="T92"/>
                <a:gd fmla="*/ 2174 h 2627" name="T93"/>
                <a:gd fmla="*/ 1868 w 3125" name="T94"/>
                <a:gd fmla="*/ 2147 h 2627" name="T95"/>
                <a:gd fmla="*/ 2742 w 3125" name="T96"/>
                <a:gd fmla="*/ 1478 h 2627" name="T97"/>
                <a:gd fmla="*/ 2164 w 3125" name="T98"/>
                <a:gd fmla="*/ 900 h 2627" name="T99"/>
                <a:gd fmla="*/ 1586 w 3125" name="T100"/>
                <a:gd fmla="*/ 1478 h 2627" name="T101"/>
                <a:gd fmla="*/ 2164 w 3125" name="T102"/>
                <a:gd fmla="*/ 2056 h 2627" name="T103"/>
                <a:gd fmla="*/ 2742 w 3125" name="T104"/>
                <a:gd fmla="*/ 1478 h 2627" name="T105"/>
                <a:gd fmla="*/ 2164 w 3125" name="T106"/>
                <a:gd fmla="*/ 1911 h 2627" name="T107"/>
                <a:gd fmla="*/ 1731 w 3125" name="T108"/>
                <a:gd fmla="*/ 1478 h 2627" name="T109"/>
                <a:gd fmla="*/ 2164 w 3125" name="T110"/>
                <a:gd fmla="*/ 1045 h 2627" name="T111"/>
                <a:gd fmla="*/ 2597 w 3125" name="T112"/>
                <a:gd fmla="*/ 1478 h 2627" name="T113"/>
                <a:gd fmla="*/ 2164 w 3125" name="T114"/>
                <a:gd fmla="*/ 1911 h 2627" name="T115"/>
                <a:gd fmla="*/ 2553 w 3125" name="T116"/>
                <a:gd fmla="*/ 2020 h 2627" name="T117"/>
                <a:gd fmla="*/ 2681 w 3125" name="T118"/>
                <a:gd fmla="*/ 1892 h 2627" name="T119"/>
                <a:gd fmla="*/ 3125 w 3125" name="T120"/>
                <a:gd fmla="*/ 2336 h 2627" name="T121"/>
                <a:gd fmla="*/ 2997 w 3125" name="T122"/>
                <a:gd fmla="*/ 2464 h 2627" name="T123"/>
                <a:gd fmla="*/ 2553 w 3125" name="T124"/>
                <a:gd fmla="*/ 2020 h 262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627" w="3125">
                  <a:moveTo>
                    <a:pt x="2115" y="0"/>
                  </a:moveTo>
                  <a:lnTo>
                    <a:pt x="0" y="0"/>
                  </a:lnTo>
                  <a:lnTo>
                    <a:pt x="0" y="797"/>
                  </a:lnTo>
                  <a:lnTo>
                    <a:pt x="2115" y="797"/>
                  </a:lnTo>
                  <a:lnTo>
                    <a:pt x="2115" y="0"/>
                  </a:lnTo>
                  <a:close/>
                  <a:moveTo>
                    <a:pt x="472" y="560"/>
                  </a:moveTo>
                  <a:cubicBezTo>
                    <a:pt x="384" y="560"/>
                    <a:pt x="312" y="489"/>
                    <a:pt x="312" y="400"/>
                  </a:cubicBezTo>
                  <a:cubicBezTo>
                    <a:pt x="312" y="311"/>
                    <a:pt x="384" y="240"/>
                    <a:pt x="472" y="240"/>
                  </a:cubicBezTo>
                  <a:cubicBezTo>
                    <a:pt x="561" y="240"/>
                    <a:pt x="633" y="311"/>
                    <a:pt x="633" y="400"/>
                  </a:cubicBezTo>
                  <a:cubicBezTo>
                    <a:pt x="633" y="489"/>
                    <a:pt x="561" y="560"/>
                    <a:pt x="472" y="560"/>
                  </a:cubicBezTo>
                  <a:close/>
                  <a:moveTo>
                    <a:pt x="1063" y="560"/>
                  </a:moveTo>
                  <a:cubicBezTo>
                    <a:pt x="975" y="560"/>
                    <a:pt x="903" y="489"/>
                    <a:pt x="903" y="400"/>
                  </a:cubicBezTo>
                  <a:cubicBezTo>
                    <a:pt x="903" y="311"/>
                    <a:pt x="975" y="240"/>
                    <a:pt x="1063" y="240"/>
                  </a:cubicBezTo>
                  <a:cubicBezTo>
                    <a:pt x="1152" y="240"/>
                    <a:pt x="1224" y="311"/>
                    <a:pt x="1224" y="400"/>
                  </a:cubicBezTo>
                  <a:cubicBezTo>
                    <a:pt x="1224" y="489"/>
                    <a:pt x="1152" y="560"/>
                    <a:pt x="1063" y="560"/>
                  </a:cubicBezTo>
                  <a:close/>
                  <a:moveTo>
                    <a:pt x="1675" y="559"/>
                  </a:moveTo>
                  <a:cubicBezTo>
                    <a:pt x="1587" y="559"/>
                    <a:pt x="1515" y="487"/>
                    <a:pt x="1515" y="398"/>
                  </a:cubicBezTo>
                  <a:cubicBezTo>
                    <a:pt x="1515" y="310"/>
                    <a:pt x="1587" y="238"/>
                    <a:pt x="1675" y="238"/>
                  </a:cubicBezTo>
                  <a:cubicBezTo>
                    <a:pt x="1764" y="238"/>
                    <a:pt x="1836" y="310"/>
                    <a:pt x="1836" y="398"/>
                  </a:cubicBezTo>
                  <a:cubicBezTo>
                    <a:pt x="1836" y="487"/>
                    <a:pt x="1764" y="559"/>
                    <a:pt x="1675" y="559"/>
                  </a:cubicBezTo>
                  <a:close/>
                  <a:moveTo>
                    <a:pt x="1372" y="1490"/>
                  </a:moveTo>
                  <a:cubicBezTo>
                    <a:pt x="1372" y="1238"/>
                    <a:pt x="1508" y="1019"/>
                    <a:pt x="1710" y="900"/>
                  </a:cubicBezTo>
                  <a:lnTo>
                    <a:pt x="0" y="900"/>
                  </a:lnTo>
                  <a:lnTo>
                    <a:pt x="0" y="1697"/>
                  </a:lnTo>
                  <a:lnTo>
                    <a:pt x="1404" y="1697"/>
                  </a:lnTo>
                  <a:cubicBezTo>
                    <a:pt x="1384" y="1632"/>
                    <a:pt x="1372" y="1562"/>
                    <a:pt x="1372" y="1490"/>
                  </a:cubicBezTo>
                  <a:close/>
                  <a:moveTo>
                    <a:pt x="472" y="1461"/>
                  </a:moveTo>
                  <a:cubicBezTo>
                    <a:pt x="384" y="1461"/>
                    <a:pt x="312" y="1389"/>
                    <a:pt x="312" y="1300"/>
                  </a:cubicBezTo>
                  <a:cubicBezTo>
                    <a:pt x="312" y="1212"/>
                    <a:pt x="384" y="1140"/>
                    <a:pt x="472" y="1140"/>
                  </a:cubicBezTo>
                  <a:cubicBezTo>
                    <a:pt x="561" y="1140"/>
                    <a:pt x="633" y="1212"/>
                    <a:pt x="633" y="1300"/>
                  </a:cubicBezTo>
                  <a:cubicBezTo>
                    <a:pt x="633" y="1389"/>
                    <a:pt x="561" y="1461"/>
                    <a:pt x="472" y="1461"/>
                  </a:cubicBezTo>
                  <a:close/>
                  <a:moveTo>
                    <a:pt x="1063" y="1461"/>
                  </a:moveTo>
                  <a:cubicBezTo>
                    <a:pt x="975" y="1461"/>
                    <a:pt x="903" y="1389"/>
                    <a:pt x="903" y="1300"/>
                  </a:cubicBezTo>
                  <a:cubicBezTo>
                    <a:pt x="903" y="1212"/>
                    <a:pt x="975" y="1140"/>
                    <a:pt x="1063" y="1140"/>
                  </a:cubicBezTo>
                  <a:cubicBezTo>
                    <a:pt x="1152" y="1140"/>
                    <a:pt x="1224" y="1212"/>
                    <a:pt x="1224" y="1300"/>
                  </a:cubicBezTo>
                  <a:cubicBezTo>
                    <a:pt x="1224" y="1389"/>
                    <a:pt x="1152" y="1461"/>
                    <a:pt x="1063" y="1461"/>
                  </a:cubicBezTo>
                  <a:close/>
                  <a:moveTo>
                    <a:pt x="1868" y="2147"/>
                  </a:moveTo>
                  <a:lnTo>
                    <a:pt x="1868" y="2455"/>
                  </a:lnTo>
                  <a:lnTo>
                    <a:pt x="247" y="2455"/>
                  </a:lnTo>
                  <a:lnTo>
                    <a:pt x="247" y="2002"/>
                  </a:lnTo>
                  <a:lnTo>
                    <a:pt x="1604" y="2002"/>
                  </a:lnTo>
                  <a:cubicBezTo>
                    <a:pt x="1548" y="1953"/>
                    <a:pt x="1501" y="1895"/>
                    <a:pt x="1463" y="1830"/>
                  </a:cubicBezTo>
                  <a:lnTo>
                    <a:pt x="0" y="1830"/>
                  </a:lnTo>
                  <a:lnTo>
                    <a:pt x="0" y="2627"/>
                  </a:lnTo>
                  <a:lnTo>
                    <a:pt x="2115" y="2627"/>
                  </a:lnTo>
                  <a:lnTo>
                    <a:pt x="2115" y="2171"/>
                  </a:lnTo>
                  <a:cubicBezTo>
                    <a:pt x="2096" y="2173"/>
                    <a:pt x="2076" y="2174"/>
                    <a:pt x="2057" y="2174"/>
                  </a:cubicBezTo>
                  <a:cubicBezTo>
                    <a:pt x="1991" y="2174"/>
                    <a:pt x="1928" y="2165"/>
                    <a:pt x="1868" y="2147"/>
                  </a:cubicBezTo>
                  <a:close/>
                  <a:moveTo>
                    <a:pt x="2742" y="1478"/>
                  </a:moveTo>
                  <a:cubicBezTo>
                    <a:pt x="2742" y="1159"/>
                    <a:pt x="2483" y="900"/>
                    <a:pt x="2164" y="900"/>
                  </a:cubicBezTo>
                  <a:cubicBezTo>
                    <a:pt x="1845" y="900"/>
                    <a:pt x="1586" y="1159"/>
                    <a:pt x="1586" y="1478"/>
                  </a:cubicBezTo>
                  <a:cubicBezTo>
                    <a:pt x="1586" y="1797"/>
                    <a:pt x="1845" y="2056"/>
                    <a:pt x="2164" y="2056"/>
                  </a:cubicBezTo>
                  <a:cubicBezTo>
                    <a:pt x="2483" y="2056"/>
                    <a:pt x="2742" y="1797"/>
                    <a:pt x="2742" y="1478"/>
                  </a:cubicBezTo>
                  <a:close/>
                  <a:moveTo>
                    <a:pt x="2164" y="1911"/>
                  </a:moveTo>
                  <a:cubicBezTo>
                    <a:pt x="1925" y="1911"/>
                    <a:pt x="1731" y="1717"/>
                    <a:pt x="1731" y="1478"/>
                  </a:cubicBezTo>
                  <a:cubicBezTo>
                    <a:pt x="1731" y="1239"/>
                    <a:pt x="1925" y="1045"/>
                    <a:pt x="2164" y="1045"/>
                  </a:cubicBezTo>
                  <a:cubicBezTo>
                    <a:pt x="2403" y="1045"/>
                    <a:pt x="2597" y="1239"/>
                    <a:pt x="2597" y="1478"/>
                  </a:cubicBezTo>
                  <a:cubicBezTo>
                    <a:pt x="2597" y="1717"/>
                    <a:pt x="2403" y="1911"/>
                    <a:pt x="2164" y="1911"/>
                  </a:cubicBezTo>
                  <a:close/>
                  <a:moveTo>
                    <a:pt x="2553" y="2020"/>
                  </a:moveTo>
                  <a:lnTo>
                    <a:pt x="2681" y="1892"/>
                  </a:lnTo>
                  <a:lnTo>
                    <a:pt x="3125" y="2336"/>
                  </a:lnTo>
                  <a:lnTo>
                    <a:pt x="2997" y="2464"/>
                  </a:lnTo>
                  <a:lnTo>
                    <a:pt x="2553" y="2020"/>
                  </a:lnTo>
                  <a:close/>
                </a:path>
              </a:pathLst>
            </a:custGeom>
            <a:solidFill>
              <a:schemeClr val="bg1"/>
            </a:solidFill>
            <a:ln>
              <a:noFill/>
            </a:ln>
          </p:spPr>
          <p:txBody>
            <a:bodyP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grpSp>
      <p:grpSp>
        <p:nvGrpSpPr>
          <p:cNvPr id="34" name="íṣļïďé">
            <a:extLst>
              <a:ext uri="{FF2B5EF4-FFF2-40B4-BE49-F238E27FC236}">
                <a16:creationId xmlns:a16="http://schemas.microsoft.com/office/drawing/2014/main" id="{9FF00FDA-2F00-463D-BF88-7660F765B17F}"/>
              </a:ext>
            </a:extLst>
          </p:cNvPr>
          <p:cNvGrpSpPr/>
          <p:nvPr/>
        </p:nvGrpSpPr>
        <p:grpSpPr>
          <a:xfrm>
            <a:off x="8319409" y="1612004"/>
            <a:ext cx="2738452" cy="1458631"/>
            <a:chOff x="895225" y="4675469"/>
            <a:chExt cx="3187950" cy="1458631"/>
          </a:xfrm>
        </p:grpSpPr>
        <p:sp>
          <p:nvSpPr>
            <p:cNvPr id="35" name="ïṣ1iďè">
              <a:extLst>
                <a:ext uri="{FF2B5EF4-FFF2-40B4-BE49-F238E27FC236}">
                  <a16:creationId xmlns:a16="http://schemas.microsoft.com/office/drawing/2014/main" id="{C1B23E21-8E29-4BEC-8C7E-CBD9E968DA1E}"/>
                </a:ext>
              </a:extLst>
            </p:cNvPr>
            <p:cNvSpPr/>
            <p:nvPr/>
          </p:nvSpPr>
          <p:spPr bwMode="auto">
            <a:xfrm>
              <a:off x="895225" y="5117274"/>
              <a:ext cx="3187948" cy="1016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spcBef>
                  <a:spcPct val="0"/>
                </a:spcBef>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36" name="iṥḻîďê">
              <a:extLst>
                <a:ext uri="{FF2B5EF4-FFF2-40B4-BE49-F238E27FC236}">
                  <a16:creationId xmlns:a16="http://schemas.microsoft.com/office/drawing/2014/main" id="{E4514497-37A5-414D-9A1C-A0D7B543C1E3}"/>
                </a:ext>
              </a:extLst>
            </p:cNvPr>
            <p:cNvSpPr txBox="1"/>
            <p:nvPr/>
          </p:nvSpPr>
          <p:spPr bwMode="auto">
            <a:xfrm>
              <a:off x="895225" y="4675469"/>
              <a:ext cx="3187950" cy="441805"/>
            </a:xfrm>
            <a:prstGeom prst="rect">
              <a:avLst/>
            </a:prstGeom>
            <a:no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spcBef>
                  <a:spcPct val="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grpSp>
        <p:nvGrpSpPr>
          <p:cNvPr id="37" name="îSḷïḋè">
            <a:extLst>
              <a:ext uri="{FF2B5EF4-FFF2-40B4-BE49-F238E27FC236}">
                <a16:creationId xmlns:a16="http://schemas.microsoft.com/office/drawing/2014/main" id="{1239BF10-830D-4704-BD33-5B59E61B810E}"/>
              </a:ext>
            </a:extLst>
          </p:cNvPr>
          <p:cNvGrpSpPr/>
          <p:nvPr/>
        </p:nvGrpSpPr>
        <p:grpSpPr>
          <a:xfrm>
            <a:off x="8319409" y="5018944"/>
            <a:ext cx="2738452" cy="1458631"/>
            <a:chOff x="895225" y="4675469"/>
            <a:chExt cx="3187950" cy="1458631"/>
          </a:xfrm>
        </p:grpSpPr>
        <p:sp>
          <p:nvSpPr>
            <p:cNvPr id="38" name="îṧľïďê">
              <a:extLst>
                <a:ext uri="{FF2B5EF4-FFF2-40B4-BE49-F238E27FC236}">
                  <a16:creationId xmlns:a16="http://schemas.microsoft.com/office/drawing/2014/main" id="{E4C9D968-A4FE-4FC5-A6FF-8217868F18BF}"/>
                </a:ext>
              </a:extLst>
            </p:cNvPr>
            <p:cNvSpPr/>
            <p:nvPr/>
          </p:nvSpPr>
          <p:spPr bwMode="auto">
            <a:xfrm>
              <a:off x="895225" y="5117274"/>
              <a:ext cx="3187948" cy="1016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50000"/>
                </a:lnSpc>
                <a:spcBef>
                  <a:spcPct val="0"/>
                </a:spcBef>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39" name="ïṥḻiḑè">
              <a:extLst>
                <a:ext uri="{FF2B5EF4-FFF2-40B4-BE49-F238E27FC236}">
                  <a16:creationId xmlns:a16="http://schemas.microsoft.com/office/drawing/2014/main" id="{45B1FE2A-FE90-4DBF-B215-730FB7F70788}"/>
                </a:ext>
              </a:extLst>
            </p:cNvPr>
            <p:cNvSpPr txBox="1"/>
            <p:nvPr/>
          </p:nvSpPr>
          <p:spPr bwMode="auto">
            <a:xfrm>
              <a:off x="895225" y="4675469"/>
              <a:ext cx="3187950" cy="441805"/>
            </a:xfrm>
            <a:prstGeom prst="rect">
              <a:avLst/>
            </a:prstGeom>
            <a:no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spcBef>
                  <a:spcPct val="0"/>
                </a:spcBef>
              </a:pPr>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grpSp>
        <p:nvGrpSpPr>
          <p:cNvPr id="40" name="íşľiḑé">
            <a:extLst>
              <a:ext uri="{FF2B5EF4-FFF2-40B4-BE49-F238E27FC236}">
                <a16:creationId xmlns:a16="http://schemas.microsoft.com/office/drawing/2014/main" id="{F510ED44-0AAF-4E74-AB31-AF5AA99947D9}"/>
              </a:ext>
            </a:extLst>
          </p:cNvPr>
          <p:cNvGrpSpPr/>
          <p:nvPr/>
        </p:nvGrpSpPr>
        <p:grpSpPr>
          <a:xfrm>
            <a:off x="9378950" y="2958804"/>
            <a:ext cx="622300" cy="622300"/>
            <a:chOff x="4849770" y="4185155"/>
            <a:chExt cx="876958" cy="876956"/>
          </a:xfrm>
        </p:grpSpPr>
        <p:sp>
          <p:nvSpPr>
            <p:cNvPr id="41" name="íS1îḍê">
              <a:extLst>
                <a:ext uri="{FF2B5EF4-FFF2-40B4-BE49-F238E27FC236}">
                  <a16:creationId xmlns:a16="http://schemas.microsoft.com/office/drawing/2014/main" id="{C11B90F0-221E-4B73-8574-83FCF9D94872}"/>
                </a:ext>
              </a:extLst>
            </p:cNvPr>
            <p:cNvSpPr/>
            <p:nvPr/>
          </p:nvSpPr>
          <p:spPr bwMode="auto">
            <a:xfrm>
              <a:off x="4849770" y="4185155"/>
              <a:ext cx="876958" cy="876956"/>
            </a:xfrm>
            <a:prstGeom prst="ellipse">
              <a:avLst/>
            </a:prstGeom>
            <a:solidFill>
              <a:srgbClr val="8CB734"/>
            </a:solidFill>
            <a:ln w="28575">
              <a:solidFill>
                <a:schemeClr val="bg1"/>
              </a:solidFill>
            </a:ln>
            <a:effec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32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2" name="îṧḷîḑê">
              <a:extLst>
                <a:ext uri="{FF2B5EF4-FFF2-40B4-BE49-F238E27FC236}">
                  <a16:creationId xmlns:a16="http://schemas.microsoft.com/office/drawing/2014/main" id="{3FA2165A-BCFE-40E7-A161-A0CF2F1E0ADD}"/>
                </a:ext>
              </a:extLst>
            </p:cNvPr>
            <p:cNvSpPr/>
            <p:nvPr/>
          </p:nvSpPr>
          <p:spPr bwMode="auto">
            <a:xfrm>
              <a:off x="5093297" y="4406527"/>
              <a:ext cx="389910" cy="434232"/>
            </a:xfrm>
            <a:custGeom>
              <a:gdLst>
                <a:gd fmla="*/ 371862 w 544795" name="connsiteX0"/>
                <a:gd fmla="*/ 453666 h 606722" name="connsiteY0"/>
                <a:gd fmla="*/ 382990 w 544795" name="connsiteX1"/>
                <a:gd fmla="*/ 457577 h 606722" name="connsiteY1"/>
                <a:gd fmla="*/ 397500 w 544795" name="connsiteX2"/>
                <a:gd fmla="*/ 482642 h 606722" name="connsiteY2"/>
                <a:gd fmla="*/ 395275 w 544795" name="connsiteX3"/>
                <a:gd fmla="*/ 494108 h 606722" name="connsiteY3"/>
                <a:gd fmla="*/ 340260 w 544795" name="connsiteX4"/>
                <a:gd fmla="*/ 525839 h 606722" name="connsiteY4"/>
                <a:gd fmla="*/ 272337 w 544795" name="connsiteX5"/>
                <a:gd fmla="*/ 606722 h 606722" name="connsiteY5"/>
                <a:gd fmla="*/ 212782 w 544795" name="connsiteX6"/>
                <a:gd fmla="*/ 503529 h 606722" name="connsiteY6"/>
                <a:gd fmla="*/ 266640 w 544795" name="connsiteX7"/>
                <a:gd fmla="*/ 469576 h 606722" name="connsiteY7"/>
                <a:gd fmla="*/ 266640 w 544795" name="connsiteX8"/>
                <a:gd fmla="*/ 469487 h 606722" name="connsiteY8"/>
                <a:gd fmla="*/ 316847 w 544795" name="connsiteX9"/>
                <a:gd fmla="*/ 485397 h 606722" name="connsiteY9"/>
                <a:gd fmla="*/ 65428 w 544795" name="connsiteX10"/>
                <a:gd fmla="*/ 352069 h 606722" name="connsiteY10"/>
                <a:gd fmla="*/ 124157 w 544795" name="connsiteX11"/>
                <a:gd fmla="*/ 379773 h 606722" name="connsiteY11"/>
                <a:gd fmla="*/ 136704 w 544795" name="connsiteX12"/>
                <a:gd fmla="*/ 432826 h 606722" name="connsiteY12"/>
                <a:gd fmla="*/ 191696 w 544795" name="connsiteX13"/>
                <a:gd fmla="*/ 464551 h 606722" name="connsiteY13"/>
                <a:gd fmla="*/ 193920 w 544795" name="connsiteX14"/>
                <a:gd fmla="*/ 476193 h 606722" name="connsiteY14"/>
                <a:gd fmla="*/ 179416 w 544795" name="connsiteX15"/>
                <a:gd fmla="*/ 501075 h 606722" name="connsiteY15"/>
                <a:gd fmla="*/ 168293 w 544795" name="connsiteX16"/>
                <a:gd fmla="*/ 504985 h 606722" name="connsiteY16"/>
                <a:gd fmla="*/ 113212 w 544795" name="connsiteX17"/>
                <a:gd fmla="*/ 473171 h 606722" name="connsiteY17"/>
                <a:gd fmla="*/ 68987 w 544795" name="connsiteX18"/>
                <a:gd fmla="*/ 489345 h 606722" name="connsiteY18"/>
                <a:gd fmla="*/ 9368 w 544795" name="connsiteX19"/>
                <a:gd fmla="*/ 386349 h 606722" name="connsiteY19"/>
                <a:gd fmla="*/ 65428 w 544795" name="connsiteX20"/>
                <a:gd fmla="*/ 352069 h 606722" name="connsiteY20"/>
                <a:gd fmla="*/ 461474 w 544795" name="connsiteX21"/>
                <a:gd fmla="*/ 284808 h 606722" name="connsiteY21"/>
                <a:gd fmla="*/ 490322 w 544795" name="connsiteX22"/>
                <a:gd fmla="*/ 284808 h 606722" name="connsiteY22"/>
                <a:gd fmla="*/ 499226 w 544795" name="connsiteX23"/>
                <a:gd fmla="*/ 292540 h 606722" name="connsiteY23"/>
                <a:gd fmla="*/ 499226 w 544795" name="connsiteX24"/>
                <a:gd fmla="*/ 355905 h 606722" name="connsiteY24"/>
                <a:gd fmla="*/ 475809 w 544795" name="connsiteX25"/>
                <a:gd fmla="*/ 489301 h 606722" name="connsiteY25"/>
                <a:gd fmla="*/ 413751 w 544795" name="connsiteX26"/>
                <a:gd fmla="*/ 391009 h 606722" name="connsiteY26"/>
                <a:gd fmla="*/ 452482 w 544795" name="connsiteX27"/>
                <a:gd fmla="*/ 355905 h 606722" name="connsiteY27"/>
                <a:gd fmla="*/ 452482 w 544795" name="connsiteX28"/>
                <a:gd fmla="*/ 292451 h 606722" name="connsiteY28"/>
                <a:gd fmla="*/ 461474 w 544795" name="connsiteX29"/>
                <a:gd fmla="*/ 284808 h 606722" name="connsiteY29"/>
                <a:gd fmla="*/ 272398 w 544795" name="connsiteX30"/>
                <a:gd fmla="*/ 203440 h 606722" name="connsiteY30"/>
                <a:gd fmla="*/ 372495 w 544795" name="connsiteX31"/>
                <a:gd fmla="*/ 303361 h 606722" name="connsiteY31"/>
                <a:gd fmla="*/ 272398 w 544795" name="connsiteX32"/>
                <a:gd fmla="*/ 403282 h 606722" name="connsiteY32"/>
                <a:gd fmla="*/ 172301 w 544795" name="connsiteX33"/>
                <a:gd fmla="*/ 303361 h 606722" name="connsiteY33"/>
                <a:gd fmla="*/ 272398 w 544795" name="connsiteX34"/>
                <a:gd fmla="*/ 203440 h 606722" name="connsiteY34"/>
                <a:gd fmla="*/ 68806 w 544795" name="connsiteX35"/>
                <a:gd fmla="*/ 117280 h 606722" name="connsiteY35"/>
                <a:gd fmla="*/ 68984 w 544795" name="connsiteX36"/>
                <a:gd fmla="*/ 117280 h 606722" name="connsiteY36"/>
                <a:gd fmla="*/ 130127 w 544795" name="connsiteX37"/>
                <a:gd fmla="*/ 217295 h 606722" name="connsiteY37"/>
                <a:gd fmla="*/ 92302 w 544795" name="connsiteX38"/>
                <a:gd fmla="*/ 250633 h 606722" name="connsiteY38"/>
                <a:gd fmla="*/ 92302 w 544795" name="connsiteX39"/>
                <a:gd fmla="*/ 314198 h 606722" name="connsiteY39"/>
                <a:gd fmla="*/ 83313 w 544795" name="connsiteX40"/>
                <a:gd fmla="*/ 321933 h 606722" name="connsiteY40"/>
                <a:gd fmla="*/ 54477 w 544795" name="connsiteX41"/>
                <a:gd fmla="*/ 321844 h 606722" name="connsiteY41"/>
                <a:gd fmla="*/ 45489 w 544795" name="connsiteX42"/>
                <a:gd fmla="*/ 314198 h 606722" name="connsiteY42"/>
                <a:gd fmla="*/ 45489 w 544795" name="connsiteX43"/>
                <a:gd fmla="*/ 250722 h 606722" name="connsiteY43"/>
                <a:gd fmla="*/ 9355 w 544795" name="connsiteX44"/>
                <a:gd fmla="*/ 220406 h 606722" name="connsiteY44"/>
                <a:gd fmla="*/ 68806 w 544795" name="connsiteX45"/>
                <a:gd fmla="*/ 117280 h 606722" name="connsiteY45"/>
                <a:gd fmla="*/ 376504 w 544795" name="connsiteX46"/>
                <a:gd fmla="*/ 101756 h 606722" name="connsiteY46"/>
                <a:gd fmla="*/ 431501 w 544795" name="connsiteX47"/>
                <a:gd fmla="*/ 133487 h 606722" name="connsiteY47"/>
                <a:gd fmla="*/ 535444 w 544795" name="connsiteX48"/>
                <a:gd fmla="*/ 151708 h 606722" name="connsiteY48"/>
                <a:gd fmla="*/ 475819 w 544795" name="connsiteX49"/>
                <a:gd fmla="*/ 254812 h 606722" name="connsiteY49"/>
                <a:gd fmla="*/ 416907 w 544795" name="connsiteX50"/>
                <a:gd fmla="*/ 221392 h 606722" name="connsiteY50"/>
                <a:gd fmla="*/ 408185 w 544795" name="connsiteX51"/>
                <a:gd fmla="*/ 173929 h 606722" name="connsiteY51"/>
                <a:gd fmla="*/ 353100 w 544795" name="connsiteX52"/>
                <a:gd fmla="*/ 142109 h 606722" name="connsiteY52"/>
                <a:gd fmla="*/ 350875 w 544795" name="connsiteX53"/>
                <a:gd fmla="*/ 130554 h 606722" name="connsiteY53"/>
                <a:gd fmla="*/ 365380 w 544795" name="connsiteX54"/>
                <a:gd fmla="*/ 105667 h 606722" name="connsiteY54"/>
                <a:gd fmla="*/ 376504 w 544795" name="connsiteX55"/>
                <a:gd fmla="*/ 101756 h 606722" name="connsiteY55"/>
                <a:gd fmla="*/ 272319 w 544795" name="connsiteX56"/>
                <a:gd fmla="*/ 0 h 606722" name="connsiteY56"/>
                <a:gd fmla="*/ 331948 w 544795" name="connsiteX57"/>
                <a:gd fmla="*/ 103104 h 606722" name="connsiteY57"/>
                <a:gd fmla="*/ 266623 w 544795" name="connsiteX58"/>
                <a:gd fmla="*/ 137146 h 606722" name="connsiteY58"/>
                <a:gd fmla="*/ 266623 w 544795" name="connsiteX59"/>
                <a:gd fmla="*/ 137235 h 606722" name="connsiteY59"/>
                <a:gd fmla="*/ 227908 w 544795" name="connsiteX60"/>
                <a:gd fmla="*/ 121325 h 606722" name="connsiteY60"/>
                <a:gd fmla="*/ 172907 w 544795" name="connsiteX61"/>
                <a:gd fmla="*/ 153056 h 606722" name="connsiteY61"/>
                <a:gd fmla="*/ 161693 w 544795" name="connsiteX62"/>
                <a:gd fmla="*/ 149145 h 606722" name="connsiteY62"/>
                <a:gd fmla="*/ 147364 w 544795" name="connsiteX63"/>
                <a:gd fmla="*/ 124169 h 606722" name="connsiteY63"/>
                <a:gd fmla="*/ 149589 w 544795" name="connsiteX64"/>
                <a:gd fmla="*/ 112614 h 606722" name="connsiteY64"/>
                <a:gd fmla="*/ 204501 w 544795" name="connsiteX65"/>
                <a:gd fmla="*/ 80883 h 606722" name="connsiteY65"/>
                <a:gd fmla="*/ 272319 w 544795" name="connsiteX66"/>
                <a:gd fmla="*/ 0 h 606722"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606722" w="544795">
                  <a:moveTo>
                    <a:pt x="371862" y="453666"/>
                  </a:moveTo>
                  <a:cubicBezTo>
                    <a:pt x="375957" y="451266"/>
                    <a:pt x="381210" y="453133"/>
                    <a:pt x="382990" y="457577"/>
                  </a:cubicBezTo>
                  <a:cubicBezTo>
                    <a:pt x="386462" y="466198"/>
                    <a:pt x="391358" y="474820"/>
                    <a:pt x="397500" y="482642"/>
                  </a:cubicBezTo>
                  <a:cubicBezTo>
                    <a:pt x="400438" y="486286"/>
                    <a:pt x="399281" y="491708"/>
                    <a:pt x="395275" y="494108"/>
                  </a:cubicBezTo>
                  <a:lnTo>
                    <a:pt x="340260" y="525839"/>
                  </a:lnTo>
                  <a:cubicBezTo>
                    <a:pt x="347470" y="565836"/>
                    <a:pt x="317114" y="606722"/>
                    <a:pt x="272337" y="606722"/>
                  </a:cubicBezTo>
                  <a:cubicBezTo>
                    <a:pt x="219192" y="606722"/>
                    <a:pt x="186343" y="549126"/>
                    <a:pt x="212782" y="503529"/>
                  </a:cubicBezTo>
                  <a:cubicBezTo>
                    <a:pt x="224889" y="482642"/>
                    <a:pt x="245453" y="471354"/>
                    <a:pt x="266640" y="469576"/>
                  </a:cubicBezTo>
                  <a:lnTo>
                    <a:pt x="266640" y="469487"/>
                  </a:lnTo>
                  <a:cubicBezTo>
                    <a:pt x="285067" y="467976"/>
                    <a:pt x="303494" y="474109"/>
                    <a:pt x="316847" y="485397"/>
                  </a:cubicBezTo>
                  <a:close/>
                  <a:moveTo>
                    <a:pt x="65428" y="352069"/>
                  </a:moveTo>
                  <a:cubicBezTo>
                    <a:pt x="87385" y="351003"/>
                    <a:pt x="109786" y="360267"/>
                    <a:pt x="124157" y="379773"/>
                  </a:cubicBezTo>
                  <a:cubicBezTo>
                    <a:pt x="135369" y="395058"/>
                    <a:pt x="140174" y="413898"/>
                    <a:pt x="136704" y="432826"/>
                  </a:cubicBezTo>
                  <a:lnTo>
                    <a:pt x="191696" y="464551"/>
                  </a:lnTo>
                  <a:cubicBezTo>
                    <a:pt x="195878" y="466951"/>
                    <a:pt x="196857" y="472460"/>
                    <a:pt x="193920" y="476193"/>
                  </a:cubicBezTo>
                  <a:cubicBezTo>
                    <a:pt x="187781" y="483835"/>
                    <a:pt x="182975" y="492366"/>
                    <a:pt x="179416" y="501075"/>
                  </a:cubicBezTo>
                  <a:cubicBezTo>
                    <a:pt x="177636" y="505519"/>
                    <a:pt x="172475" y="507296"/>
                    <a:pt x="168293" y="504985"/>
                  </a:cubicBezTo>
                  <a:lnTo>
                    <a:pt x="113212" y="473171"/>
                  </a:lnTo>
                  <a:cubicBezTo>
                    <a:pt x="101466" y="483213"/>
                    <a:pt x="86250" y="489345"/>
                    <a:pt x="68987" y="489345"/>
                  </a:cubicBezTo>
                  <a:cubicBezTo>
                    <a:pt x="16042" y="489345"/>
                    <a:pt x="-17238" y="432293"/>
                    <a:pt x="9368" y="386349"/>
                  </a:cubicBezTo>
                  <a:cubicBezTo>
                    <a:pt x="21959" y="364533"/>
                    <a:pt x="43471" y="353136"/>
                    <a:pt x="65428" y="352069"/>
                  </a:cubicBezTo>
                  <a:close/>
                  <a:moveTo>
                    <a:pt x="461474" y="284808"/>
                  </a:moveTo>
                  <a:cubicBezTo>
                    <a:pt x="471001" y="286141"/>
                    <a:pt x="480706" y="286230"/>
                    <a:pt x="490322" y="284808"/>
                  </a:cubicBezTo>
                  <a:cubicBezTo>
                    <a:pt x="495041" y="284186"/>
                    <a:pt x="499226" y="287741"/>
                    <a:pt x="499226" y="292540"/>
                  </a:cubicBezTo>
                  <a:lnTo>
                    <a:pt x="499226" y="355905"/>
                  </a:lnTo>
                  <a:cubicBezTo>
                    <a:pt x="571701" y="381767"/>
                    <a:pt x="552380" y="489301"/>
                    <a:pt x="475809" y="489301"/>
                  </a:cubicBezTo>
                  <a:cubicBezTo>
                    <a:pt x="425771" y="489301"/>
                    <a:pt x="391759" y="436956"/>
                    <a:pt x="413751" y="391009"/>
                  </a:cubicBezTo>
                  <a:cubicBezTo>
                    <a:pt x="421586" y="374835"/>
                    <a:pt x="435387" y="362037"/>
                    <a:pt x="452482" y="355905"/>
                  </a:cubicBezTo>
                  <a:lnTo>
                    <a:pt x="452482" y="292451"/>
                  </a:lnTo>
                  <a:cubicBezTo>
                    <a:pt x="452482" y="287652"/>
                    <a:pt x="456755" y="284097"/>
                    <a:pt x="461474" y="284808"/>
                  </a:cubicBezTo>
                  <a:close/>
                  <a:moveTo>
                    <a:pt x="272398" y="203440"/>
                  </a:moveTo>
                  <a:cubicBezTo>
                    <a:pt x="327680" y="203440"/>
                    <a:pt x="372495" y="248176"/>
                    <a:pt x="372495" y="303361"/>
                  </a:cubicBezTo>
                  <a:cubicBezTo>
                    <a:pt x="372495" y="358546"/>
                    <a:pt x="327680" y="403282"/>
                    <a:pt x="272398" y="403282"/>
                  </a:cubicBezTo>
                  <a:cubicBezTo>
                    <a:pt x="217116" y="403282"/>
                    <a:pt x="172301" y="358546"/>
                    <a:pt x="172301" y="303361"/>
                  </a:cubicBezTo>
                  <a:cubicBezTo>
                    <a:pt x="172301" y="248176"/>
                    <a:pt x="217116" y="203440"/>
                    <a:pt x="272398" y="203440"/>
                  </a:cubicBezTo>
                  <a:close/>
                  <a:moveTo>
                    <a:pt x="68806" y="117280"/>
                  </a:moveTo>
                  <a:lnTo>
                    <a:pt x="68984" y="117280"/>
                  </a:lnTo>
                  <a:cubicBezTo>
                    <a:pt x="121316" y="117369"/>
                    <a:pt x="153178" y="172488"/>
                    <a:pt x="130127" y="217295"/>
                  </a:cubicBezTo>
                  <a:cubicBezTo>
                    <a:pt x="122028" y="233208"/>
                    <a:pt x="108411" y="244855"/>
                    <a:pt x="92302" y="250633"/>
                  </a:cubicBezTo>
                  <a:lnTo>
                    <a:pt x="92302" y="314198"/>
                  </a:lnTo>
                  <a:cubicBezTo>
                    <a:pt x="92302" y="318999"/>
                    <a:pt x="88030" y="322555"/>
                    <a:pt x="83313" y="321933"/>
                  </a:cubicBezTo>
                  <a:cubicBezTo>
                    <a:pt x="73790" y="320510"/>
                    <a:pt x="64000" y="320510"/>
                    <a:pt x="54477" y="321844"/>
                  </a:cubicBezTo>
                  <a:cubicBezTo>
                    <a:pt x="49760" y="322555"/>
                    <a:pt x="45489" y="318910"/>
                    <a:pt x="45489" y="314198"/>
                  </a:cubicBezTo>
                  <a:lnTo>
                    <a:pt x="45489" y="250722"/>
                  </a:lnTo>
                  <a:cubicBezTo>
                    <a:pt x="31160" y="245655"/>
                    <a:pt x="18166" y="235609"/>
                    <a:pt x="9355" y="220406"/>
                  </a:cubicBezTo>
                  <a:cubicBezTo>
                    <a:pt x="-17167" y="174533"/>
                    <a:pt x="15852" y="117280"/>
                    <a:pt x="68806" y="117280"/>
                  </a:cubicBezTo>
                  <a:close/>
                  <a:moveTo>
                    <a:pt x="376504" y="101756"/>
                  </a:moveTo>
                  <a:lnTo>
                    <a:pt x="431501" y="133487"/>
                  </a:lnTo>
                  <a:cubicBezTo>
                    <a:pt x="462737" y="106911"/>
                    <a:pt x="513285" y="113222"/>
                    <a:pt x="535444" y="151708"/>
                  </a:cubicBezTo>
                  <a:cubicBezTo>
                    <a:pt x="561963" y="197394"/>
                    <a:pt x="528947" y="254812"/>
                    <a:pt x="475819" y="254812"/>
                  </a:cubicBezTo>
                  <a:cubicBezTo>
                    <a:pt x="451791" y="254723"/>
                    <a:pt x="429277" y="242013"/>
                    <a:pt x="416907" y="221392"/>
                  </a:cubicBezTo>
                  <a:cubicBezTo>
                    <a:pt x="408630" y="207704"/>
                    <a:pt x="405071" y="190905"/>
                    <a:pt x="408185" y="173929"/>
                  </a:cubicBezTo>
                  <a:lnTo>
                    <a:pt x="353100" y="142109"/>
                  </a:lnTo>
                  <a:cubicBezTo>
                    <a:pt x="348917" y="139798"/>
                    <a:pt x="347938" y="134287"/>
                    <a:pt x="350875" y="130554"/>
                  </a:cubicBezTo>
                  <a:cubicBezTo>
                    <a:pt x="356926" y="122999"/>
                    <a:pt x="361821" y="114466"/>
                    <a:pt x="365380" y="105667"/>
                  </a:cubicBezTo>
                  <a:cubicBezTo>
                    <a:pt x="367071" y="101223"/>
                    <a:pt x="372322" y="99356"/>
                    <a:pt x="376504" y="101756"/>
                  </a:cubicBezTo>
                  <a:close/>
                  <a:moveTo>
                    <a:pt x="272319" y="0"/>
                  </a:moveTo>
                  <a:cubicBezTo>
                    <a:pt x="325540" y="0"/>
                    <a:pt x="358381" y="57596"/>
                    <a:pt x="331948" y="103104"/>
                  </a:cubicBezTo>
                  <a:cubicBezTo>
                    <a:pt x="317619" y="127813"/>
                    <a:pt x="291631" y="139190"/>
                    <a:pt x="266623" y="137146"/>
                  </a:cubicBezTo>
                  <a:lnTo>
                    <a:pt x="266623" y="137235"/>
                  </a:lnTo>
                  <a:cubicBezTo>
                    <a:pt x="253273" y="136080"/>
                    <a:pt x="239211" y="130835"/>
                    <a:pt x="227908" y="121325"/>
                  </a:cubicBezTo>
                  <a:lnTo>
                    <a:pt x="172907" y="153056"/>
                  </a:lnTo>
                  <a:cubicBezTo>
                    <a:pt x="168724" y="155456"/>
                    <a:pt x="163473" y="153501"/>
                    <a:pt x="161693" y="149145"/>
                  </a:cubicBezTo>
                  <a:cubicBezTo>
                    <a:pt x="158133" y="140079"/>
                    <a:pt x="153149" y="131547"/>
                    <a:pt x="147364" y="124169"/>
                  </a:cubicBezTo>
                  <a:cubicBezTo>
                    <a:pt x="144427" y="120436"/>
                    <a:pt x="145406" y="114925"/>
                    <a:pt x="149589" y="112614"/>
                  </a:cubicBezTo>
                  <a:lnTo>
                    <a:pt x="204501" y="80883"/>
                  </a:lnTo>
                  <a:cubicBezTo>
                    <a:pt x="197203" y="40797"/>
                    <a:pt x="227641" y="0"/>
                    <a:pt x="272319" y="0"/>
                  </a:cubicBezTo>
                  <a:close/>
                </a:path>
              </a:pathLst>
            </a:custGeom>
            <a:solidFill>
              <a:schemeClr val="bg1"/>
            </a:solidFill>
            <a:ln>
              <a:noFill/>
            </a:ln>
          </p:spPr>
          <p:txBody>
            <a:bodyP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grpSp>
      <p:grpSp>
        <p:nvGrpSpPr>
          <p:cNvPr id="43" name="iS1ïďê">
            <a:extLst>
              <a:ext uri="{FF2B5EF4-FFF2-40B4-BE49-F238E27FC236}">
                <a16:creationId xmlns:a16="http://schemas.microsoft.com/office/drawing/2014/main" id="{82B66083-6324-413F-96EB-5B05C31B02AC}"/>
              </a:ext>
            </a:extLst>
          </p:cNvPr>
          <p:cNvGrpSpPr/>
          <p:nvPr/>
        </p:nvGrpSpPr>
        <p:grpSpPr>
          <a:xfrm>
            <a:off x="9378950" y="4202654"/>
            <a:ext cx="622300" cy="622300"/>
            <a:chOff x="4849770" y="4185155"/>
            <a:chExt cx="876958" cy="876956"/>
          </a:xfrm>
        </p:grpSpPr>
        <p:sp>
          <p:nvSpPr>
            <p:cNvPr id="44" name="ïṡḻîḓé">
              <a:extLst>
                <a:ext uri="{FF2B5EF4-FFF2-40B4-BE49-F238E27FC236}">
                  <a16:creationId xmlns:a16="http://schemas.microsoft.com/office/drawing/2014/main" id="{BDFEDA7D-0E89-4483-8A7E-98045B484404}"/>
                </a:ext>
              </a:extLst>
            </p:cNvPr>
            <p:cNvSpPr/>
            <p:nvPr/>
          </p:nvSpPr>
          <p:spPr bwMode="auto">
            <a:xfrm>
              <a:off x="4849770" y="4185155"/>
              <a:ext cx="876958" cy="876956"/>
            </a:xfrm>
            <a:prstGeom prst="ellipse">
              <a:avLst/>
            </a:prstGeom>
            <a:solidFill>
              <a:srgbClr val="8CB734"/>
            </a:solidFill>
            <a:ln w="28575">
              <a:solidFill>
                <a:schemeClr val="bg1"/>
              </a:solidFill>
            </a:ln>
            <a:effec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32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5" name="iṩľíḓè">
              <a:extLst>
                <a:ext uri="{FF2B5EF4-FFF2-40B4-BE49-F238E27FC236}">
                  <a16:creationId xmlns:a16="http://schemas.microsoft.com/office/drawing/2014/main" id="{E5E0C75D-784C-4DAB-A991-B0BB37A74EAC}"/>
                </a:ext>
              </a:extLst>
            </p:cNvPr>
            <p:cNvSpPr/>
            <p:nvPr/>
          </p:nvSpPr>
          <p:spPr bwMode="auto">
            <a:xfrm>
              <a:off x="5071137" y="4406800"/>
              <a:ext cx="434232" cy="433685"/>
            </a:xfrm>
            <a:custGeom>
              <a:gdLst>
                <a:gd fmla="*/ 5136 w 5158" name="T0"/>
                <a:gd fmla="*/ 1919 h 5159" name="T1"/>
                <a:gd fmla="*/ 4927 w 5158" name="T2"/>
                <a:gd fmla="*/ 600 h 5159" name="T3"/>
                <a:gd fmla="*/ 4559 w 5158" name="T4"/>
                <a:gd fmla="*/ 232 h 5159" name="T5"/>
                <a:gd fmla="*/ 3240 w 5158" name="T6"/>
                <a:gd fmla="*/ 22 h 5159" name="T7"/>
                <a:gd fmla="*/ 2858 w 5158" name="T8"/>
                <a:gd fmla="*/ 147 h 5159" name="T9"/>
                <a:gd fmla="*/ 173 w 5158" name="T10"/>
                <a:gd fmla="*/ 2831 h 5159" name="T11"/>
                <a:gd fmla="*/ 173 w 5158" name="T12"/>
                <a:gd fmla="*/ 3457 h 5159" name="T13"/>
                <a:gd fmla="*/ 1701 w 5158" name="T14"/>
                <a:gd fmla="*/ 4986 h 5159" name="T15"/>
                <a:gd fmla="*/ 2327 w 5158" name="T16"/>
                <a:gd fmla="*/ 4986 h 5159" name="T17"/>
                <a:gd fmla="*/ 5012 w 5158" name="T18"/>
                <a:gd fmla="*/ 2301 h 5159" name="T19"/>
                <a:gd fmla="*/ 5136 w 5158" name="T20"/>
                <a:gd fmla="*/ 1919 h 5159" name="T21"/>
                <a:gd fmla="*/ 2212 w 5158" name="T22"/>
                <a:gd fmla="*/ 4643 h 5159" name="T23"/>
                <a:gd fmla="*/ 1968 w 5158" name="T24"/>
                <a:gd fmla="*/ 4643 h 5159" name="T25"/>
                <a:gd fmla="*/ 515 w 5158" name="T26"/>
                <a:gd fmla="*/ 3191 h 5159" name="T27"/>
                <a:gd fmla="*/ 515 w 5158" name="T28"/>
                <a:gd fmla="*/ 2946 h 5159" name="T29"/>
                <a:gd fmla="*/ 760 w 5158" name="T30"/>
                <a:gd fmla="*/ 2946 h 5159" name="T31"/>
                <a:gd fmla="*/ 2212 w 5158" name="T32"/>
                <a:gd fmla="*/ 4399 h 5159" name="T33"/>
                <a:gd fmla="*/ 2212 w 5158" name="T34"/>
                <a:gd fmla="*/ 4643 h 5159" name="T35"/>
                <a:gd fmla="*/ 4166 w 5158" name="T36"/>
                <a:gd fmla="*/ 1464 h 5159" name="T37"/>
                <a:gd fmla="*/ 3695 w 5158" name="T38"/>
                <a:gd fmla="*/ 1464 h 5159" name="T39"/>
                <a:gd fmla="*/ 3695 w 5158" name="T40"/>
                <a:gd fmla="*/ 993 h 5159" name="T41"/>
                <a:gd fmla="*/ 4166 w 5158" name="T42"/>
                <a:gd fmla="*/ 993 h 5159" name="T43"/>
                <a:gd fmla="*/ 4166 w 5158" name="T44"/>
                <a:gd fmla="*/ 1464 h 515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159" w="5158">
                  <a:moveTo>
                    <a:pt x="5136" y="1919"/>
                  </a:moveTo>
                  <a:lnTo>
                    <a:pt x="4927" y="600"/>
                  </a:lnTo>
                  <a:cubicBezTo>
                    <a:pt x="4897" y="411"/>
                    <a:pt x="4748" y="262"/>
                    <a:pt x="4559" y="232"/>
                  </a:cubicBezTo>
                  <a:lnTo>
                    <a:pt x="3240" y="22"/>
                  </a:lnTo>
                  <a:cubicBezTo>
                    <a:pt x="3100" y="0"/>
                    <a:pt x="2958" y="46"/>
                    <a:pt x="2858" y="147"/>
                  </a:cubicBezTo>
                  <a:lnTo>
                    <a:pt x="173" y="2831"/>
                  </a:lnTo>
                  <a:cubicBezTo>
                    <a:pt x="0" y="3004"/>
                    <a:pt x="0" y="3285"/>
                    <a:pt x="173" y="3457"/>
                  </a:cubicBezTo>
                  <a:lnTo>
                    <a:pt x="1701" y="4986"/>
                  </a:lnTo>
                  <a:cubicBezTo>
                    <a:pt x="1874" y="5159"/>
                    <a:pt x="2154" y="5159"/>
                    <a:pt x="2327" y="4986"/>
                  </a:cubicBezTo>
                  <a:lnTo>
                    <a:pt x="5012" y="2301"/>
                  </a:lnTo>
                  <a:cubicBezTo>
                    <a:pt x="5112" y="2201"/>
                    <a:pt x="5158" y="2059"/>
                    <a:pt x="5136" y="1919"/>
                  </a:cubicBezTo>
                  <a:close/>
                  <a:moveTo>
                    <a:pt x="2212" y="4643"/>
                  </a:moveTo>
                  <a:cubicBezTo>
                    <a:pt x="2145" y="4711"/>
                    <a:pt x="2035" y="4711"/>
                    <a:pt x="1968" y="4643"/>
                  </a:cubicBezTo>
                  <a:lnTo>
                    <a:pt x="515" y="3191"/>
                  </a:lnTo>
                  <a:cubicBezTo>
                    <a:pt x="448" y="3124"/>
                    <a:pt x="448" y="3014"/>
                    <a:pt x="515" y="2946"/>
                  </a:cubicBezTo>
                  <a:cubicBezTo>
                    <a:pt x="583" y="2879"/>
                    <a:pt x="692" y="2879"/>
                    <a:pt x="760" y="2946"/>
                  </a:cubicBezTo>
                  <a:lnTo>
                    <a:pt x="2212" y="4399"/>
                  </a:lnTo>
                  <a:cubicBezTo>
                    <a:pt x="2280" y="4466"/>
                    <a:pt x="2280" y="4576"/>
                    <a:pt x="2212" y="4643"/>
                  </a:cubicBezTo>
                  <a:close/>
                  <a:moveTo>
                    <a:pt x="4166" y="1464"/>
                  </a:moveTo>
                  <a:cubicBezTo>
                    <a:pt x="4036" y="1594"/>
                    <a:pt x="3825" y="1594"/>
                    <a:pt x="3695" y="1464"/>
                  </a:cubicBezTo>
                  <a:cubicBezTo>
                    <a:pt x="3565" y="1334"/>
                    <a:pt x="3565" y="1123"/>
                    <a:pt x="3695" y="993"/>
                  </a:cubicBezTo>
                  <a:cubicBezTo>
                    <a:pt x="3825" y="862"/>
                    <a:pt x="4036" y="862"/>
                    <a:pt x="4166" y="993"/>
                  </a:cubicBezTo>
                  <a:cubicBezTo>
                    <a:pt x="4296" y="1123"/>
                    <a:pt x="4296" y="1334"/>
                    <a:pt x="4166" y="1464"/>
                  </a:cubicBezTo>
                  <a:close/>
                </a:path>
              </a:pathLst>
            </a:custGeom>
            <a:solidFill>
              <a:schemeClr val="bg1"/>
            </a:solidFill>
            <a:ln>
              <a:noFill/>
            </a:ln>
          </p:spPr>
          <p:txBody>
            <a:bodyP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tx1">
                    <a:lumMod val="75000"/>
                    <a:lumOff val="25000"/>
                  </a:schemeClr>
                </a:solidFill>
                <a:latin charset="-122" panose="020b0503020204020204" pitchFamily="34" typeface="微软雅黑"/>
                <a:ea charset="-122" panose="020b0503020204020204" pitchFamily="34" typeface="微软雅黑"/>
              </a:endParaRPr>
            </a:p>
          </p:txBody>
        </p:sp>
      </p:grpSp>
      <p:pic>
        <p:nvPicPr>
          <p:cNvPr id="46" name="图片 45">
            <a:extLst>
              <a:ext uri="{FF2B5EF4-FFF2-40B4-BE49-F238E27FC236}">
                <a16:creationId xmlns:a16="http://schemas.microsoft.com/office/drawing/2014/main" id="{4B00D962-644C-4191-B179-33B520056248}"/>
              </a:ext>
            </a:extLst>
          </p:cNvPr>
          <p:cNvPicPr>
            <a:picLocks noChangeAspect="1"/>
          </p:cNvPicPr>
          <p:nvPr/>
        </p:nvPicPr>
        <p:blipFill>
          <a:blip r:embed="rId2">
            <a:extLst>
              <a:ext uri="{28A0092B-C50C-407E-A947-70E740481C1C}">
                <a14:useLocalDpi val="0"/>
              </a:ext>
            </a:extLst>
          </a:blip>
          <a:srcRect l="15612" r="27581"/>
          <a:stretch>
            <a:fillRect/>
          </a:stretch>
        </p:blipFill>
        <p:spPr>
          <a:xfrm>
            <a:off x="4429536" y="1831784"/>
            <a:ext cx="3247248" cy="3815073"/>
          </a:xfrm>
          <a:prstGeom prst="roundRect">
            <a:avLst>
              <a:gd fmla="val 11241" name="adj"/>
            </a:avLst>
          </a:prstGeom>
        </p:spPr>
      </p:pic>
    </p:spTree>
    <p:extLst>
      <p:ext uri="{BB962C8B-B14F-4D97-AF65-F5344CB8AC3E}">
        <p14:creationId val="3167459971"/>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1"/>
                                        </p:tgtEl>
                                        <p:attrNameLst>
                                          <p:attrName>style.visibility</p:attrName>
                                        </p:attrNameLst>
                                      </p:cBhvr>
                                      <p:to>
                                        <p:strVal val="visible"/>
                                      </p:to>
                                    </p:set>
                                    <p:animEffect filter="fade" transition="in">
                                      <p:cBhvr>
                                        <p:cTn dur="500" id="11"/>
                                        <p:tgtEl>
                                          <p:spTgt spid="21"/>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46"/>
                                        </p:tgtEl>
                                        <p:attrNameLst>
                                          <p:attrName>style.visibility</p:attrName>
                                        </p:attrNameLst>
                                      </p:cBhvr>
                                      <p:to>
                                        <p:strVal val="visible"/>
                                      </p:to>
                                    </p:set>
                                    <p:animEffect filter="fade" transition="in">
                                      <p:cBhvr>
                                        <p:cTn dur="500" id="15"/>
                                        <p:tgtEl>
                                          <p:spTgt spid="46"/>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22"/>
                                        </p:tgtEl>
                                        <p:attrNameLst>
                                          <p:attrName>style.visibility</p:attrName>
                                        </p:attrNameLst>
                                      </p:cBhvr>
                                      <p:to>
                                        <p:strVal val="visible"/>
                                      </p:to>
                                    </p:set>
                                    <p:animEffect filter="fade" transition="in">
                                      <p:cBhvr>
                                        <p:cTn dur="500" id="19"/>
                                        <p:tgtEl>
                                          <p:spTgt spid="22"/>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8"/>
                                        </p:tgtEl>
                                        <p:attrNameLst>
                                          <p:attrName>style.visibility</p:attrName>
                                        </p:attrNameLst>
                                      </p:cBhvr>
                                      <p:to>
                                        <p:strVal val="visible"/>
                                      </p:to>
                                    </p:set>
                                    <p:animEffect filter="fade" transition="in">
                                      <p:cBhvr>
                                        <p:cTn dur="500" id="23"/>
                                        <p:tgtEl>
                                          <p:spTgt spid="28"/>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31"/>
                                        </p:tgtEl>
                                        <p:attrNameLst>
                                          <p:attrName>style.visibility</p:attrName>
                                        </p:attrNameLst>
                                      </p:cBhvr>
                                      <p:to>
                                        <p:strVal val="visible"/>
                                      </p:to>
                                    </p:set>
                                    <p:animEffect filter="fade" transition="in">
                                      <p:cBhvr>
                                        <p:cTn dur="500" id="27"/>
                                        <p:tgtEl>
                                          <p:spTgt spid="31"/>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25"/>
                                        </p:tgtEl>
                                        <p:attrNameLst>
                                          <p:attrName>style.visibility</p:attrName>
                                        </p:attrNameLst>
                                      </p:cBhvr>
                                      <p:to>
                                        <p:strVal val="visible"/>
                                      </p:to>
                                    </p:set>
                                    <p:animEffect filter="fade" transition="in">
                                      <p:cBhvr>
                                        <p:cTn dur="500" id="31"/>
                                        <p:tgtEl>
                                          <p:spTgt spid="25"/>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34"/>
                                        </p:tgtEl>
                                        <p:attrNameLst>
                                          <p:attrName>style.visibility</p:attrName>
                                        </p:attrNameLst>
                                      </p:cBhvr>
                                      <p:to>
                                        <p:strVal val="visible"/>
                                      </p:to>
                                    </p:set>
                                    <p:animEffect filter="fade" transition="in">
                                      <p:cBhvr>
                                        <p:cTn dur="500" id="35"/>
                                        <p:tgtEl>
                                          <p:spTgt spid="34"/>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40"/>
                                        </p:tgtEl>
                                        <p:attrNameLst>
                                          <p:attrName>style.visibility</p:attrName>
                                        </p:attrNameLst>
                                      </p:cBhvr>
                                      <p:to>
                                        <p:strVal val="visible"/>
                                      </p:to>
                                    </p:set>
                                    <p:animEffect filter="fade" transition="in">
                                      <p:cBhvr>
                                        <p:cTn dur="500" id="39"/>
                                        <p:tgtEl>
                                          <p:spTgt spid="40"/>
                                        </p:tgtEl>
                                      </p:cBhvr>
                                    </p:animEffect>
                                  </p:childTnLst>
                                </p:cTn>
                              </p:par>
                            </p:childTnLst>
                          </p:cTn>
                        </p:par>
                        <p:par>
                          <p:cTn fill="hold" id="40" nodeType="afterGroup">
                            <p:stCondLst>
                              <p:cond delay="4500"/>
                            </p:stCondLst>
                            <p:childTnLst>
                              <p:par>
                                <p:cTn fill="hold" id="41" nodeType="afterEffect" presetClass="entr" presetID="10" presetSubtype="0">
                                  <p:stCondLst>
                                    <p:cond delay="0"/>
                                  </p:stCondLst>
                                  <p:childTnLst>
                                    <p:set>
                                      <p:cBhvr>
                                        <p:cTn dur="1" fill="hold" id="42">
                                          <p:stCondLst>
                                            <p:cond delay="0"/>
                                          </p:stCondLst>
                                        </p:cTn>
                                        <p:tgtEl>
                                          <p:spTgt spid="43"/>
                                        </p:tgtEl>
                                        <p:attrNameLst>
                                          <p:attrName>style.visibility</p:attrName>
                                        </p:attrNameLst>
                                      </p:cBhvr>
                                      <p:to>
                                        <p:strVal val="visible"/>
                                      </p:to>
                                    </p:set>
                                    <p:animEffect filter="fade" transition="in">
                                      <p:cBhvr>
                                        <p:cTn dur="500" id="43"/>
                                        <p:tgtEl>
                                          <p:spTgt spid="43"/>
                                        </p:tgtEl>
                                      </p:cBhvr>
                                    </p:animEffect>
                                  </p:childTnLst>
                                </p:cTn>
                              </p:par>
                            </p:childTnLst>
                          </p:cTn>
                        </p:par>
                        <p:par>
                          <p:cTn fill="hold" id="44" nodeType="afterGroup">
                            <p:stCondLst>
                              <p:cond delay="5000"/>
                            </p:stCondLst>
                            <p:childTnLst>
                              <p:par>
                                <p:cTn fill="hold" id="45" nodeType="afterEffect" presetClass="entr" presetID="10" presetSubtype="0">
                                  <p:stCondLst>
                                    <p:cond delay="0"/>
                                  </p:stCondLst>
                                  <p:childTnLst>
                                    <p:set>
                                      <p:cBhvr>
                                        <p:cTn dur="1" fill="hold" id="46">
                                          <p:stCondLst>
                                            <p:cond delay="0"/>
                                          </p:stCondLst>
                                        </p:cTn>
                                        <p:tgtEl>
                                          <p:spTgt spid="37"/>
                                        </p:tgtEl>
                                        <p:attrNameLst>
                                          <p:attrName>style.visibility</p:attrName>
                                        </p:attrNameLst>
                                      </p:cBhvr>
                                      <p:to>
                                        <p:strVal val="visible"/>
                                      </p:to>
                                    </p:set>
                                    <p:animEffect filter="fade" transition="in">
                                      <p:cBhvr>
                                        <p:cTn dur="500" id="4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9" name="iṥḷiďé">
            <a:extLst>
              <a:ext uri="{FF2B5EF4-FFF2-40B4-BE49-F238E27FC236}">
                <a16:creationId xmlns:a16="http://schemas.microsoft.com/office/drawing/2014/main" id="{A4E4FD32-513B-4C38-B094-09AAD15C1557}"/>
              </a:ext>
            </a:extLst>
          </p:cNvPr>
          <p:cNvSpPr/>
          <p:nvPr/>
        </p:nvSpPr>
        <p:spPr bwMode="auto">
          <a:xfrm>
            <a:off x="1255777" y="1372504"/>
            <a:ext cx="9680448" cy="4721846"/>
          </a:xfrm>
          <a:custGeom>
            <a:gdLst>
              <a:gd fmla="*/ 1193 w 3611" name="T0"/>
              <a:gd fmla="*/ 65 h 1760" name="T1"/>
              <a:gd fmla="*/ 1206 w 3611" name="T2"/>
              <a:gd fmla="*/ 92 h 1760" name="T3"/>
              <a:gd fmla="*/ 1114 w 3611" name="T4"/>
              <a:gd fmla="*/ 118 h 1760" name="T5"/>
              <a:gd fmla="*/ 878 w 3611" name="T6"/>
              <a:gd fmla="*/ 183 h 1760" name="T7"/>
              <a:gd fmla="*/ 444 w 3611" name="T8"/>
              <a:gd fmla="*/ 223 h 1760" name="T9"/>
              <a:gd fmla="*/ 2612 w 3611" name="T10"/>
              <a:gd fmla="*/ 223 h 1760" name="T11"/>
              <a:gd fmla="*/ 1363 w 3611" name="T12"/>
              <a:gd fmla="*/ 249 h 1760" name="T13"/>
              <a:gd fmla="*/ 2928 w 3611" name="T14"/>
              <a:gd fmla="*/ 236 h 1760" name="T15"/>
              <a:gd fmla="*/ 431 w 3611" name="T16"/>
              <a:gd fmla="*/ 289 h 1760" name="T17"/>
              <a:gd fmla="*/ 1981 w 3611" name="T18"/>
              <a:gd fmla="*/ 301 h 1760" name="T19"/>
              <a:gd fmla="*/ 3125 w 3611" name="T20"/>
              <a:gd fmla="*/ 301 h 1760" name="T21"/>
              <a:gd fmla="*/ 496 w 3611" name="T22"/>
              <a:gd fmla="*/ 328 h 1760" name="T23"/>
              <a:gd fmla="*/ 1981 w 3611" name="T24"/>
              <a:gd fmla="*/ 315 h 1760" name="T25"/>
              <a:gd fmla="*/ 2836 w 3611" name="T26"/>
              <a:gd fmla="*/ 328 h 1760" name="T27"/>
              <a:gd fmla="*/ 128 w 3611" name="T28"/>
              <a:gd fmla="*/ 380 h 1760" name="T29"/>
              <a:gd fmla="*/ 1232 w 3611" name="T30"/>
              <a:gd fmla="*/ 380 h 1760" name="T31"/>
              <a:gd fmla="*/ 2546 w 3611" name="T32"/>
              <a:gd fmla="*/ 367 h 1760" name="T33"/>
              <a:gd fmla="*/ 3361 w 3611" name="T34"/>
              <a:gd fmla="*/ 355 h 1760" name="T35"/>
              <a:gd fmla="*/ 707 w 3611" name="T36"/>
              <a:gd fmla="*/ 407 h 1760" name="T37"/>
              <a:gd fmla="*/ 2494 w 3611" name="T38"/>
              <a:gd fmla="*/ 420 h 1760" name="T39"/>
              <a:gd fmla="*/ 3401 w 3611" name="T40"/>
              <a:gd fmla="*/ 420 h 1760" name="T41"/>
              <a:gd fmla="*/ 1955 w 3611" name="T42"/>
              <a:gd fmla="*/ 446 h 1760" name="T43"/>
              <a:gd fmla="*/ 2770 w 3611" name="T44"/>
              <a:gd fmla="*/ 434 h 1760" name="T45"/>
              <a:gd fmla="*/ 628 w 3611" name="T46"/>
              <a:gd fmla="*/ 486 h 1760" name="T47"/>
              <a:gd fmla="*/ 2336 w 3611" name="T48"/>
              <a:gd fmla="*/ 499 h 1760" name="T49"/>
              <a:gd fmla="*/ 404 w 3611" name="T50"/>
              <a:gd fmla="*/ 512 h 1760" name="T51"/>
              <a:gd fmla="*/ 1876 w 3611" name="T52"/>
              <a:gd fmla="*/ 525 h 1760" name="T53"/>
              <a:gd fmla="*/ 2691 w 3611" name="T54"/>
              <a:gd fmla="*/ 512 h 1760" name="T55"/>
              <a:gd fmla="*/ 786 w 3611" name="T56"/>
              <a:gd fmla="*/ 565 h 1760" name="T57"/>
              <a:gd fmla="*/ 2218 w 3611" name="T58"/>
              <a:gd fmla="*/ 577 h 1760" name="T59"/>
              <a:gd fmla="*/ 3085 w 3611" name="T60"/>
              <a:gd fmla="*/ 577 h 1760" name="T61"/>
              <a:gd fmla="*/ 1758 w 3611" name="T62"/>
              <a:gd fmla="*/ 604 h 1760" name="T63"/>
              <a:gd fmla="*/ 2573 w 3611" name="T64"/>
              <a:gd fmla="*/ 591 h 1760" name="T65"/>
              <a:gd fmla="*/ 707 w 3611" name="T66"/>
              <a:gd fmla="*/ 643 h 1760" name="T67"/>
              <a:gd fmla="*/ 2376 w 3611" name="T68"/>
              <a:gd fmla="*/ 656 h 1760" name="T69"/>
              <a:gd fmla="*/ 602 w 3611" name="T70"/>
              <a:gd fmla="*/ 696 h 1760" name="T71"/>
              <a:gd fmla="*/ 2270 w 3611" name="T72"/>
              <a:gd fmla="*/ 683 h 1760" name="T73"/>
              <a:gd fmla="*/ 523 w 3611" name="T74"/>
              <a:gd fmla="*/ 710 h 1760" name="T75"/>
              <a:gd fmla="*/ 2284 w 3611" name="T76"/>
              <a:gd fmla="*/ 722 h 1760" name="T77"/>
              <a:gd fmla="*/ 602 w 3611" name="T78"/>
              <a:gd fmla="*/ 774 h 1760" name="T79"/>
              <a:gd fmla="*/ 2415 w 3611" name="T80"/>
              <a:gd fmla="*/ 774 h 1760" name="T81"/>
              <a:gd fmla="*/ 772 w 3611" name="T82"/>
              <a:gd fmla="*/ 801 h 1760" name="T83"/>
              <a:gd fmla="*/ 2415 w 3611" name="T84"/>
              <a:gd fmla="*/ 788 h 1760" name="T85"/>
              <a:gd fmla="*/ 1693 w 3611" name="T86"/>
              <a:gd fmla="*/ 841 h 1760" name="T87"/>
              <a:gd fmla="*/ 2573 w 3611" name="T88"/>
              <a:gd fmla="*/ 853 h 1760" name="T89"/>
              <a:gd fmla="*/ 1981 w 3611" name="T90"/>
              <a:gd fmla="*/ 893 h 1760" name="T91"/>
              <a:gd fmla="*/ 628 w 3611" name="T92"/>
              <a:gd fmla="*/ 919 h 1760" name="T93"/>
              <a:gd fmla="*/ 2218 w 3611" name="T94"/>
              <a:gd fmla="*/ 907 h 1760" name="T95"/>
              <a:gd fmla="*/ 1876 w 3611" name="T96"/>
              <a:gd fmla="*/ 959 h 1760" name="T97"/>
              <a:gd fmla="*/ 1745 w 3611" name="T98"/>
              <a:gd fmla="*/ 1011 h 1760" name="T99"/>
              <a:gd fmla="*/ 1627 w 3611" name="T100"/>
              <a:gd fmla="*/ 1025 h 1760" name="T101"/>
              <a:gd fmla="*/ 1127 w 3611" name="T102"/>
              <a:gd fmla="*/ 1077 h 1760" name="T103"/>
              <a:gd fmla="*/ 1075 w 3611" name="T104"/>
              <a:gd fmla="*/ 1104 h 1760" name="T105"/>
              <a:gd fmla="*/ 1023 w 3611" name="T106"/>
              <a:gd fmla="*/ 1156 h 1760" name="T107"/>
              <a:gd fmla="*/ 917 w 3611" name="T108"/>
              <a:gd fmla="*/ 1183 h 1760" name="T109"/>
              <a:gd fmla="*/ 956 w 3611" name="T110"/>
              <a:gd fmla="*/ 1222 h 1760" name="T111"/>
              <a:gd fmla="*/ 1101 w 3611" name="T112"/>
              <a:gd fmla="*/ 1274 h 1760" name="T113"/>
              <a:gd fmla="*/ 1272 w 3611" name="T114"/>
              <a:gd fmla="*/ 1326 h 1760" name="T115"/>
              <a:gd fmla="*/ 1245 w 3611" name="T116"/>
              <a:gd fmla="*/ 1353 h 1760" name="T117"/>
              <a:gd fmla="*/ 1114 w 3611" name="T118"/>
              <a:gd fmla="*/ 1405 h 1760" name="T119"/>
              <a:gd fmla="*/ 1154 w 3611" name="T120"/>
              <a:gd fmla="*/ 1445 h 1760" name="T121"/>
              <a:gd fmla="*/ 1929 w 3611" name="T122"/>
              <a:gd fmla="*/ 1471 h 1760" name="T123"/>
              <a:gd fmla="*/ 948 w 3611" name="T124"/>
              <a:gd fmla="*/ 1590 h 17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60" w="3610">
                <a:moveTo>
                  <a:pt x="825" y="13"/>
                </a:moveTo>
                <a:cubicBezTo>
                  <a:pt x="825" y="6"/>
                  <a:pt x="831" y="0"/>
                  <a:pt x="838" y="0"/>
                </a:cubicBezTo>
                <a:cubicBezTo>
                  <a:pt x="845" y="0"/>
                  <a:pt x="851" y="6"/>
                  <a:pt x="851" y="13"/>
                </a:cubicBezTo>
                <a:cubicBezTo>
                  <a:pt x="851" y="20"/>
                  <a:pt x="845" y="25"/>
                  <a:pt x="838" y="25"/>
                </a:cubicBezTo>
                <a:cubicBezTo>
                  <a:pt x="831" y="25"/>
                  <a:pt x="825" y="20"/>
                  <a:pt x="825" y="13"/>
                </a:cubicBezTo>
                <a:close/>
                <a:moveTo>
                  <a:pt x="878" y="25"/>
                </a:moveTo>
                <a:cubicBezTo>
                  <a:pt x="885" y="25"/>
                  <a:pt x="890" y="20"/>
                  <a:pt x="890" y="13"/>
                </a:cubicBezTo>
                <a:cubicBezTo>
                  <a:pt x="890" y="6"/>
                  <a:pt x="885" y="0"/>
                  <a:pt x="878" y="0"/>
                </a:cubicBezTo>
                <a:cubicBezTo>
                  <a:pt x="870" y="0"/>
                  <a:pt x="865" y="6"/>
                  <a:pt x="865" y="13"/>
                </a:cubicBezTo>
                <a:cubicBezTo>
                  <a:pt x="865" y="20"/>
                  <a:pt x="870" y="25"/>
                  <a:pt x="878" y="25"/>
                </a:cubicBezTo>
                <a:close/>
                <a:moveTo>
                  <a:pt x="917" y="25"/>
                </a:moveTo>
                <a:cubicBezTo>
                  <a:pt x="924" y="25"/>
                  <a:pt x="930" y="20"/>
                  <a:pt x="930" y="13"/>
                </a:cubicBezTo>
                <a:cubicBezTo>
                  <a:pt x="930" y="6"/>
                  <a:pt x="924" y="0"/>
                  <a:pt x="917" y="0"/>
                </a:cubicBezTo>
                <a:cubicBezTo>
                  <a:pt x="910" y="0"/>
                  <a:pt x="904" y="6"/>
                  <a:pt x="904" y="13"/>
                </a:cubicBezTo>
                <a:cubicBezTo>
                  <a:pt x="904" y="20"/>
                  <a:pt x="910" y="25"/>
                  <a:pt x="917" y="25"/>
                </a:cubicBezTo>
                <a:close/>
                <a:moveTo>
                  <a:pt x="956" y="25"/>
                </a:moveTo>
                <a:cubicBezTo>
                  <a:pt x="963" y="25"/>
                  <a:pt x="969" y="20"/>
                  <a:pt x="969" y="13"/>
                </a:cubicBezTo>
                <a:cubicBezTo>
                  <a:pt x="969" y="6"/>
                  <a:pt x="963" y="0"/>
                  <a:pt x="956" y="0"/>
                </a:cubicBezTo>
                <a:cubicBezTo>
                  <a:pt x="949" y="0"/>
                  <a:pt x="944" y="6"/>
                  <a:pt x="944" y="13"/>
                </a:cubicBezTo>
                <a:cubicBezTo>
                  <a:pt x="944" y="20"/>
                  <a:pt x="949" y="25"/>
                  <a:pt x="956" y="25"/>
                </a:cubicBezTo>
                <a:close/>
                <a:moveTo>
                  <a:pt x="996" y="25"/>
                </a:moveTo>
                <a:cubicBezTo>
                  <a:pt x="1003" y="25"/>
                  <a:pt x="1009" y="20"/>
                  <a:pt x="1009" y="13"/>
                </a:cubicBezTo>
                <a:cubicBezTo>
                  <a:pt x="1009" y="6"/>
                  <a:pt x="1003" y="0"/>
                  <a:pt x="996" y="0"/>
                </a:cubicBezTo>
                <a:cubicBezTo>
                  <a:pt x="989" y="0"/>
                  <a:pt x="983" y="6"/>
                  <a:pt x="983" y="13"/>
                </a:cubicBezTo>
                <a:cubicBezTo>
                  <a:pt x="983" y="20"/>
                  <a:pt x="989" y="25"/>
                  <a:pt x="996" y="25"/>
                </a:cubicBezTo>
                <a:close/>
                <a:moveTo>
                  <a:pt x="1035" y="25"/>
                </a:moveTo>
                <a:cubicBezTo>
                  <a:pt x="1042" y="25"/>
                  <a:pt x="1048" y="20"/>
                  <a:pt x="1048" y="13"/>
                </a:cubicBezTo>
                <a:cubicBezTo>
                  <a:pt x="1048" y="6"/>
                  <a:pt x="1042" y="0"/>
                  <a:pt x="1035" y="0"/>
                </a:cubicBezTo>
                <a:cubicBezTo>
                  <a:pt x="1028" y="0"/>
                  <a:pt x="1022" y="6"/>
                  <a:pt x="1022" y="13"/>
                </a:cubicBezTo>
                <a:cubicBezTo>
                  <a:pt x="1022" y="20"/>
                  <a:pt x="1028" y="25"/>
                  <a:pt x="1035" y="25"/>
                </a:cubicBezTo>
                <a:close/>
                <a:moveTo>
                  <a:pt x="1114" y="25"/>
                </a:moveTo>
                <a:cubicBezTo>
                  <a:pt x="1121" y="25"/>
                  <a:pt x="1127" y="20"/>
                  <a:pt x="1127" y="13"/>
                </a:cubicBezTo>
                <a:cubicBezTo>
                  <a:pt x="1127" y="6"/>
                  <a:pt x="1121" y="0"/>
                  <a:pt x="1114" y="0"/>
                </a:cubicBezTo>
                <a:cubicBezTo>
                  <a:pt x="1107" y="0"/>
                  <a:pt x="1101" y="6"/>
                  <a:pt x="1101" y="13"/>
                </a:cubicBezTo>
                <a:cubicBezTo>
                  <a:pt x="1101" y="20"/>
                  <a:pt x="1107" y="25"/>
                  <a:pt x="1114" y="25"/>
                </a:cubicBezTo>
                <a:close/>
                <a:moveTo>
                  <a:pt x="1193" y="25"/>
                </a:moveTo>
                <a:cubicBezTo>
                  <a:pt x="1200" y="25"/>
                  <a:pt x="1206" y="20"/>
                  <a:pt x="1206" y="13"/>
                </a:cubicBezTo>
                <a:cubicBezTo>
                  <a:pt x="1206" y="6"/>
                  <a:pt x="1200" y="0"/>
                  <a:pt x="1193" y="0"/>
                </a:cubicBezTo>
                <a:cubicBezTo>
                  <a:pt x="1186" y="0"/>
                  <a:pt x="1180" y="6"/>
                  <a:pt x="1180" y="13"/>
                </a:cubicBezTo>
                <a:cubicBezTo>
                  <a:pt x="1180" y="20"/>
                  <a:pt x="1186" y="25"/>
                  <a:pt x="1193" y="25"/>
                </a:cubicBezTo>
                <a:close/>
                <a:moveTo>
                  <a:pt x="1272" y="25"/>
                </a:moveTo>
                <a:cubicBezTo>
                  <a:pt x="1279" y="25"/>
                  <a:pt x="1285" y="20"/>
                  <a:pt x="1285" y="13"/>
                </a:cubicBezTo>
                <a:cubicBezTo>
                  <a:pt x="1285" y="6"/>
                  <a:pt x="1279" y="0"/>
                  <a:pt x="1272" y="0"/>
                </a:cubicBezTo>
                <a:cubicBezTo>
                  <a:pt x="1265" y="0"/>
                  <a:pt x="1259" y="6"/>
                  <a:pt x="1259" y="13"/>
                </a:cubicBezTo>
                <a:cubicBezTo>
                  <a:pt x="1259" y="20"/>
                  <a:pt x="1265" y="25"/>
                  <a:pt x="1272" y="25"/>
                </a:cubicBezTo>
                <a:close/>
                <a:moveTo>
                  <a:pt x="1311" y="25"/>
                </a:moveTo>
                <a:cubicBezTo>
                  <a:pt x="1318" y="25"/>
                  <a:pt x="1324" y="20"/>
                  <a:pt x="1324" y="13"/>
                </a:cubicBezTo>
                <a:cubicBezTo>
                  <a:pt x="1324" y="6"/>
                  <a:pt x="1318" y="0"/>
                  <a:pt x="1311" y="0"/>
                </a:cubicBezTo>
                <a:cubicBezTo>
                  <a:pt x="1304" y="0"/>
                  <a:pt x="1298" y="6"/>
                  <a:pt x="1298" y="13"/>
                </a:cubicBezTo>
                <a:cubicBezTo>
                  <a:pt x="1298" y="20"/>
                  <a:pt x="1304" y="25"/>
                  <a:pt x="1311" y="25"/>
                </a:cubicBezTo>
                <a:close/>
                <a:moveTo>
                  <a:pt x="1351" y="25"/>
                </a:moveTo>
                <a:cubicBezTo>
                  <a:pt x="1358" y="25"/>
                  <a:pt x="1363" y="20"/>
                  <a:pt x="1363" y="13"/>
                </a:cubicBezTo>
                <a:cubicBezTo>
                  <a:pt x="1363" y="6"/>
                  <a:pt x="1358" y="0"/>
                  <a:pt x="1351" y="0"/>
                </a:cubicBezTo>
                <a:cubicBezTo>
                  <a:pt x="1344" y="0"/>
                  <a:pt x="1338" y="6"/>
                  <a:pt x="1338" y="13"/>
                </a:cubicBezTo>
                <a:cubicBezTo>
                  <a:pt x="1338" y="20"/>
                  <a:pt x="1344" y="25"/>
                  <a:pt x="1351" y="25"/>
                </a:cubicBezTo>
                <a:close/>
                <a:moveTo>
                  <a:pt x="1390" y="25"/>
                </a:moveTo>
                <a:cubicBezTo>
                  <a:pt x="1397" y="25"/>
                  <a:pt x="1403" y="20"/>
                  <a:pt x="1403" y="13"/>
                </a:cubicBezTo>
                <a:cubicBezTo>
                  <a:pt x="1403" y="6"/>
                  <a:pt x="1397" y="0"/>
                  <a:pt x="1390" y="0"/>
                </a:cubicBezTo>
                <a:cubicBezTo>
                  <a:pt x="1383" y="0"/>
                  <a:pt x="1377" y="6"/>
                  <a:pt x="1377" y="13"/>
                </a:cubicBezTo>
                <a:cubicBezTo>
                  <a:pt x="1377" y="20"/>
                  <a:pt x="1383" y="25"/>
                  <a:pt x="1390" y="25"/>
                </a:cubicBezTo>
                <a:close/>
                <a:moveTo>
                  <a:pt x="1429" y="20"/>
                </a:moveTo>
                <a:cubicBezTo>
                  <a:pt x="1434" y="20"/>
                  <a:pt x="1437" y="17"/>
                  <a:pt x="1437" y="13"/>
                </a:cubicBezTo>
                <a:cubicBezTo>
                  <a:pt x="1437" y="9"/>
                  <a:pt x="1434" y="5"/>
                  <a:pt x="1429" y="5"/>
                </a:cubicBezTo>
                <a:cubicBezTo>
                  <a:pt x="1425" y="5"/>
                  <a:pt x="1422" y="9"/>
                  <a:pt x="1422" y="13"/>
                </a:cubicBezTo>
                <a:cubicBezTo>
                  <a:pt x="1422" y="17"/>
                  <a:pt x="1425" y="20"/>
                  <a:pt x="1429" y="20"/>
                </a:cubicBezTo>
                <a:close/>
                <a:moveTo>
                  <a:pt x="759" y="65"/>
                </a:moveTo>
                <a:cubicBezTo>
                  <a:pt x="766" y="65"/>
                  <a:pt x="772" y="59"/>
                  <a:pt x="772" y="52"/>
                </a:cubicBezTo>
                <a:cubicBezTo>
                  <a:pt x="772" y="45"/>
                  <a:pt x="766" y="39"/>
                  <a:pt x="759" y="39"/>
                </a:cubicBezTo>
                <a:cubicBezTo>
                  <a:pt x="752" y="39"/>
                  <a:pt x="746" y="45"/>
                  <a:pt x="746" y="52"/>
                </a:cubicBezTo>
                <a:cubicBezTo>
                  <a:pt x="746" y="59"/>
                  <a:pt x="752" y="65"/>
                  <a:pt x="759" y="65"/>
                </a:cubicBezTo>
                <a:close/>
                <a:moveTo>
                  <a:pt x="838" y="43"/>
                </a:moveTo>
                <a:cubicBezTo>
                  <a:pt x="833" y="43"/>
                  <a:pt x="829" y="47"/>
                  <a:pt x="829" y="52"/>
                </a:cubicBezTo>
                <a:cubicBezTo>
                  <a:pt x="829" y="57"/>
                  <a:pt x="833" y="61"/>
                  <a:pt x="838" y="61"/>
                </a:cubicBezTo>
                <a:cubicBezTo>
                  <a:pt x="843" y="61"/>
                  <a:pt x="847" y="57"/>
                  <a:pt x="847" y="52"/>
                </a:cubicBezTo>
                <a:cubicBezTo>
                  <a:pt x="847" y="47"/>
                  <a:pt x="843" y="43"/>
                  <a:pt x="838" y="43"/>
                </a:cubicBezTo>
                <a:close/>
                <a:moveTo>
                  <a:pt x="917" y="65"/>
                </a:moveTo>
                <a:cubicBezTo>
                  <a:pt x="924" y="65"/>
                  <a:pt x="930" y="59"/>
                  <a:pt x="930" y="52"/>
                </a:cubicBezTo>
                <a:cubicBezTo>
                  <a:pt x="930" y="45"/>
                  <a:pt x="924" y="39"/>
                  <a:pt x="917" y="39"/>
                </a:cubicBezTo>
                <a:cubicBezTo>
                  <a:pt x="910" y="39"/>
                  <a:pt x="904" y="45"/>
                  <a:pt x="904" y="52"/>
                </a:cubicBezTo>
                <a:cubicBezTo>
                  <a:pt x="904" y="59"/>
                  <a:pt x="910" y="65"/>
                  <a:pt x="917" y="65"/>
                </a:cubicBezTo>
                <a:close/>
                <a:moveTo>
                  <a:pt x="956" y="65"/>
                </a:moveTo>
                <a:cubicBezTo>
                  <a:pt x="963" y="65"/>
                  <a:pt x="969" y="59"/>
                  <a:pt x="969" y="52"/>
                </a:cubicBezTo>
                <a:cubicBezTo>
                  <a:pt x="969" y="45"/>
                  <a:pt x="963" y="39"/>
                  <a:pt x="956" y="39"/>
                </a:cubicBezTo>
                <a:cubicBezTo>
                  <a:pt x="949" y="39"/>
                  <a:pt x="944" y="45"/>
                  <a:pt x="944" y="52"/>
                </a:cubicBezTo>
                <a:cubicBezTo>
                  <a:pt x="944" y="59"/>
                  <a:pt x="949" y="65"/>
                  <a:pt x="956" y="65"/>
                </a:cubicBezTo>
                <a:close/>
                <a:moveTo>
                  <a:pt x="1035" y="65"/>
                </a:moveTo>
                <a:cubicBezTo>
                  <a:pt x="1042" y="65"/>
                  <a:pt x="1048" y="59"/>
                  <a:pt x="1048" y="52"/>
                </a:cubicBezTo>
                <a:cubicBezTo>
                  <a:pt x="1048" y="45"/>
                  <a:pt x="1042" y="39"/>
                  <a:pt x="1035" y="39"/>
                </a:cubicBezTo>
                <a:cubicBezTo>
                  <a:pt x="1028" y="39"/>
                  <a:pt x="1022" y="45"/>
                  <a:pt x="1022" y="52"/>
                </a:cubicBezTo>
                <a:cubicBezTo>
                  <a:pt x="1022" y="59"/>
                  <a:pt x="1028" y="65"/>
                  <a:pt x="1035" y="65"/>
                </a:cubicBezTo>
                <a:close/>
                <a:moveTo>
                  <a:pt x="1075" y="65"/>
                </a:moveTo>
                <a:cubicBezTo>
                  <a:pt x="1082" y="65"/>
                  <a:pt x="1087" y="59"/>
                  <a:pt x="1087" y="52"/>
                </a:cubicBezTo>
                <a:cubicBezTo>
                  <a:pt x="1087" y="45"/>
                  <a:pt x="1082" y="39"/>
                  <a:pt x="1075" y="39"/>
                </a:cubicBezTo>
                <a:cubicBezTo>
                  <a:pt x="1068" y="39"/>
                  <a:pt x="1062" y="45"/>
                  <a:pt x="1062" y="52"/>
                </a:cubicBezTo>
                <a:cubicBezTo>
                  <a:pt x="1062" y="59"/>
                  <a:pt x="1068" y="65"/>
                  <a:pt x="1075" y="65"/>
                </a:cubicBezTo>
                <a:close/>
                <a:moveTo>
                  <a:pt x="1114" y="65"/>
                </a:moveTo>
                <a:cubicBezTo>
                  <a:pt x="1121" y="65"/>
                  <a:pt x="1127" y="59"/>
                  <a:pt x="1127" y="52"/>
                </a:cubicBezTo>
                <a:cubicBezTo>
                  <a:pt x="1127" y="45"/>
                  <a:pt x="1121" y="39"/>
                  <a:pt x="1114" y="39"/>
                </a:cubicBezTo>
                <a:cubicBezTo>
                  <a:pt x="1107" y="39"/>
                  <a:pt x="1101" y="45"/>
                  <a:pt x="1101" y="52"/>
                </a:cubicBezTo>
                <a:cubicBezTo>
                  <a:pt x="1101" y="59"/>
                  <a:pt x="1107" y="65"/>
                  <a:pt x="1114" y="65"/>
                </a:cubicBezTo>
                <a:close/>
                <a:moveTo>
                  <a:pt x="1153" y="65"/>
                </a:moveTo>
                <a:cubicBezTo>
                  <a:pt x="1161" y="65"/>
                  <a:pt x="1166" y="59"/>
                  <a:pt x="1166" y="52"/>
                </a:cubicBezTo>
                <a:cubicBezTo>
                  <a:pt x="1166" y="45"/>
                  <a:pt x="1161" y="39"/>
                  <a:pt x="1153" y="39"/>
                </a:cubicBezTo>
                <a:cubicBezTo>
                  <a:pt x="1146" y="39"/>
                  <a:pt x="1141" y="45"/>
                  <a:pt x="1141" y="52"/>
                </a:cubicBezTo>
                <a:cubicBezTo>
                  <a:pt x="1141" y="59"/>
                  <a:pt x="1146" y="65"/>
                  <a:pt x="1153" y="65"/>
                </a:cubicBezTo>
                <a:close/>
                <a:moveTo>
                  <a:pt x="1193" y="65"/>
                </a:moveTo>
                <a:cubicBezTo>
                  <a:pt x="1200" y="65"/>
                  <a:pt x="1206" y="59"/>
                  <a:pt x="1206" y="52"/>
                </a:cubicBezTo>
                <a:cubicBezTo>
                  <a:pt x="1206" y="45"/>
                  <a:pt x="1200" y="39"/>
                  <a:pt x="1193" y="39"/>
                </a:cubicBezTo>
                <a:cubicBezTo>
                  <a:pt x="1186" y="39"/>
                  <a:pt x="1180" y="45"/>
                  <a:pt x="1180" y="52"/>
                </a:cubicBezTo>
                <a:cubicBezTo>
                  <a:pt x="1180" y="59"/>
                  <a:pt x="1186" y="65"/>
                  <a:pt x="1193" y="65"/>
                </a:cubicBezTo>
                <a:close/>
                <a:moveTo>
                  <a:pt x="1232" y="65"/>
                </a:moveTo>
                <a:cubicBezTo>
                  <a:pt x="1239" y="65"/>
                  <a:pt x="1245" y="59"/>
                  <a:pt x="1245" y="52"/>
                </a:cubicBezTo>
                <a:cubicBezTo>
                  <a:pt x="1245" y="45"/>
                  <a:pt x="1239" y="39"/>
                  <a:pt x="1232" y="39"/>
                </a:cubicBezTo>
                <a:cubicBezTo>
                  <a:pt x="1225" y="39"/>
                  <a:pt x="1220" y="45"/>
                  <a:pt x="1220" y="52"/>
                </a:cubicBezTo>
                <a:cubicBezTo>
                  <a:pt x="1220" y="59"/>
                  <a:pt x="1225" y="65"/>
                  <a:pt x="1232" y="65"/>
                </a:cubicBezTo>
                <a:close/>
                <a:moveTo>
                  <a:pt x="1272" y="65"/>
                </a:moveTo>
                <a:cubicBezTo>
                  <a:pt x="1279" y="65"/>
                  <a:pt x="1285" y="59"/>
                  <a:pt x="1285" y="52"/>
                </a:cubicBezTo>
                <a:cubicBezTo>
                  <a:pt x="1285" y="45"/>
                  <a:pt x="1279" y="39"/>
                  <a:pt x="1272" y="39"/>
                </a:cubicBezTo>
                <a:cubicBezTo>
                  <a:pt x="1265" y="39"/>
                  <a:pt x="1259" y="45"/>
                  <a:pt x="1259" y="52"/>
                </a:cubicBezTo>
                <a:cubicBezTo>
                  <a:pt x="1259" y="59"/>
                  <a:pt x="1265" y="65"/>
                  <a:pt x="1272" y="65"/>
                </a:cubicBezTo>
                <a:close/>
                <a:moveTo>
                  <a:pt x="1311" y="65"/>
                </a:moveTo>
                <a:cubicBezTo>
                  <a:pt x="1318" y="65"/>
                  <a:pt x="1324" y="59"/>
                  <a:pt x="1324" y="52"/>
                </a:cubicBezTo>
                <a:cubicBezTo>
                  <a:pt x="1324" y="45"/>
                  <a:pt x="1318" y="39"/>
                  <a:pt x="1311" y="39"/>
                </a:cubicBezTo>
                <a:cubicBezTo>
                  <a:pt x="1304" y="39"/>
                  <a:pt x="1298" y="45"/>
                  <a:pt x="1298" y="52"/>
                </a:cubicBezTo>
                <a:cubicBezTo>
                  <a:pt x="1298" y="59"/>
                  <a:pt x="1304" y="65"/>
                  <a:pt x="1311" y="65"/>
                </a:cubicBezTo>
                <a:close/>
                <a:moveTo>
                  <a:pt x="1351" y="65"/>
                </a:moveTo>
                <a:cubicBezTo>
                  <a:pt x="1358" y="65"/>
                  <a:pt x="1363" y="59"/>
                  <a:pt x="1363" y="52"/>
                </a:cubicBezTo>
                <a:cubicBezTo>
                  <a:pt x="1363" y="45"/>
                  <a:pt x="1358" y="39"/>
                  <a:pt x="1351" y="39"/>
                </a:cubicBezTo>
                <a:cubicBezTo>
                  <a:pt x="1344" y="39"/>
                  <a:pt x="1338" y="45"/>
                  <a:pt x="1338" y="52"/>
                </a:cubicBezTo>
                <a:cubicBezTo>
                  <a:pt x="1338" y="59"/>
                  <a:pt x="1344" y="65"/>
                  <a:pt x="1351" y="65"/>
                </a:cubicBezTo>
                <a:close/>
                <a:moveTo>
                  <a:pt x="1390" y="65"/>
                </a:moveTo>
                <a:cubicBezTo>
                  <a:pt x="1397" y="65"/>
                  <a:pt x="1403" y="59"/>
                  <a:pt x="1403" y="52"/>
                </a:cubicBezTo>
                <a:cubicBezTo>
                  <a:pt x="1403" y="45"/>
                  <a:pt x="1397" y="39"/>
                  <a:pt x="1390" y="39"/>
                </a:cubicBezTo>
                <a:cubicBezTo>
                  <a:pt x="1383" y="39"/>
                  <a:pt x="1377" y="45"/>
                  <a:pt x="1377" y="52"/>
                </a:cubicBezTo>
                <a:cubicBezTo>
                  <a:pt x="1377" y="59"/>
                  <a:pt x="1383" y="65"/>
                  <a:pt x="1390" y="65"/>
                </a:cubicBezTo>
                <a:close/>
                <a:moveTo>
                  <a:pt x="1429" y="65"/>
                </a:moveTo>
                <a:cubicBezTo>
                  <a:pt x="1437" y="65"/>
                  <a:pt x="1442" y="59"/>
                  <a:pt x="1442" y="52"/>
                </a:cubicBezTo>
                <a:cubicBezTo>
                  <a:pt x="1442" y="45"/>
                  <a:pt x="1437" y="39"/>
                  <a:pt x="1429" y="39"/>
                </a:cubicBezTo>
                <a:cubicBezTo>
                  <a:pt x="1422" y="39"/>
                  <a:pt x="1417" y="45"/>
                  <a:pt x="1417" y="52"/>
                </a:cubicBezTo>
                <a:cubicBezTo>
                  <a:pt x="1417" y="59"/>
                  <a:pt x="1422" y="65"/>
                  <a:pt x="1429" y="65"/>
                </a:cubicBezTo>
                <a:close/>
                <a:moveTo>
                  <a:pt x="1469" y="65"/>
                </a:moveTo>
                <a:cubicBezTo>
                  <a:pt x="1476" y="65"/>
                  <a:pt x="1482" y="59"/>
                  <a:pt x="1482" y="52"/>
                </a:cubicBezTo>
                <a:cubicBezTo>
                  <a:pt x="1482" y="45"/>
                  <a:pt x="1476" y="39"/>
                  <a:pt x="1469" y="39"/>
                </a:cubicBezTo>
                <a:cubicBezTo>
                  <a:pt x="1462" y="39"/>
                  <a:pt x="1456" y="45"/>
                  <a:pt x="1456" y="52"/>
                </a:cubicBezTo>
                <a:cubicBezTo>
                  <a:pt x="1456" y="59"/>
                  <a:pt x="1462" y="65"/>
                  <a:pt x="1469" y="65"/>
                </a:cubicBezTo>
                <a:close/>
                <a:moveTo>
                  <a:pt x="1508" y="65"/>
                </a:moveTo>
                <a:cubicBezTo>
                  <a:pt x="1515" y="65"/>
                  <a:pt x="1521" y="59"/>
                  <a:pt x="1521" y="52"/>
                </a:cubicBezTo>
                <a:cubicBezTo>
                  <a:pt x="1521" y="45"/>
                  <a:pt x="1515" y="39"/>
                  <a:pt x="1508" y="39"/>
                </a:cubicBezTo>
                <a:cubicBezTo>
                  <a:pt x="1501" y="39"/>
                  <a:pt x="1496" y="45"/>
                  <a:pt x="1496" y="52"/>
                </a:cubicBezTo>
                <a:cubicBezTo>
                  <a:pt x="1496" y="59"/>
                  <a:pt x="1501" y="65"/>
                  <a:pt x="1508" y="65"/>
                </a:cubicBezTo>
                <a:close/>
                <a:moveTo>
                  <a:pt x="2652" y="65"/>
                </a:moveTo>
                <a:cubicBezTo>
                  <a:pt x="2659" y="65"/>
                  <a:pt x="2664" y="59"/>
                  <a:pt x="2664" y="52"/>
                </a:cubicBezTo>
                <a:cubicBezTo>
                  <a:pt x="2664" y="45"/>
                  <a:pt x="2659" y="39"/>
                  <a:pt x="2652" y="39"/>
                </a:cubicBezTo>
                <a:cubicBezTo>
                  <a:pt x="2645" y="39"/>
                  <a:pt x="2639" y="45"/>
                  <a:pt x="2639" y="52"/>
                </a:cubicBezTo>
                <a:cubicBezTo>
                  <a:pt x="2639" y="59"/>
                  <a:pt x="2645" y="65"/>
                  <a:pt x="2652" y="65"/>
                </a:cubicBezTo>
                <a:close/>
                <a:moveTo>
                  <a:pt x="641" y="102"/>
                </a:moveTo>
                <a:cubicBezTo>
                  <a:pt x="647" y="102"/>
                  <a:pt x="652" y="97"/>
                  <a:pt x="652" y="92"/>
                </a:cubicBezTo>
                <a:cubicBezTo>
                  <a:pt x="652" y="86"/>
                  <a:pt x="647" y="81"/>
                  <a:pt x="641" y="81"/>
                </a:cubicBezTo>
                <a:cubicBezTo>
                  <a:pt x="635" y="81"/>
                  <a:pt x="630" y="86"/>
                  <a:pt x="630" y="92"/>
                </a:cubicBezTo>
                <a:cubicBezTo>
                  <a:pt x="630" y="97"/>
                  <a:pt x="635" y="102"/>
                  <a:pt x="641" y="102"/>
                </a:cubicBezTo>
                <a:close/>
                <a:moveTo>
                  <a:pt x="759" y="104"/>
                </a:moveTo>
                <a:cubicBezTo>
                  <a:pt x="766" y="104"/>
                  <a:pt x="772" y="99"/>
                  <a:pt x="772" y="92"/>
                </a:cubicBezTo>
                <a:cubicBezTo>
                  <a:pt x="772" y="84"/>
                  <a:pt x="766" y="79"/>
                  <a:pt x="759" y="79"/>
                </a:cubicBezTo>
                <a:cubicBezTo>
                  <a:pt x="752" y="79"/>
                  <a:pt x="746" y="84"/>
                  <a:pt x="746" y="92"/>
                </a:cubicBezTo>
                <a:cubicBezTo>
                  <a:pt x="746" y="99"/>
                  <a:pt x="752" y="104"/>
                  <a:pt x="759" y="104"/>
                </a:cubicBezTo>
                <a:close/>
                <a:moveTo>
                  <a:pt x="799" y="104"/>
                </a:moveTo>
                <a:cubicBezTo>
                  <a:pt x="806" y="104"/>
                  <a:pt x="811" y="99"/>
                  <a:pt x="811" y="92"/>
                </a:cubicBezTo>
                <a:cubicBezTo>
                  <a:pt x="811" y="84"/>
                  <a:pt x="806" y="79"/>
                  <a:pt x="799" y="79"/>
                </a:cubicBezTo>
                <a:cubicBezTo>
                  <a:pt x="792" y="79"/>
                  <a:pt x="786" y="84"/>
                  <a:pt x="786" y="92"/>
                </a:cubicBezTo>
                <a:cubicBezTo>
                  <a:pt x="786" y="99"/>
                  <a:pt x="792" y="104"/>
                  <a:pt x="799" y="104"/>
                </a:cubicBezTo>
                <a:close/>
                <a:moveTo>
                  <a:pt x="838" y="104"/>
                </a:moveTo>
                <a:cubicBezTo>
                  <a:pt x="845" y="104"/>
                  <a:pt x="851" y="99"/>
                  <a:pt x="851" y="92"/>
                </a:cubicBezTo>
                <a:cubicBezTo>
                  <a:pt x="851" y="84"/>
                  <a:pt x="845" y="79"/>
                  <a:pt x="838" y="79"/>
                </a:cubicBezTo>
                <a:cubicBezTo>
                  <a:pt x="831" y="79"/>
                  <a:pt x="825" y="84"/>
                  <a:pt x="825" y="92"/>
                </a:cubicBezTo>
                <a:cubicBezTo>
                  <a:pt x="825" y="99"/>
                  <a:pt x="831" y="104"/>
                  <a:pt x="838" y="104"/>
                </a:cubicBezTo>
                <a:close/>
                <a:moveTo>
                  <a:pt x="878" y="104"/>
                </a:moveTo>
                <a:cubicBezTo>
                  <a:pt x="885" y="104"/>
                  <a:pt x="890" y="99"/>
                  <a:pt x="890" y="92"/>
                </a:cubicBezTo>
                <a:cubicBezTo>
                  <a:pt x="890" y="84"/>
                  <a:pt x="885" y="79"/>
                  <a:pt x="878" y="79"/>
                </a:cubicBezTo>
                <a:cubicBezTo>
                  <a:pt x="870" y="79"/>
                  <a:pt x="865" y="84"/>
                  <a:pt x="865" y="92"/>
                </a:cubicBezTo>
                <a:cubicBezTo>
                  <a:pt x="865" y="99"/>
                  <a:pt x="870" y="104"/>
                  <a:pt x="878" y="104"/>
                </a:cubicBezTo>
                <a:close/>
                <a:moveTo>
                  <a:pt x="917" y="104"/>
                </a:moveTo>
                <a:cubicBezTo>
                  <a:pt x="924" y="104"/>
                  <a:pt x="930" y="99"/>
                  <a:pt x="930" y="92"/>
                </a:cubicBezTo>
                <a:cubicBezTo>
                  <a:pt x="930" y="84"/>
                  <a:pt x="924" y="79"/>
                  <a:pt x="917" y="79"/>
                </a:cubicBezTo>
                <a:cubicBezTo>
                  <a:pt x="910" y="79"/>
                  <a:pt x="904" y="84"/>
                  <a:pt x="904" y="92"/>
                </a:cubicBezTo>
                <a:cubicBezTo>
                  <a:pt x="904" y="99"/>
                  <a:pt x="910" y="104"/>
                  <a:pt x="917" y="104"/>
                </a:cubicBezTo>
                <a:close/>
                <a:moveTo>
                  <a:pt x="996" y="104"/>
                </a:moveTo>
                <a:cubicBezTo>
                  <a:pt x="1003" y="104"/>
                  <a:pt x="1009" y="99"/>
                  <a:pt x="1009" y="92"/>
                </a:cubicBezTo>
                <a:cubicBezTo>
                  <a:pt x="1009" y="84"/>
                  <a:pt x="1003" y="79"/>
                  <a:pt x="996" y="79"/>
                </a:cubicBezTo>
                <a:cubicBezTo>
                  <a:pt x="989" y="79"/>
                  <a:pt x="983" y="84"/>
                  <a:pt x="983" y="92"/>
                </a:cubicBezTo>
                <a:cubicBezTo>
                  <a:pt x="983" y="99"/>
                  <a:pt x="989" y="104"/>
                  <a:pt x="996" y="104"/>
                </a:cubicBezTo>
                <a:close/>
                <a:moveTo>
                  <a:pt x="1035" y="104"/>
                </a:moveTo>
                <a:cubicBezTo>
                  <a:pt x="1042" y="104"/>
                  <a:pt x="1048" y="99"/>
                  <a:pt x="1048" y="92"/>
                </a:cubicBezTo>
                <a:cubicBezTo>
                  <a:pt x="1048" y="84"/>
                  <a:pt x="1042" y="79"/>
                  <a:pt x="1035" y="79"/>
                </a:cubicBezTo>
                <a:cubicBezTo>
                  <a:pt x="1028" y="79"/>
                  <a:pt x="1022" y="84"/>
                  <a:pt x="1022" y="92"/>
                </a:cubicBezTo>
                <a:cubicBezTo>
                  <a:pt x="1022" y="99"/>
                  <a:pt x="1028" y="104"/>
                  <a:pt x="1035" y="104"/>
                </a:cubicBezTo>
                <a:close/>
                <a:moveTo>
                  <a:pt x="1075" y="104"/>
                </a:moveTo>
                <a:cubicBezTo>
                  <a:pt x="1082" y="104"/>
                  <a:pt x="1087" y="99"/>
                  <a:pt x="1087" y="92"/>
                </a:cubicBezTo>
                <a:cubicBezTo>
                  <a:pt x="1087" y="84"/>
                  <a:pt x="1082" y="79"/>
                  <a:pt x="1075" y="79"/>
                </a:cubicBezTo>
                <a:cubicBezTo>
                  <a:pt x="1068" y="79"/>
                  <a:pt x="1062" y="84"/>
                  <a:pt x="1062" y="92"/>
                </a:cubicBezTo>
                <a:cubicBezTo>
                  <a:pt x="1062" y="99"/>
                  <a:pt x="1068" y="104"/>
                  <a:pt x="1075" y="104"/>
                </a:cubicBezTo>
                <a:close/>
                <a:moveTo>
                  <a:pt x="1114" y="104"/>
                </a:moveTo>
                <a:cubicBezTo>
                  <a:pt x="1121" y="104"/>
                  <a:pt x="1127" y="99"/>
                  <a:pt x="1127" y="92"/>
                </a:cubicBezTo>
                <a:cubicBezTo>
                  <a:pt x="1127" y="84"/>
                  <a:pt x="1121" y="79"/>
                  <a:pt x="1114" y="79"/>
                </a:cubicBezTo>
                <a:cubicBezTo>
                  <a:pt x="1107" y="79"/>
                  <a:pt x="1101" y="84"/>
                  <a:pt x="1101" y="92"/>
                </a:cubicBezTo>
                <a:cubicBezTo>
                  <a:pt x="1101" y="99"/>
                  <a:pt x="1107" y="104"/>
                  <a:pt x="1114" y="104"/>
                </a:cubicBezTo>
                <a:close/>
                <a:moveTo>
                  <a:pt x="1153" y="104"/>
                </a:moveTo>
                <a:cubicBezTo>
                  <a:pt x="1161" y="104"/>
                  <a:pt x="1166" y="99"/>
                  <a:pt x="1166" y="92"/>
                </a:cubicBezTo>
                <a:cubicBezTo>
                  <a:pt x="1166" y="84"/>
                  <a:pt x="1161" y="79"/>
                  <a:pt x="1153" y="79"/>
                </a:cubicBezTo>
                <a:cubicBezTo>
                  <a:pt x="1146" y="79"/>
                  <a:pt x="1141" y="84"/>
                  <a:pt x="1141" y="92"/>
                </a:cubicBezTo>
                <a:cubicBezTo>
                  <a:pt x="1141" y="99"/>
                  <a:pt x="1146" y="104"/>
                  <a:pt x="1153" y="104"/>
                </a:cubicBezTo>
                <a:close/>
                <a:moveTo>
                  <a:pt x="1193" y="104"/>
                </a:moveTo>
                <a:cubicBezTo>
                  <a:pt x="1200" y="104"/>
                  <a:pt x="1206" y="99"/>
                  <a:pt x="1206" y="92"/>
                </a:cubicBezTo>
                <a:cubicBezTo>
                  <a:pt x="1206" y="84"/>
                  <a:pt x="1200" y="79"/>
                  <a:pt x="1193" y="79"/>
                </a:cubicBezTo>
                <a:cubicBezTo>
                  <a:pt x="1186" y="79"/>
                  <a:pt x="1180" y="84"/>
                  <a:pt x="1180" y="92"/>
                </a:cubicBezTo>
                <a:cubicBezTo>
                  <a:pt x="1180" y="99"/>
                  <a:pt x="1186" y="104"/>
                  <a:pt x="1193" y="104"/>
                </a:cubicBezTo>
                <a:close/>
                <a:moveTo>
                  <a:pt x="1232" y="104"/>
                </a:moveTo>
                <a:cubicBezTo>
                  <a:pt x="1239" y="104"/>
                  <a:pt x="1245" y="99"/>
                  <a:pt x="1245" y="92"/>
                </a:cubicBezTo>
                <a:cubicBezTo>
                  <a:pt x="1245" y="84"/>
                  <a:pt x="1239" y="79"/>
                  <a:pt x="1232" y="79"/>
                </a:cubicBezTo>
                <a:cubicBezTo>
                  <a:pt x="1225" y="79"/>
                  <a:pt x="1220" y="84"/>
                  <a:pt x="1220" y="92"/>
                </a:cubicBezTo>
                <a:cubicBezTo>
                  <a:pt x="1220" y="99"/>
                  <a:pt x="1225" y="104"/>
                  <a:pt x="1232" y="104"/>
                </a:cubicBezTo>
                <a:close/>
                <a:moveTo>
                  <a:pt x="1272" y="104"/>
                </a:moveTo>
                <a:cubicBezTo>
                  <a:pt x="1279" y="104"/>
                  <a:pt x="1285" y="99"/>
                  <a:pt x="1285" y="92"/>
                </a:cubicBezTo>
                <a:cubicBezTo>
                  <a:pt x="1285" y="84"/>
                  <a:pt x="1279" y="79"/>
                  <a:pt x="1272" y="79"/>
                </a:cubicBezTo>
                <a:cubicBezTo>
                  <a:pt x="1265" y="79"/>
                  <a:pt x="1259" y="84"/>
                  <a:pt x="1259" y="92"/>
                </a:cubicBezTo>
                <a:cubicBezTo>
                  <a:pt x="1259" y="99"/>
                  <a:pt x="1265" y="104"/>
                  <a:pt x="1272" y="104"/>
                </a:cubicBezTo>
                <a:close/>
                <a:moveTo>
                  <a:pt x="1311" y="104"/>
                </a:moveTo>
                <a:cubicBezTo>
                  <a:pt x="1318" y="104"/>
                  <a:pt x="1324" y="99"/>
                  <a:pt x="1324" y="92"/>
                </a:cubicBezTo>
                <a:cubicBezTo>
                  <a:pt x="1324" y="84"/>
                  <a:pt x="1318" y="79"/>
                  <a:pt x="1311" y="79"/>
                </a:cubicBezTo>
                <a:cubicBezTo>
                  <a:pt x="1304" y="79"/>
                  <a:pt x="1298" y="84"/>
                  <a:pt x="1298" y="92"/>
                </a:cubicBezTo>
                <a:cubicBezTo>
                  <a:pt x="1298" y="99"/>
                  <a:pt x="1304" y="104"/>
                  <a:pt x="1311" y="104"/>
                </a:cubicBezTo>
                <a:close/>
                <a:moveTo>
                  <a:pt x="1351" y="104"/>
                </a:moveTo>
                <a:cubicBezTo>
                  <a:pt x="1358" y="104"/>
                  <a:pt x="1363" y="99"/>
                  <a:pt x="1363" y="92"/>
                </a:cubicBezTo>
                <a:cubicBezTo>
                  <a:pt x="1363" y="84"/>
                  <a:pt x="1358" y="79"/>
                  <a:pt x="1351" y="79"/>
                </a:cubicBezTo>
                <a:cubicBezTo>
                  <a:pt x="1344" y="79"/>
                  <a:pt x="1338" y="84"/>
                  <a:pt x="1338" y="92"/>
                </a:cubicBezTo>
                <a:cubicBezTo>
                  <a:pt x="1338" y="99"/>
                  <a:pt x="1344" y="104"/>
                  <a:pt x="1351" y="104"/>
                </a:cubicBezTo>
                <a:close/>
                <a:moveTo>
                  <a:pt x="1390" y="104"/>
                </a:moveTo>
                <a:cubicBezTo>
                  <a:pt x="1397" y="104"/>
                  <a:pt x="1403" y="99"/>
                  <a:pt x="1403" y="92"/>
                </a:cubicBezTo>
                <a:cubicBezTo>
                  <a:pt x="1403" y="84"/>
                  <a:pt x="1397" y="79"/>
                  <a:pt x="1390" y="79"/>
                </a:cubicBezTo>
                <a:cubicBezTo>
                  <a:pt x="1383" y="79"/>
                  <a:pt x="1377" y="84"/>
                  <a:pt x="1377" y="92"/>
                </a:cubicBezTo>
                <a:cubicBezTo>
                  <a:pt x="1377" y="99"/>
                  <a:pt x="1383" y="104"/>
                  <a:pt x="1390" y="104"/>
                </a:cubicBezTo>
                <a:close/>
                <a:moveTo>
                  <a:pt x="1429" y="104"/>
                </a:moveTo>
                <a:cubicBezTo>
                  <a:pt x="1437" y="104"/>
                  <a:pt x="1442" y="99"/>
                  <a:pt x="1442" y="92"/>
                </a:cubicBezTo>
                <a:cubicBezTo>
                  <a:pt x="1442" y="84"/>
                  <a:pt x="1437" y="79"/>
                  <a:pt x="1429" y="79"/>
                </a:cubicBezTo>
                <a:cubicBezTo>
                  <a:pt x="1422" y="79"/>
                  <a:pt x="1417" y="84"/>
                  <a:pt x="1417" y="92"/>
                </a:cubicBezTo>
                <a:cubicBezTo>
                  <a:pt x="1417" y="99"/>
                  <a:pt x="1422" y="104"/>
                  <a:pt x="1429" y="104"/>
                </a:cubicBezTo>
                <a:close/>
                <a:moveTo>
                  <a:pt x="1469" y="104"/>
                </a:moveTo>
                <a:cubicBezTo>
                  <a:pt x="1476" y="104"/>
                  <a:pt x="1482" y="99"/>
                  <a:pt x="1482" y="92"/>
                </a:cubicBezTo>
                <a:cubicBezTo>
                  <a:pt x="1482" y="84"/>
                  <a:pt x="1476" y="79"/>
                  <a:pt x="1469" y="79"/>
                </a:cubicBezTo>
                <a:cubicBezTo>
                  <a:pt x="1462" y="79"/>
                  <a:pt x="1456" y="84"/>
                  <a:pt x="1456" y="92"/>
                </a:cubicBezTo>
                <a:cubicBezTo>
                  <a:pt x="1456" y="99"/>
                  <a:pt x="1462" y="104"/>
                  <a:pt x="1469" y="104"/>
                </a:cubicBezTo>
                <a:close/>
                <a:moveTo>
                  <a:pt x="1824" y="104"/>
                </a:moveTo>
                <a:cubicBezTo>
                  <a:pt x="1831" y="104"/>
                  <a:pt x="1836" y="99"/>
                  <a:pt x="1836" y="92"/>
                </a:cubicBezTo>
                <a:cubicBezTo>
                  <a:pt x="1836" y="84"/>
                  <a:pt x="1831" y="79"/>
                  <a:pt x="1824" y="79"/>
                </a:cubicBezTo>
                <a:cubicBezTo>
                  <a:pt x="1817" y="79"/>
                  <a:pt x="1811" y="84"/>
                  <a:pt x="1811" y="92"/>
                </a:cubicBezTo>
                <a:cubicBezTo>
                  <a:pt x="1811" y="99"/>
                  <a:pt x="1817" y="104"/>
                  <a:pt x="1824" y="104"/>
                </a:cubicBezTo>
                <a:close/>
                <a:moveTo>
                  <a:pt x="1863" y="104"/>
                </a:moveTo>
                <a:cubicBezTo>
                  <a:pt x="1870" y="104"/>
                  <a:pt x="1876" y="99"/>
                  <a:pt x="1876" y="92"/>
                </a:cubicBezTo>
                <a:cubicBezTo>
                  <a:pt x="1876" y="84"/>
                  <a:pt x="1870" y="79"/>
                  <a:pt x="1863" y="79"/>
                </a:cubicBezTo>
                <a:cubicBezTo>
                  <a:pt x="1856" y="79"/>
                  <a:pt x="1850" y="84"/>
                  <a:pt x="1850" y="92"/>
                </a:cubicBezTo>
                <a:cubicBezTo>
                  <a:pt x="1850" y="99"/>
                  <a:pt x="1856" y="104"/>
                  <a:pt x="1863" y="104"/>
                </a:cubicBezTo>
                <a:close/>
                <a:moveTo>
                  <a:pt x="1903" y="104"/>
                </a:moveTo>
                <a:cubicBezTo>
                  <a:pt x="1910" y="104"/>
                  <a:pt x="1915" y="99"/>
                  <a:pt x="1915" y="92"/>
                </a:cubicBezTo>
                <a:cubicBezTo>
                  <a:pt x="1915" y="84"/>
                  <a:pt x="1910" y="79"/>
                  <a:pt x="1903" y="79"/>
                </a:cubicBezTo>
                <a:cubicBezTo>
                  <a:pt x="1896" y="79"/>
                  <a:pt x="1890" y="84"/>
                  <a:pt x="1890" y="92"/>
                </a:cubicBezTo>
                <a:cubicBezTo>
                  <a:pt x="1890" y="99"/>
                  <a:pt x="1896" y="104"/>
                  <a:pt x="1903" y="104"/>
                </a:cubicBezTo>
                <a:close/>
                <a:moveTo>
                  <a:pt x="2691" y="101"/>
                </a:moveTo>
                <a:cubicBezTo>
                  <a:pt x="2696" y="101"/>
                  <a:pt x="2700" y="97"/>
                  <a:pt x="2700" y="92"/>
                </a:cubicBezTo>
                <a:cubicBezTo>
                  <a:pt x="2700" y="86"/>
                  <a:pt x="2696" y="82"/>
                  <a:pt x="2691" y="82"/>
                </a:cubicBezTo>
                <a:cubicBezTo>
                  <a:pt x="2686" y="82"/>
                  <a:pt x="2682" y="86"/>
                  <a:pt x="2682" y="92"/>
                </a:cubicBezTo>
                <a:cubicBezTo>
                  <a:pt x="2682" y="97"/>
                  <a:pt x="2686" y="101"/>
                  <a:pt x="2691" y="101"/>
                </a:cubicBezTo>
                <a:close/>
                <a:moveTo>
                  <a:pt x="2730" y="104"/>
                </a:moveTo>
                <a:cubicBezTo>
                  <a:pt x="2737" y="104"/>
                  <a:pt x="2743" y="99"/>
                  <a:pt x="2743" y="92"/>
                </a:cubicBezTo>
                <a:cubicBezTo>
                  <a:pt x="2743" y="84"/>
                  <a:pt x="2737" y="79"/>
                  <a:pt x="2730" y="79"/>
                </a:cubicBezTo>
                <a:cubicBezTo>
                  <a:pt x="2723" y="79"/>
                  <a:pt x="2718" y="84"/>
                  <a:pt x="2718" y="92"/>
                </a:cubicBezTo>
                <a:cubicBezTo>
                  <a:pt x="2718" y="99"/>
                  <a:pt x="2723" y="104"/>
                  <a:pt x="2730" y="104"/>
                </a:cubicBezTo>
                <a:close/>
                <a:moveTo>
                  <a:pt x="483" y="144"/>
                </a:moveTo>
                <a:cubicBezTo>
                  <a:pt x="490" y="144"/>
                  <a:pt x="496" y="138"/>
                  <a:pt x="496" y="131"/>
                </a:cubicBezTo>
                <a:cubicBezTo>
                  <a:pt x="496" y="124"/>
                  <a:pt x="490" y="118"/>
                  <a:pt x="483" y="118"/>
                </a:cubicBezTo>
                <a:cubicBezTo>
                  <a:pt x="476" y="118"/>
                  <a:pt x="471" y="124"/>
                  <a:pt x="471" y="131"/>
                </a:cubicBezTo>
                <a:cubicBezTo>
                  <a:pt x="471" y="138"/>
                  <a:pt x="476" y="144"/>
                  <a:pt x="483" y="144"/>
                </a:cubicBezTo>
                <a:close/>
                <a:moveTo>
                  <a:pt x="720" y="144"/>
                </a:moveTo>
                <a:cubicBezTo>
                  <a:pt x="727" y="144"/>
                  <a:pt x="733" y="138"/>
                  <a:pt x="733" y="131"/>
                </a:cubicBezTo>
                <a:cubicBezTo>
                  <a:pt x="733" y="124"/>
                  <a:pt x="727" y="118"/>
                  <a:pt x="720" y="118"/>
                </a:cubicBezTo>
                <a:cubicBezTo>
                  <a:pt x="713" y="118"/>
                  <a:pt x="707" y="124"/>
                  <a:pt x="707" y="131"/>
                </a:cubicBezTo>
                <a:cubicBezTo>
                  <a:pt x="707" y="138"/>
                  <a:pt x="713" y="144"/>
                  <a:pt x="720" y="144"/>
                </a:cubicBezTo>
                <a:close/>
                <a:moveTo>
                  <a:pt x="799" y="118"/>
                </a:moveTo>
                <a:cubicBezTo>
                  <a:pt x="792" y="118"/>
                  <a:pt x="786" y="124"/>
                  <a:pt x="786" y="131"/>
                </a:cubicBezTo>
                <a:cubicBezTo>
                  <a:pt x="786" y="138"/>
                  <a:pt x="792" y="144"/>
                  <a:pt x="799" y="144"/>
                </a:cubicBezTo>
                <a:cubicBezTo>
                  <a:pt x="806" y="144"/>
                  <a:pt x="811" y="138"/>
                  <a:pt x="811" y="131"/>
                </a:cubicBezTo>
                <a:cubicBezTo>
                  <a:pt x="811" y="124"/>
                  <a:pt x="806" y="118"/>
                  <a:pt x="799" y="118"/>
                </a:cubicBezTo>
                <a:close/>
                <a:moveTo>
                  <a:pt x="838" y="144"/>
                </a:moveTo>
                <a:cubicBezTo>
                  <a:pt x="845" y="144"/>
                  <a:pt x="851" y="138"/>
                  <a:pt x="851" y="131"/>
                </a:cubicBezTo>
                <a:cubicBezTo>
                  <a:pt x="851" y="124"/>
                  <a:pt x="845" y="118"/>
                  <a:pt x="838" y="118"/>
                </a:cubicBezTo>
                <a:cubicBezTo>
                  <a:pt x="831" y="118"/>
                  <a:pt x="825" y="124"/>
                  <a:pt x="825" y="131"/>
                </a:cubicBezTo>
                <a:cubicBezTo>
                  <a:pt x="825" y="138"/>
                  <a:pt x="831" y="144"/>
                  <a:pt x="838" y="144"/>
                </a:cubicBezTo>
                <a:close/>
                <a:moveTo>
                  <a:pt x="878" y="144"/>
                </a:moveTo>
                <a:cubicBezTo>
                  <a:pt x="885" y="144"/>
                  <a:pt x="890" y="138"/>
                  <a:pt x="890" y="131"/>
                </a:cubicBezTo>
                <a:cubicBezTo>
                  <a:pt x="890" y="124"/>
                  <a:pt x="885" y="118"/>
                  <a:pt x="878" y="118"/>
                </a:cubicBezTo>
                <a:cubicBezTo>
                  <a:pt x="870" y="118"/>
                  <a:pt x="865" y="124"/>
                  <a:pt x="865" y="131"/>
                </a:cubicBezTo>
                <a:cubicBezTo>
                  <a:pt x="865" y="138"/>
                  <a:pt x="870" y="144"/>
                  <a:pt x="878" y="144"/>
                </a:cubicBezTo>
                <a:close/>
                <a:moveTo>
                  <a:pt x="1009" y="131"/>
                </a:moveTo>
                <a:cubicBezTo>
                  <a:pt x="1009" y="124"/>
                  <a:pt x="1003" y="118"/>
                  <a:pt x="996" y="118"/>
                </a:cubicBezTo>
                <a:cubicBezTo>
                  <a:pt x="989" y="118"/>
                  <a:pt x="983" y="124"/>
                  <a:pt x="983" y="131"/>
                </a:cubicBezTo>
                <a:cubicBezTo>
                  <a:pt x="983" y="138"/>
                  <a:pt x="989" y="144"/>
                  <a:pt x="996" y="144"/>
                </a:cubicBezTo>
                <a:cubicBezTo>
                  <a:pt x="1003" y="144"/>
                  <a:pt x="1009" y="138"/>
                  <a:pt x="1009" y="131"/>
                </a:cubicBezTo>
                <a:close/>
                <a:moveTo>
                  <a:pt x="1035" y="144"/>
                </a:moveTo>
                <a:cubicBezTo>
                  <a:pt x="1042" y="144"/>
                  <a:pt x="1048" y="138"/>
                  <a:pt x="1048" y="131"/>
                </a:cubicBezTo>
                <a:cubicBezTo>
                  <a:pt x="1048" y="124"/>
                  <a:pt x="1042" y="118"/>
                  <a:pt x="1035" y="118"/>
                </a:cubicBezTo>
                <a:cubicBezTo>
                  <a:pt x="1028" y="118"/>
                  <a:pt x="1022" y="124"/>
                  <a:pt x="1022" y="131"/>
                </a:cubicBezTo>
                <a:cubicBezTo>
                  <a:pt x="1022" y="138"/>
                  <a:pt x="1028" y="144"/>
                  <a:pt x="1035" y="144"/>
                </a:cubicBezTo>
                <a:close/>
                <a:moveTo>
                  <a:pt x="1075" y="144"/>
                </a:moveTo>
                <a:cubicBezTo>
                  <a:pt x="1082" y="144"/>
                  <a:pt x="1087" y="138"/>
                  <a:pt x="1087" y="131"/>
                </a:cubicBezTo>
                <a:cubicBezTo>
                  <a:pt x="1087" y="124"/>
                  <a:pt x="1082" y="118"/>
                  <a:pt x="1075" y="118"/>
                </a:cubicBezTo>
                <a:cubicBezTo>
                  <a:pt x="1068" y="118"/>
                  <a:pt x="1062" y="124"/>
                  <a:pt x="1062" y="131"/>
                </a:cubicBezTo>
                <a:cubicBezTo>
                  <a:pt x="1062" y="138"/>
                  <a:pt x="1068" y="144"/>
                  <a:pt x="1075" y="144"/>
                </a:cubicBezTo>
                <a:close/>
                <a:moveTo>
                  <a:pt x="1114" y="144"/>
                </a:moveTo>
                <a:cubicBezTo>
                  <a:pt x="1121" y="144"/>
                  <a:pt x="1127" y="138"/>
                  <a:pt x="1127" y="131"/>
                </a:cubicBezTo>
                <a:cubicBezTo>
                  <a:pt x="1127" y="124"/>
                  <a:pt x="1121" y="118"/>
                  <a:pt x="1114" y="118"/>
                </a:cubicBezTo>
                <a:cubicBezTo>
                  <a:pt x="1107" y="118"/>
                  <a:pt x="1101" y="124"/>
                  <a:pt x="1101" y="131"/>
                </a:cubicBezTo>
                <a:cubicBezTo>
                  <a:pt x="1101" y="138"/>
                  <a:pt x="1107" y="144"/>
                  <a:pt x="1114" y="144"/>
                </a:cubicBezTo>
                <a:close/>
                <a:moveTo>
                  <a:pt x="1153" y="144"/>
                </a:moveTo>
                <a:cubicBezTo>
                  <a:pt x="1161" y="144"/>
                  <a:pt x="1166" y="138"/>
                  <a:pt x="1166" y="131"/>
                </a:cubicBezTo>
                <a:cubicBezTo>
                  <a:pt x="1166" y="124"/>
                  <a:pt x="1161" y="118"/>
                  <a:pt x="1153" y="118"/>
                </a:cubicBezTo>
                <a:cubicBezTo>
                  <a:pt x="1146" y="118"/>
                  <a:pt x="1141" y="124"/>
                  <a:pt x="1141" y="131"/>
                </a:cubicBezTo>
                <a:cubicBezTo>
                  <a:pt x="1141" y="138"/>
                  <a:pt x="1146" y="144"/>
                  <a:pt x="1153" y="144"/>
                </a:cubicBezTo>
                <a:close/>
                <a:moveTo>
                  <a:pt x="1193" y="118"/>
                </a:moveTo>
                <a:cubicBezTo>
                  <a:pt x="1186" y="118"/>
                  <a:pt x="1180" y="124"/>
                  <a:pt x="1180" y="131"/>
                </a:cubicBezTo>
                <a:cubicBezTo>
                  <a:pt x="1180" y="138"/>
                  <a:pt x="1186" y="144"/>
                  <a:pt x="1193" y="144"/>
                </a:cubicBezTo>
                <a:cubicBezTo>
                  <a:pt x="1200" y="144"/>
                  <a:pt x="1206" y="138"/>
                  <a:pt x="1206" y="131"/>
                </a:cubicBezTo>
                <a:cubicBezTo>
                  <a:pt x="1206" y="124"/>
                  <a:pt x="1200" y="118"/>
                  <a:pt x="1193" y="118"/>
                </a:cubicBezTo>
                <a:close/>
                <a:moveTo>
                  <a:pt x="1232" y="118"/>
                </a:moveTo>
                <a:cubicBezTo>
                  <a:pt x="1225" y="118"/>
                  <a:pt x="1220" y="124"/>
                  <a:pt x="1220" y="131"/>
                </a:cubicBezTo>
                <a:cubicBezTo>
                  <a:pt x="1220" y="138"/>
                  <a:pt x="1225" y="144"/>
                  <a:pt x="1232" y="144"/>
                </a:cubicBezTo>
                <a:cubicBezTo>
                  <a:pt x="1239" y="144"/>
                  <a:pt x="1245" y="138"/>
                  <a:pt x="1245" y="131"/>
                </a:cubicBezTo>
                <a:cubicBezTo>
                  <a:pt x="1245" y="124"/>
                  <a:pt x="1239" y="118"/>
                  <a:pt x="1232" y="118"/>
                </a:cubicBezTo>
                <a:close/>
                <a:moveTo>
                  <a:pt x="1272" y="118"/>
                </a:moveTo>
                <a:cubicBezTo>
                  <a:pt x="1265" y="118"/>
                  <a:pt x="1259" y="124"/>
                  <a:pt x="1259" y="131"/>
                </a:cubicBezTo>
                <a:cubicBezTo>
                  <a:pt x="1259" y="138"/>
                  <a:pt x="1265" y="144"/>
                  <a:pt x="1272" y="144"/>
                </a:cubicBezTo>
                <a:cubicBezTo>
                  <a:pt x="1279" y="144"/>
                  <a:pt x="1285" y="138"/>
                  <a:pt x="1285" y="131"/>
                </a:cubicBezTo>
                <a:cubicBezTo>
                  <a:pt x="1285" y="124"/>
                  <a:pt x="1279" y="118"/>
                  <a:pt x="1272" y="118"/>
                </a:cubicBezTo>
                <a:close/>
                <a:moveTo>
                  <a:pt x="1311" y="144"/>
                </a:moveTo>
                <a:cubicBezTo>
                  <a:pt x="1318" y="144"/>
                  <a:pt x="1324" y="138"/>
                  <a:pt x="1324" y="131"/>
                </a:cubicBezTo>
                <a:cubicBezTo>
                  <a:pt x="1324" y="124"/>
                  <a:pt x="1318" y="118"/>
                  <a:pt x="1311" y="118"/>
                </a:cubicBezTo>
                <a:cubicBezTo>
                  <a:pt x="1304" y="118"/>
                  <a:pt x="1298" y="124"/>
                  <a:pt x="1298" y="131"/>
                </a:cubicBezTo>
                <a:cubicBezTo>
                  <a:pt x="1298" y="138"/>
                  <a:pt x="1304" y="144"/>
                  <a:pt x="1311" y="144"/>
                </a:cubicBezTo>
                <a:close/>
                <a:moveTo>
                  <a:pt x="1351" y="144"/>
                </a:moveTo>
                <a:cubicBezTo>
                  <a:pt x="1358" y="144"/>
                  <a:pt x="1363" y="138"/>
                  <a:pt x="1363" y="131"/>
                </a:cubicBezTo>
                <a:cubicBezTo>
                  <a:pt x="1363" y="124"/>
                  <a:pt x="1358" y="118"/>
                  <a:pt x="1351" y="118"/>
                </a:cubicBezTo>
                <a:cubicBezTo>
                  <a:pt x="1344" y="118"/>
                  <a:pt x="1338" y="124"/>
                  <a:pt x="1338" y="131"/>
                </a:cubicBezTo>
                <a:cubicBezTo>
                  <a:pt x="1338" y="138"/>
                  <a:pt x="1344" y="144"/>
                  <a:pt x="1351" y="144"/>
                </a:cubicBezTo>
                <a:close/>
                <a:moveTo>
                  <a:pt x="1390" y="144"/>
                </a:moveTo>
                <a:cubicBezTo>
                  <a:pt x="1397" y="144"/>
                  <a:pt x="1403" y="138"/>
                  <a:pt x="1403" y="131"/>
                </a:cubicBezTo>
                <a:cubicBezTo>
                  <a:pt x="1403" y="124"/>
                  <a:pt x="1397" y="118"/>
                  <a:pt x="1390" y="118"/>
                </a:cubicBezTo>
                <a:cubicBezTo>
                  <a:pt x="1383" y="118"/>
                  <a:pt x="1377" y="124"/>
                  <a:pt x="1377" y="131"/>
                </a:cubicBezTo>
                <a:cubicBezTo>
                  <a:pt x="1377" y="138"/>
                  <a:pt x="1383" y="144"/>
                  <a:pt x="1390" y="144"/>
                </a:cubicBezTo>
                <a:close/>
                <a:moveTo>
                  <a:pt x="1429" y="144"/>
                </a:moveTo>
                <a:cubicBezTo>
                  <a:pt x="1437" y="144"/>
                  <a:pt x="1442" y="138"/>
                  <a:pt x="1442" y="131"/>
                </a:cubicBezTo>
                <a:cubicBezTo>
                  <a:pt x="1442" y="124"/>
                  <a:pt x="1437" y="118"/>
                  <a:pt x="1429" y="118"/>
                </a:cubicBezTo>
                <a:cubicBezTo>
                  <a:pt x="1422" y="118"/>
                  <a:pt x="1417" y="124"/>
                  <a:pt x="1417" y="131"/>
                </a:cubicBezTo>
                <a:cubicBezTo>
                  <a:pt x="1417" y="138"/>
                  <a:pt x="1422" y="144"/>
                  <a:pt x="1429" y="144"/>
                </a:cubicBezTo>
                <a:close/>
                <a:moveTo>
                  <a:pt x="1469" y="118"/>
                </a:moveTo>
                <a:cubicBezTo>
                  <a:pt x="1462" y="118"/>
                  <a:pt x="1456" y="124"/>
                  <a:pt x="1456" y="131"/>
                </a:cubicBezTo>
                <a:cubicBezTo>
                  <a:pt x="1456" y="138"/>
                  <a:pt x="1462" y="144"/>
                  <a:pt x="1469" y="144"/>
                </a:cubicBezTo>
                <a:cubicBezTo>
                  <a:pt x="1476" y="144"/>
                  <a:pt x="1482" y="138"/>
                  <a:pt x="1482" y="131"/>
                </a:cubicBezTo>
                <a:cubicBezTo>
                  <a:pt x="1482" y="124"/>
                  <a:pt x="1476" y="118"/>
                  <a:pt x="1469" y="118"/>
                </a:cubicBezTo>
                <a:close/>
                <a:moveTo>
                  <a:pt x="1508" y="144"/>
                </a:moveTo>
                <a:cubicBezTo>
                  <a:pt x="1515" y="144"/>
                  <a:pt x="1521" y="138"/>
                  <a:pt x="1521" y="131"/>
                </a:cubicBezTo>
                <a:cubicBezTo>
                  <a:pt x="1521" y="124"/>
                  <a:pt x="1515" y="118"/>
                  <a:pt x="1508" y="118"/>
                </a:cubicBezTo>
                <a:cubicBezTo>
                  <a:pt x="1501" y="118"/>
                  <a:pt x="1496" y="124"/>
                  <a:pt x="1496" y="131"/>
                </a:cubicBezTo>
                <a:cubicBezTo>
                  <a:pt x="1496" y="138"/>
                  <a:pt x="1501" y="144"/>
                  <a:pt x="1508" y="144"/>
                </a:cubicBezTo>
                <a:close/>
                <a:moveTo>
                  <a:pt x="1876" y="131"/>
                </a:moveTo>
                <a:cubicBezTo>
                  <a:pt x="1876" y="124"/>
                  <a:pt x="1870" y="118"/>
                  <a:pt x="1863" y="118"/>
                </a:cubicBezTo>
                <a:cubicBezTo>
                  <a:pt x="1856" y="118"/>
                  <a:pt x="1850" y="124"/>
                  <a:pt x="1850" y="131"/>
                </a:cubicBezTo>
                <a:cubicBezTo>
                  <a:pt x="1850" y="138"/>
                  <a:pt x="1856" y="144"/>
                  <a:pt x="1863" y="144"/>
                </a:cubicBezTo>
                <a:cubicBezTo>
                  <a:pt x="1870" y="144"/>
                  <a:pt x="1876" y="138"/>
                  <a:pt x="1876" y="131"/>
                </a:cubicBezTo>
                <a:close/>
                <a:moveTo>
                  <a:pt x="2730" y="144"/>
                </a:moveTo>
                <a:cubicBezTo>
                  <a:pt x="2738" y="144"/>
                  <a:pt x="2743" y="138"/>
                  <a:pt x="2743" y="131"/>
                </a:cubicBezTo>
                <a:cubicBezTo>
                  <a:pt x="2743" y="124"/>
                  <a:pt x="2738" y="118"/>
                  <a:pt x="2730" y="118"/>
                </a:cubicBezTo>
                <a:cubicBezTo>
                  <a:pt x="2723" y="118"/>
                  <a:pt x="2718" y="124"/>
                  <a:pt x="2718" y="131"/>
                </a:cubicBezTo>
                <a:cubicBezTo>
                  <a:pt x="2718" y="138"/>
                  <a:pt x="2723" y="144"/>
                  <a:pt x="2730" y="144"/>
                </a:cubicBezTo>
                <a:close/>
                <a:moveTo>
                  <a:pt x="2770" y="141"/>
                </a:moveTo>
                <a:cubicBezTo>
                  <a:pt x="2775" y="141"/>
                  <a:pt x="2780" y="136"/>
                  <a:pt x="2780" y="131"/>
                </a:cubicBezTo>
                <a:cubicBezTo>
                  <a:pt x="2780" y="125"/>
                  <a:pt x="2775" y="121"/>
                  <a:pt x="2770" y="121"/>
                </a:cubicBezTo>
                <a:cubicBezTo>
                  <a:pt x="2764" y="121"/>
                  <a:pt x="2760" y="125"/>
                  <a:pt x="2760" y="131"/>
                </a:cubicBezTo>
                <a:cubicBezTo>
                  <a:pt x="2760" y="136"/>
                  <a:pt x="2764" y="141"/>
                  <a:pt x="2770" y="141"/>
                </a:cubicBezTo>
                <a:close/>
                <a:moveTo>
                  <a:pt x="523" y="183"/>
                </a:moveTo>
                <a:cubicBezTo>
                  <a:pt x="530" y="183"/>
                  <a:pt x="535" y="177"/>
                  <a:pt x="535" y="170"/>
                </a:cubicBezTo>
                <a:cubicBezTo>
                  <a:pt x="535" y="163"/>
                  <a:pt x="530" y="158"/>
                  <a:pt x="523" y="158"/>
                </a:cubicBezTo>
                <a:cubicBezTo>
                  <a:pt x="516" y="158"/>
                  <a:pt x="510" y="163"/>
                  <a:pt x="510" y="170"/>
                </a:cubicBezTo>
                <a:cubicBezTo>
                  <a:pt x="510" y="177"/>
                  <a:pt x="516" y="183"/>
                  <a:pt x="523" y="183"/>
                </a:cubicBezTo>
                <a:close/>
                <a:moveTo>
                  <a:pt x="602" y="183"/>
                </a:moveTo>
                <a:cubicBezTo>
                  <a:pt x="609" y="183"/>
                  <a:pt x="614" y="177"/>
                  <a:pt x="614" y="170"/>
                </a:cubicBezTo>
                <a:cubicBezTo>
                  <a:pt x="614" y="163"/>
                  <a:pt x="609" y="158"/>
                  <a:pt x="602" y="158"/>
                </a:cubicBezTo>
                <a:cubicBezTo>
                  <a:pt x="595" y="158"/>
                  <a:pt x="589" y="163"/>
                  <a:pt x="589" y="170"/>
                </a:cubicBezTo>
                <a:cubicBezTo>
                  <a:pt x="589" y="177"/>
                  <a:pt x="595" y="183"/>
                  <a:pt x="602" y="183"/>
                </a:cubicBezTo>
                <a:close/>
                <a:moveTo>
                  <a:pt x="641" y="183"/>
                </a:moveTo>
                <a:cubicBezTo>
                  <a:pt x="648" y="183"/>
                  <a:pt x="654" y="177"/>
                  <a:pt x="654" y="170"/>
                </a:cubicBezTo>
                <a:cubicBezTo>
                  <a:pt x="654" y="163"/>
                  <a:pt x="648" y="158"/>
                  <a:pt x="641" y="158"/>
                </a:cubicBezTo>
                <a:cubicBezTo>
                  <a:pt x="634" y="158"/>
                  <a:pt x="628" y="163"/>
                  <a:pt x="628" y="170"/>
                </a:cubicBezTo>
                <a:cubicBezTo>
                  <a:pt x="628" y="177"/>
                  <a:pt x="634" y="183"/>
                  <a:pt x="641" y="183"/>
                </a:cubicBezTo>
                <a:close/>
                <a:moveTo>
                  <a:pt x="680" y="183"/>
                </a:moveTo>
                <a:cubicBezTo>
                  <a:pt x="687" y="183"/>
                  <a:pt x="693" y="177"/>
                  <a:pt x="693" y="170"/>
                </a:cubicBezTo>
                <a:cubicBezTo>
                  <a:pt x="693" y="163"/>
                  <a:pt x="687" y="158"/>
                  <a:pt x="680" y="158"/>
                </a:cubicBezTo>
                <a:cubicBezTo>
                  <a:pt x="673" y="158"/>
                  <a:pt x="668" y="163"/>
                  <a:pt x="668" y="170"/>
                </a:cubicBezTo>
                <a:cubicBezTo>
                  <a:pt x="668" y="177"/>
                  <a:pt x="673" y="183"/>
                  <a:pt x="680" y="183"/>
                </a:cubicBezTo>
                <a:close/>
                <a:moveTo>
                  <a:pt x="720" y="183"/>
                </a:moveTo>
                <a:cubicBezTo>
                  <a:pt x="727" y="183"/>
                  <a:pt x="733" y="177"/>
                  <a:pt x="733" y="170"/>
                </a:cubicBezTo>
                <a:cubicBezTo>
                  <a:pt x="733" y="163"/>
                  <a:pt x="727" y="158"/>
                  <a:pt x="720" y="158"/>
                </a:cubicBezTo>
                <a:cubicBezTo>
                  <a:pt x="713" y="158"/>
                  <a:pt x="707" y="163"/>
                  <a:pt x="707" y="170"/>
                </a:cubicBezTo>
                <a:cubicBezTo>
                  <a:pt x="707" y="177"/>
                  <a:pt x="713" y="183"/>
                  <a:pt x="720" y="183"/>
                </a:cubicBezTo>
                <a:close/>
                <a:moveTo>
                  <a:pt x="799" y="183"/>
                </a:moveTo>
                <a:cubicBezTo>
                  <a:pt x="806" y="183"/>
                  <a:pt x="811" y="177"/>
                  <a:pt x="811" y="170"/>
                </a:cubicBezTo>
                <a:cubicBezTo>
                  <a:pt x="811" y="163"/>
                  <a:pt x="806" y="158"/>
                  <a:pt x="799" y="158"/>
                </a:cubicBezTo>
                <a:cubicBezTo>
                  <a:pt x="792" y="158"/>
                  <a:pt x="786" y="163"/>
                  <a:pt x="786" y="170"/>
                </a:cubicBezTo>
                <a:cubicBezTo>
                  <a:pt x="786" y="177"/>
                  <a:pt x="792" y="183"/>
                  <a:pt x="799" y="183"/>
                </a:cubicBezTo>
                <a:close/>
                <a:moveTo>
                  <a:pt x="838" y="183"/>
                </a:moveTo>
                <a:cubicBezTo>
                  <a:pt x="845" y="183"/>
                  <a:pt x="851" y="177"/>
                  <a:pt x="851" y="170"/>
                </a:cubicBezTo>
                <a:cubicBezTo>
                  <a:pt x="851" y="163"/>
                  <a:pt x="845" y="158"/>
                  <a:pt x="838" y="158"/>
                </a:cubicBezTo>
                <a:cubicBezTo>
                  <a:pt x="831" y="158"/>
                  <a:pt x="825" y="163"/>
                  <a:pt x="825" y="170"/>
                </a:cubicBezTo>
                <a:cubicBezTo>
                  <a:pt x="825" y="177"/>
                  <a:pt x="831" y="183"/>
                  <a:pt x="838" y="183"/>
                </a:cubicBezTo>
                <a:close/>
                <a:moveTo>
                  <a:pt x="890" y="170"/>
                </a:moveTo>
                <a:cubicBezTo>
                  <a:pt x="890" y="163"/>
                  <a:pt x="885" y="158"/>
                  <a:pt x="878" y="158"/>
                </a:cubicBezTo>
                <a:cubicBezTo>
                  <a:pt x="871" y="158"/>
                  <a:pt x="865" y="163"/>
                  <a:pt x="865" y="170"/>
                </a:cubicBezTo>
                <a:cubicBezTo>
                  <a:pt x="865" y="177"/>
                  <a:pt x="871" y="183"/>
                  <a:pt x="878" y="183"/>
                </a:cubicBezTo>
                <a:cubicBezTo>
                  <a:pt x="885" y="183"/>
                  <a:pt x="890" y="177"/>
                  <a:pt x="890" y="170"/>
                </a:cubicBezTo>
                <a:close/>
                <a:moveTo>
                  <a:pt x="1114" y="183"/>
                </a:moveTo>
                <a:cubicBezTo>
                  <a:pt x="1121" y="183"/>
                  <a:pt x="1127" y="177"/>
                  <a:pt x="1127" y="170"/>
                </a:cubicBezTo>
                <a:cubicBezTo>
                  <a:pt x="1127" y="163"/>
                  <a:pt x="1121" y="158"/>
                  <a:pt x="1114" y="158"/>
                </a:cubicBezTo>
                <a:cubicBezTo>
                  <a:pt x="1107" y="158"/>
                  <a:pt x="1101" y="163"/>
                  <a:pt x="1101" y="170"/>
                </a:cubicBezTo>
                <a:cubicBezTo>
                  <a:pt x="1101" y="177"/>
                  <a:pt x="1107" y="183"/>
                  <a:pt x="1114" y="183"/>
                </a:cubicBezTo>
                <a:close/>
                <a:moveTo>
                  <a:pt x="1153" y="183"/>
                </a:moveTo>
                <a:cubicBezTo>
                  <a:pt x="1161" y="183"/>
                  <a:pt x="1166" y="177"/>
                  <a:pt x="1166" y="170"/>
                </a:cubicBezTo>
                <a:cubicBezTo>
                  <a:pt x="1166" y="163"/>
                  <a:pt x="1161" y="158"/>
                  <a:pt x="1153" y="158"/>
                </a:cubicBezTo>
                <a:cubicBezTo>
                  <a:pt x="1146" y="158"/>
                  <a:pt x="1141" y="163"/>
                  <a:pt x="1141" y="170"/>
                </a:cubicBezTo>
                <a:cubicBezTo>
                  <a:pt x="1141" y="177"/>
                  <a:pt x="1146" y="183"/>
                  <a:pt x="1153" y="183"/>
                </a:cubicBezTo>
                <a:close/>
                <a:moveTo>
                  <a:pt x="1193" y="183"/>
                </a:moveTo>
                <a:cubicBezTo>
                  <a:pt x="1200" y="183"/>
                  <a:pt x="1206" y="177"/>
                  <a:pt x="1206" y="170"/>
                </a:cubicBezTo>
                <a:cubicBezTo>
                  <a:pt x="1206" y="163"/>
                  <a:pt x="1200" y="158"/>
                  <a:pt x="1193" y="158"/>
                </a:cubicBezTo>
                <a:cubicBezTo>
                  <a:pt x="1186" y="158"/>
                  <a:pt x="1180" y="163"/>
                  <a:pt x="1180" y="170"/>
                </a:cubicBezTo>
                <a:cubicBezTo>
                  <a:pt x="1180" y="177"/>
                  <a:pt x="1186" y="183"/>
                  <a:pt x="1193" y="183"/>
                </a:cubicBezTo>
                <a:close/>
                <a:moveTo>
                  <a:pt x="1232" y="183"/>
                </a:moveTo>
                <a:cubicBezTo>
                  <a:pt x="1239" y="183"/>
                  <a:pt x="1245" y="177"/>
                  <a:pt x="1245" y="170"/>
                </a:cubicBezTo>
                <a:cubicBezTo>
                  <a:pt x="1245" y="163"/>
                  <a:pt x="1239" y="158"/>
                  <a:pt x="1232" y="158"/>
                </a:cubicBezTo>
                <a:cubicBezTo>
                  <a:pt x="1225" y="158"/>
                  <a:pt x="1220" y="163"/>
                  <a:pt x="1220" y="170"/>
                </a:cubicBezTo>
                <a:cubicBezTo>
                  <a:pt x="1220" y="177"/>
                  <a:pt x="1225" y="183"/>
                  <a:pt x="1232" y="183"/>
                </a:cubicBezTo>
                <a:close/>
                <a:moveTo>
                  <a:pt x="1272" y="183"/>
                </a:moveTo>
                <a:cubicBezTo>
                  <a:pt x="1279" y="183"/>
                  <a:pt x="1285" y="177"/>
                  <a:pt x="1285" y="170"/>
                </a:cubicBezTo>
                <a:cubicBezTo>
                  <a:pt x="1285" y="163"/>
                  <a:pt x="1279" y="158"/>
                  <a:pt x="1272" y="158"/>
                </a:cubicBezTo>
                <a:cubicBezTo>
                  <a:pt x="1265" y="158"/>
                  <a:pt x="1259" y="163"/>
                  <a:pt x="1259" y="170"/>
                </a:cubicBezTo>
                <a:cubicBezTo>
                  <a:pt x="1259" y="177"/>
                  <a:pt x="1265" y="183"/>
                  <a:pt x="1272" y="183"/>
                </a:cubicBezTo>
                <a:close/>
                <a:moveTo>
                  <a:pt x="1311" y="183"/>
                </a:moveTo>
                <a:cubicBezTo>
                  <a:pt x="1318" y="183"/>
                  <a:pt x="1324" y="177"/>
                  <a:pt x="1324" y="170"/>
                </a:cubicBezTo>
                <a:cubicBezTo>
                  <a:pt x="1324" y="163"/>
                  <a:pt x="1318" y="158"/>
                  <a:pt x="1311" y="158"/>
                </a:cubicBezTo>
                <a:cubicBezTo>
                  <a:pt x="1304" y="158"/>
                  <a:pt x="1298" y="163"/>
                  <a:pt x="1298" y="170"/>
                </a:cubicBezTo>
                <a:cubicBezTo>
                  <a:pt x="1298" y="177"/>
                  <a:pt x="1304" y="183"/>
                  <a:pt x="1311" y="183"/>
                </a:cubicBezTo>
                <a:close/>
                <a:moveTo>
                  <a:pt x="1351" y="183"/>
                </a:moveTo>
                <a:cubicBezTo>
                  <a:pt x="1358" y="183"/>
                  <a:pt x="1363" y="177"/>
                  <a:pt x="1363" y="170"/>
                </a:cubicBezTo>
                <a:cubicBezTo>
                  <a:pt x="1363" y="163"/>
                  <a:pt x="1358" y="158"/>
                  <a:pt x="1351" y="158"/>
                </a:cubicBezTo>
                <a:cubicBezTo>
                  <a:pt x="1344" y="158"/>
                  <a:pt x="1338" y="163"/>
                  <a:pt x="1338" y="170"/>
                </a:cubicBezTo>
                <a:cubicBezTo>
                  <a:pt x="1338" y="177"/>
                  <a:pt x="1344" y="183"/>
                  <a:pt x="1351" y="183"/>
                </a:cubicBezTo>
                <a:close/>
                <a:moveTo>
                  <a:pt x="1390" y="183"/>
                </a:moveTo>
                <a:cubicBezTo>
                  <a:pt x="1397" y="183"/>
                  <a:pt x="1403" y="177"/>
                  <a:pt x="1403" y="170"/>
                </a:cubicBezTo>
                <a:cubicBezTo>
                  <a:pt x="1403" y="163"/>
                  <a:pt x="1397" y="158"/>
                  <a:pt x="1390" y="158"/>
                </a:cubicBezTo>
                <a:cubicBezTo>
                  <a:pt x="1383" y="158"/>
                  <a:pt x="1377" y="163"/>
                  <a:pt x="1377" y="170"/>
                </a:cubicBezTo>
                <a:cubicBezTo>
                  <a:pt x="1377" y="177"/>
                  <a:pt x="1383" y="183"/>
                  <a:pt x="1390" y="183"/>
                </a:cubicBezTo>
                <a:close/>
                <a:moveTo>
                  <a:pt x="1429" y="183"/>
                </a:moveTo>
                <a:cubicBezTo>
                  <a:pt x="1437" y="183"/>
                  <a:pt x="1442" y="177"/>
                  <a:pt x="1442" y="170"/>
                </a:cubicBezTo>
                <a:cubicBezTo>
                  <a:pt x="1442" y="163"/>
                  <a:pt x="1437" y="158"/>
                  <a:pt x="1429" y="158"/>
                </a:cubicBezTo>
                <a:cubicBezTo>
                  <a:pt x="1422" y="158"/>
                  <a:pt x="1417" y="163"/>
                  <a:pt x="1417" y="170"/>
                </a:cubicBezTo>
                <a:cubicBezTo>
                  <a:pt x="1417" y="177"/>
                  <a:pt x="1422" y="183"/>
                  <a:pt x="1429" y="183"/>
                </a:cubicBezTo>
                <a:close/>
                <a:moveTo>
                  <a:pt x="1469" y="183"/>
                </a:moveTo>
                <a:cubicBezTo>
                  <a:pt x="1476" y="183"/>
                  <a:pt x="1482" y="177"/>
                  <a:pt x="1482" y="170"/>
                </a:cubicBezTo>
                <a:cubicBezTo>
                  <a:pt x="1482" y="163"/>
                  <a:pt x="1476" y="158"/>
                  <a:pt x="1469" y="158"/>
                </a:cubicBezTo>
                <a:cubicBezTo>
                  <a:pt x="1462" y="158"/>
                  <a:pt x="1456" y="163"/>
                  <a:pt x="1456" y="170"/>
                </a:cubicBezTo>
                <a:cubicBezTo>
                  <a:pt x="1456" y="177"/>
                  <a:pt x="1462" y="183"/>
                  <a:pt x="1469" y="183"/>
                </a:cubicBezTo>
                <a:close/>
                <a:moveTo>
                  <a:pt x="1508" y="158"/>
                </a:moveTo>
                <a:cubicBezTo>
                  <a:pt x="1501" y="158"/>
                  <a:pt x="1496" y="163"/>
                  <a:pt x="1496" y="170"/>
                </a:cubicBezTo>
                <a:cubicBezTo>
                  <a:pt x="1496" y="177"/>
                  <a:pt x="1501" y="183"/>
                  <a:pt x="1508" y="183"/>
                </a:cubicBezTo>
                <a:cubicBezTo>
                  <a:pt x="1515" y="183"/>
                  <a:pt x="1521" y="177"/>
                  <a:pt x="1521" y="170"/>
                </a:cubicBezTo>
                <a:cubicBezTo>
                  <a:pt x="1521" y="163"/>
                  <a:pt x="1515" y="158"/>
                  <a:pt x="1508" y="158"/>
                </a:cubicBezTo>
                <a:close/>
                <a:moveTo>
                  <a:pt x="2297" y="183"/>
                </a:moveTo>
                <a:cubicBezTo>
                  <a:pt x="2304" y="183"/>
                  <a:pt x="2310" y="177"/>
                  <a:pt x="2310" y="170"/>
                </a:cubicBezTo>
                <a:cubicBezTo>
                  <a:pt x="2310" y="163"/>
                  <a:pt x="2304" y="158"/>
                  <a:pt x="2297" y="158"/>
                </a:cubicBezTo>
                <a:cubicBezTo>
                  <a:pt x="2290" y="158"/>
                  <a:pt x="2284" y="163"/>
                  <a:pt x="2284" y="170"/>
                </a:cubicBezTo>
                <a:cubicBezTo>
                  <a:pt x="2284" y="177"/>
                  <a:pt x="2290" y="183"/>
                  <a:pt x="2297" y="183"/>
                </a:cubicBezTo>
                <a:close/>
                <a:moveTo>
                  <a:pt x="2612" y="183"/>
                </a:moveTo>
                <a:cubicBezTo>
                  <a:pt x="2619" y="183"/>
                  <a:pt x="2625" y="177"/>
                  <a:pt x="2625" y="170"/>
                </a:cubicBezTo>
                <a:cubicBezTo>
                  <a:pt x="2625" y="163"/>
                  <a:pt x="2619" y="158"/>
                  <a:pt x="2612" y="158"/>
                </a:cubicBezTo>
                <a:cubicBezTo>
                  <a:pt x="2605" y="158"/>
                  <a:pt x="2599" y="163"/>
                  <a:pt x="2599" y="170"/>
                </a:cubicBezTo>
                <a:cubicBezTo>
                  <a:pt x="2599" y="177"/>
                  <a:pt x="2605" y="183"/>
                  <a:pt x="2612" y="183"/>
                </a:cubicBezTo>
                <a:close/>
                <a:moveTo>
                  <a:pt x="2652" y="158"/>
                </a:moveTo>
                <a:cubicBezTo>
                  <a:pt x="2645" y="158"/>
                  <a:pt x="2639" y="163"/>
                  <a:pt x="2639" y="170"/>
                </a:cubicBezTo>
                <a:cubicBezTo>
                  <a:pt x="2639" y="177"/>
                  <a:pt x="2645" y="183"/>
                  <a:pt x="2652" y="183"/>
                </a:cubicBezTo>
                <a:cubicBezTo>
                  <a:pt x="2659" y="183"/>
                  <a:pt x="2664" y="177"/>
                  <a:pt x="2664" y="170"/>
                </a:cubicBezTo>
                <a:cubicBezTo>
                  <a:pt x="2664" y="163"/>
                  <a:pt x="2659" y="158"/>
                  <a:pt x="2652" y="158"/>
                </a:cubicBezTo>
                <a:close/>
                <a:moveTo>
                  <a:pt x="2691" y="183"/>
                </a:moveTo>
                <a:cubicBezTo>
                  <a:pt x="2698" y="183"/>
                  <a:pt x="2704" y="177"/>
                  <a:pt x="2704" y="170"/>
                </a:cubicBezTo>
                <a:cubicBezTo>
                  <a:pt x="2704" y="163"/>
                  <a:pt x="2698" y="158"/>
                  <a:pt x="2691" y="158"/>
                </a:cubicBezTo>
                <a:cubicBezTo>
                  <a:pt x="2684" y="158"/>
                  <a:pt x="2678" y="163"/>
                  <a:pt x="2678" y="170"/>
                </a:cubicBezTo>
                <a:cubicBezTo>
                  <a:pt x="2678" y="177"/>
                  <a:pt x="2684" y="183"/>
                  <a:pt x="2691" y="183"/>
                </a:cubicBezTo>
                <a:close/>
                <a:moveTo>
                  <a:pt x="2730" y="183"/>
                </a:moveTo>
                <a:cubicBezTo>
                  <a:pt x="2738" y="183"/>
                  <a:pt x="2743" y="177"/>
                  <a:pt x="2743" y="170"/>
                </a:cubicBezTo>
                <a:cubicBezTo>
                  <a:pt x="2743" y="163"/>
                  <a:pt x="2738" y="158"/>
                  <a:pt x="2730" y="158"/>
                </a:cubicBezTo>
                <a:cubicBezTo>
                  <a:pt x="2723" y="158"/>
                  <a:pt x="2718" y="163"/>
                  <a:pt x="2718" y="170"/>
                </a:cubicBezTo>
                <a:cubicBezTo>
                  <a:pt x="2718" y="177"/>
                  <a:pt x="2723" y="183"/>
                  <a:pt x="2730" y="183"/>
                </a:cubicBezTo>
                <a:close/>
                <a:moveTo>
                  <a:pt x="2770" y="183"/>
                </a:moveTo>
                <a:cubicBezTo>
                  <a:pt x="2777" y="183"/>
                  <a:pt x="2783" y="177"/>
                  <a:pt x="2783" y="170"/>
                </a:cubicBezTo>
                <a:cubicBezTo>
                  <a:pt x="2783" y="163"/>
                  <a:pt x="2777" y="158"/>
                  <a:pt x="2770" y="158"/>
                </a:cubicBezTo>
                <a:cubicBezTo>
                  <a:pt x="2763" y="158"/>
                  <a:pt x="2757" y="163"/>
                  <a:pt x="2757" y="170"/>
                </a:cubicBezTo>
                <a:cubicBezTo>
                  <a:pt x="2757" y="177"/>
                  <a:pt x="2763" y="183"/>
                  <a:pt x="2770" y="183"/>
                </a:cubicBezTo>
                <a:close/>
                <a:moveTo>
                  <a:pt x="2809" y="183"/>
                </a:moveTo>
                <a:cubicBezTo>
                  <a:pt x="2816" y="183"/>
                  <a:pt x="2822" y="177"/>
                  <a:pt x="2822" y="170"/>
                </a:cubicBezTo>
                <a:cubicBezTo>
                  <a:pt x="2822" y="163"/>
                  <a:pt x="2816" y="158"/>
                  <a:pt x="2809" y="158"/>
                </a:cubicBezTo>
                <a:cubicBezTo>
                  <a:pt x="2802" y="158"/>
                  <a:pt x="2797" y="163"/>
                  <a:pt x="2797" y="170"/>
                </a:cubicBezTo>
                <a:cubicBezTo>
                  <a:pt x="2797" y="177"/>
                  <a:pt x="2802" y="183"/>
                  <a:pt x="2809" y="183"/>
                </a:cubicBezTo>
                <a:close/>
                <a:moveTo>
                  <a:pt x="3125" y="183"/>
                </a:moveTo>
                <a:cubicBezTo>
                  <a:pt x="3132" y="183"/>
                  <a:pt x="3137" y="177"/>
                  <a:pt x="3137" y="170"/>
                </a:cubicBezTo>
                <a:cubicBezTo>
                  <a:pt x="3137" y="163"/>
                  <a:pt x="3132" y="158"/>
                  <a:pt x="3125" y="158"/>
                </a:cubicBezTo>
                <a:cubicBezTo>
                  <a:pt x="3118" y="158"/>
                  <a:pt x="3112" y="163"/>
                  <a:pt x="3112" y="170"/>
                </a:cubicBezTo>
                <a:cubicBezTo>
                  <a:pt x="3112" y="177"/>
                  <a:pt x="3118" y="183"/>
                  <a:pt x="3125" y="183"/>
                </a:cubicBezTo>
                <a:close/>
                <a:moveTo>
                  <a:pt x="3204" y="183"/>
                </a:moveTo>
                <a:cubicBezTo>
                  <a:pt x="3211" y="183"/>
                  <a:pt x="3216" y="177"/>
                  <a:pt x="3216" y="170"/>
                </a:cubicBezTo>
                <a:cubicBezTo>
                  <a:pt x="3216" y="163"/>
                  <a:pt x="3211" y="158"/>
                  <a:pt x="3204" y="158"/>
                </a:cubicBezTo>
                <a:cubicBezTo>
                  <a:pt x="3197" y="158"/>
                  <a:pt x="3191" y="163"/>
                  <a:pt x="3191" y="170"/>
                </a:cubicBezTo>
                <a:cubicBezTo>
                  <a:pt x="3191" y="177"/>
                  <a:pt x="3197" y="183"/>
                  <a:pt x="3204" y="183"/>
                </a:cubicBezTo>
                <a:close/>
                <a:moveTo>
                  <a:pt x="444" y="223"/>
                </a:moveTo>
                <a:cubicBezTo>
                  <a:pt x="451" y="223"/>
                  <a:pt x="457" y="217"/>
                  <a:pt x="457" y="210"/>
                </a:cubicBezTo>
                <a:cubicBezTo>
                  <a:pt x="457" y="203"/>
                  <a:pt x="451" y="197"/>
                  <a:pt x="444" y="197"/>
                </a:cubicBezTo>
                <a:cubicBezTo>
                  <a:pt x="437" y="197"/>
                  <a:pt x="431" y="203"/>
                  <a:pt x="431" y="210"/>
                </a:cubicBezTo>
                <a:cubicBezTo>
                  <a:pt x="431" y="217"/>
                  <a:pt x="437" y="223"/>
                  <a:pt x="444" y="223"/>
                </a:cubicBezTo>
                <a:close/>
                <a:moveTo>
                  <a:pt x="483" y="223"/>
                </a:moveTo>
                <a:cubicBezTo>
                  <a:pt x="490" y="223"/>
                  <a:pt x="496" y="217"/>
                  <a:pt x="496" y="210"/>
                </a:cubicBezTo>
                <a:cubicBezTo>
                  <a:pt x="496" y="203"/>
                  <a:pt x="490" y="197"/>
                  <a:pt x="483" y="197"/>
                </a:cubicBezTo>
                <a:cubicBezTo>
                  <a:pt x="476" y="197"/>
                  <a:pt x="471" y="203"/>
                  <a:pt x="471" y="210"/>
                </a:cubicBezTo>
                <a:cubicBezTo>
                  <a:pt x="471" y="217"/>
                  <a:pt x="476" y="223"/>
                  <a:pt x="483" y="223"/>
                </a:cubicBezTo>
                <a:close/>
                <a:moveTo>
                  <a:pt x="523" y="223"/>
                </a:moveTo>
                <a:cubicBezTo>
                  <a:pt x="530" y="223"/>
                  <a:pt x="535" y="217"/>
                  <a:pt x="535" y="210"/>
                </a:cubicBezTo>
                <a:cubicBezTo>
                  <a:pt x="535" y="203"/>
                  <a:pt x="530" y="197"/>
                  <a:pt x="523" y="197"/>
                </a:cubicBezTo>
                <a:cubicBezTo>
                  <a:pt x="516" y="197"/>
                  <a:pt x="510" y="203"/>
                  <a:pt x="510" y="210"/>
                </a:cubicBezTo>
                <a:cubicBezTo>
                  <a:pt x="510" y="217"/>
                  <a:pt x="516" y="223"/>
                  <a:pt x="523" y="223"/>
                </a:cubicBezTo>
                <a:close/>
                <a:moveTo>
                  <a:pt x="602" y="223"/>
                </a:moveTo>
                <a:cubicBezTo>
                  <a:pt x="609" y="223"/>
                  <a:pt x="614" y="217"/>
                  <a:pt x="614" y="210"/>
                </a:cubicBezTo>
                <a:cubicBezTo>
                  <a:pt x="614" y="203"/>
                  <a:pt x="609" y="197"/>
                  <a:pt x="602" y="197"/>
                </a:cubicBezTo>
                <a:cubicBezTo>
                  <a:pt x="595" y="197"/>
                  <a:pt x="589" y="203"/>
                  <a:pt x="589" y="210"/>
                </a:cubicBezTo>
                <a:cubicBezTo>
                  <a:pt x="589" y="217"/>
                  <a:pt x="595" y="223"/>
                  <a:pt x="602" y="223"/>
                </a:cubicBezTo>
                <a:close/>
                <a:moveTo>
                  <a:pt x="680" y="223"/>
                </a:moveTo>
                <a:cubicBezTo>
                  <a:pt x="687" y="223"/>
                  <a:pt x="693" y="217"/>
                  <a:pt x="693" y="210"/>
                </a:cubicBezTo>
                <a:cubicBezTo>
                  <a:pt x="693" y="203"/>
                  <a:pt x="687" y="197"/>
                  <a:pt x="680" y="197"/>
                </a:cubicBezTo>
                <a:cubicBezTo>
                  <a:pt x="673" y="197"/>
                  <a:pt x="668" y="203"/>
                  <a:pt x="668" y="210"/>
                </a:cubicBezTo>
                <a:cubicBezTo>
                  <a:pt x="668" y="217"/>
                  <a:pt x="673" y="223"/>
                  <a:pt x="680" y="223"/>
                </a:cubicBezTo>
                <a:close/>
                <a:moveTo>
                  <a:pt x="747" y="210"/>
                </a:moveTo>
                <a:cubicBezTo>
                  <a:pt x="747" y="217"/>
                  <a:pt x="752" y="223"/>
                  <a:pt x="759" y="223"/>
                </a:cubicBezTo>
                <a:cubicBezTo>
                  <a:pt x="766" y="223"/>
                  <a:pt x="772" y="217"/>
                  <a:pt x="772" y="210"/>
                </a:cubicBezTo>
                <a:cubicBezTo>
                  <a:pt x="772" y="203"/>
                  <a:pt x="766" y="197"/>
                  <a:pt x="759" y="197"/>
                </a:cubicBezTo>
                <a:cubicBezTo>
                  <a:pt x="752" y="197"/>
                  <a:pt x="747" y="203"/>
                  <a:pt x="747" y="210"/>
                </a:cubicBezTo>
                <a:close/>
                <a:moveTo>
                  <a:pt x="799" y="223"/>
                </a:moveTo>
                <a:cubicBezTo>
                  <a:pt x="806" y="223"/>
                  <a:pt x="811" y="217"/>
                  <a:pt x="811" y="210"/>
                </a:cubicBezTo>
                <a:cubicBezTo>
                  <a:pt x="811" y="203"/>
                  <a:pt x="806" y="197"/>
                  <a:pt x="799" y="197"/>
                </a:cubicBezTo>
                <a:cubicBezTo>
                  <a:pt x="792" y="197"/>
                  <a:pt x="786" y="203"/>
                  <a:pt x="786" y="210"/>
                </a:cubicBezTo>
                <a:cubicBezTo>
                  <a:pt x="786" y="217"/>
                  <a:pt x="792" y="223"/>
                  <a:pt x="799" y="223"/>
                </a:cubicBezTo>
                <a:close/>
                <a:moveTo>
                  <a:pt x="838" y="223"/>
                </a:moveTo>
                <a:cubicBezTo>
                  <a:pt x="845" y="223"/>
                  <a:pt x="851" y="217"/>
                  <a:pt x="851" y="210"/>
                </a:cubicBezTo>
                <a:cubicBezTo>
                  <a:pt x="851" y="203"/>
                  <a:pt x="845" y="197"/>
                  <a:pt x="838" y="197"/>
                </a:cubicBezTo>
                <a:cubicBezTo>
                  <a:pt x="831" y="197"/>
                  <a:pt x="825" y="203"/>
                  <a:pt x="825" y="210"/>
                </a:cubicBezTo>
                <a:cubicBezTo>
                  <a:pt x="825" y="217"/>
                  <a:pt x="831" y="223"/>
                  <a:pt x="838" y="223"/>
                </a:cubicBezTo>
                <a:close/>
                <a:moveTo>
                  <a:pt x="917" y="197"/>
                </a:moveTo>
                <a:cubicBezTo>
                  <a:pt x="910" y="197"/>
                  <a:pt x="904" y="203"/>
                  <a:pt x="904" y="210"/>
                </a:cubicBezTo>
                <a:cubicBezTo>
                  <a:pt x="904" y="217"/>
                  <a:pt x="910" y="222"/>
                  <a:pt x="917" y="222"/>
                </a:cubicBezTo>
                <a:cubicBezTo>
                  <a:pt x="924" y="222"/>
                  <a:pt x="930" y="217"/>
                  <a:pt x="930" y="210"/>
                </a:cubicBezTo>
                <a:cubicBezTo>
                  <a:pt x="930" y="203"/>
                  <a:pt x="924" y="197"/>
                  <a:pt x="917" y="197"/>
                </a:cubicBezTo>
                <a:close/>
                <a:moveTo>
                  <a:pt x="1153" y="223"/>
                </a:moveTo>
                <a:cubicBezTo>
                  <a:pt x="1161" y="223"/>
                  <a:pt x="1166" y="217"/>
                  <a:pt x="1166" y="210"/>
                </a:cubicBezTo>
                <a:cubicBezTo>
                  <a:pt x="1166" y="203"/>
                  <a:pt x="1161" y="197"/>
                  <a:pt x="1153" y="197"/>
                </a:cubicBezTo>
                <a:cubicBezTo>
                  <a:pt x="1146" y="197"/>
                  <a:pt x="1141" y="203"/>
                  <a:pt x="1141" y="210"/>
                </a:cubicBezTo>
                <a:cubicBezTo>
                  <a:pt x="1141" y="217"/>
                  <a:pt x="1146" y="223"/>
                  <a:pt x="1153" y="223"/>
                </a:cubicBezTo>
                <a:close/>
                <a:moveTo>
                  <a:pt x="1193" y="223"/>
                </a:moveTo>
                <a:cubicBezTo>
                  <a:pt x="1200" y="223"/>
                  <a:pt x="1206" y="217"/>
                  <a:pt x="1206" y="210"/>
                </a:cubicBezTo>
                <a:cubicBezTo>
                  <a:pt x="1206" y="203"/>
                  <a:pt x="1200" y="197"/>
                  <a:pt x="1193" y="197"/>
                </a:cubicBezTo>
                <a:cubicBezTo>
                  <a:pt x="1186" y="197"/>
                  <a:pt x="1180" y="203"/>
                  <a:pt x="1180" y="210"/>
                </a:cubicBezTo>
                <a:cubicBezTo>
                  <a:pt x="1180" y="217"/>
                  <a:pt x="1186" y="223"/>
                  <a:pt x="1193" y="223"/>
                </a:cubicBezTo>
                <a:close/>
                <a:moveTo>
                  <a:pt x="1232" y="223"/>
                </a:moveTo>
                <a:cubicBezTo>
                  <a:pt x="1239" y="223"/>
                  <a:pt x="1245" y="217"/>
                  <a:pt x="1245" y="210"/>
                </a:cubicBezTo>
                <a:cubicBezTo>
                  <a:pt x="1245" y="203"/>
                  <a:pt x="1239" y="197"/>
                  <a:pt x="1232" y="197"/>
                </a:cubicBezTo>
                <a:cubicBezTo>
                  <a:pt x="1225" y="197"/>
                  <a:pt x="1220" y="203"/>
                  <a:pt x="1220" y="210"/>
                </a:cubicBezTo>
                <a:cubicBezTo>
                  <a:pt x="1220" y="217"/>
                  <a:pt x="1225" y="223"/>
                  <a:pt x="1232" y="223"/>
                </a:cubicBezTo>
                <a:close/>
                <a:moveTo>
                  <a:pt x="1272" y="223"/>
                </a:moveTo>
                <a:cubicBezTo>
                  <a:pt x="1279" y="223"/>
                  <a:pt x="1285" y="217"/>
                  <a:pt x="1285" y="210"/>
                </a:cubicBezTo>
                <a:cubicBezTo>
                  <a:pt x="1285" y="203"/>
                  <a:pt x="1279" y="197"/>
                  <a:pt x="1272" y="197"/>
                </a:cubicBezTo>
                <a:cubicBezTo>
                  <a:pt x="1265" y="197"/>
                  <a:pt x="1259" y="203"/>
                  <a:pt x="1259" y="210"/>
                </a:cubicBezTo>
                <a:cubicBezTo>
                  <a:pt x="1259" y="217"/>
                  <a:pt x="1265" y="223"/>
                  <a:pt x="1272" y="223"/>
                </a:cubicBezTo>
                <a:close/>
                <a:moveTo>
                  <a:pt x="1311" y="223"/>
                </a:moveTo>
                <a:cubicBezTo>
                  <a:pt x="1318" y="223"/>
                  <a:pt x="1324" y="217"/>
                  <a:pt x="1324" y="210"/>
                </a:cubicBezTo>
                <a:cubicBezTo>
                  <a:pt x="1324" y="203"/>
                  <a:pt x="1318" y="197"/>
                  <a:pt x="1311" y="197"/>
                </a:cubicBezTo>
                <a:cubicBezTo>
                  <a:pt x="1304" y="197"/>
                  <a:pt x="1298" y="203"/>
                  <a:pt x="1298" y="210"/>
                </a:cubicBezTo>
                <a:cubicBezTo>
                  <a:pt x="1298" y="217"/>
                  <a:pt x="1304" y="223"/>
                  <a:pt x="1311" y="223"/>
                </a:cubicBezTo>
                <a:close/>
                <a:moveTo>
                  <a:pt x="1351" y="223"/>
                </a:moveTo>
                <a:cubicBezTo>
                  <a:pt x="1358" y="223"/>
                  <a:pt x="1363" y="217"/>
                  <a:pt x="1363" y="210"/>
                </a:cubicBezTo>
                <a:cubicBezTo>
                  <a:pt x="1363" y="203"/>
                  <a:pt x="1358" y="197"/>
                  <a:pt x="1351" y="197"/>
                </a:cubicBezTo>
                <a:cubicBezTo>
                  <a:pt x="1344" y="197"/>
                  <a:pt x="1338" y="203"/>
                  <a:pt x="1338" y="210"/>
                </a:cubicBezTo>
                <a:cubicBezTo>
                  <a:pt x="1338" y="217"/>
                  <a:pt x="1344" y="223"/>
                  <a:pt x="1351" y="223"/>
                </a:cubicBezTo>
                <a:close/>
                <a:moveTo>
                  <a:pt x="1390" y="223"/>
                </a:moveTo>
                <a:cubicBezTo>
                  <a:pt x="1397" y="223"/>
                  <a:pt x="1403" y="217"/>
                  <a:pt x="1403" y="210"/>
                </a:cubicBezTo>
                <a:cubicBezTo>
                  <a:pt x="1403" y="203"/>
                  <a:pt x="1397" y="197"/>
                  <a:pt x="1390" y="197"/>
                </a:cubicBezTo>
                <a:cubicBezTo>
                  <a:pt x="1383" y="197"/>
                  <a:pt x="1377" y="203"/>
                  <a:pt x="1377" y="210"/>
                </a:cubicBezTo>
                <a:cubicBezTo>
                  <a:pt x="1377" y="217"/>
                  <a:pt x="1383" y="223"/>
                  <a:pt x="1390" y="223"/>
                </a:cubicBezTo>
                <a:close/>
                <a:moveTo>
                  <a:pt x="1429" y="223"/>
                </a:moveTo>
                <a:cubicBezTo>
                  <a:pt x="1437" y="223"/>
                  <a:pt x="1442" y="217"/>
                  <a:pt x="1442" y="210"/>
                </a:cubicBezTo>
                <a:cubicBezTo>
                  <a:pt x="1442" y="203"/>
                  <a:pt x="1437" y="197"/>
                  <a:pt x="1429" y="197"/>
                </a:cubicBezTo>
                <a:cubicBezTo>
                  <a:pt x="1422" y="197"/>
                  <a:pt x="1417" y="203"/>
                  <a:pt x="1417" y="210"/>
                </a:cubicBezTo>
                <a:cubicBezTo>
                  <a:pt x="1417" y="217"/>
                  <a:pt x="1422" y="223"/>
                  <a:pt x="1429" y="223"/>
                </a:cubicBezTo>
                <a:close/>
                <a:moveTo>
                  <a:pt x="2257" y="223"/>
                </a:moveTo>
                <a:cubicBezTo>
                  <a:pt x="2264" y="223"/>
                  <a:pt x="2270" y="217"/>
                  <a:pt x="2270" y="210"/>
                </a:cubicBezTo>
                <a:cubicBezTo>
                  <a:pt x="2270" y="203"/>
                  <a:pt x="2264" y="197"/>
                  <a:pt x="2257" y="197"/>
                </a:cubicBezTo>
                <a:cubicBezTo>
                  <a:pt x="2250" y="197"/>
                  <a:pt x="2245" y="203"/>
                  <a:pt x="2245" y="210"/>
                </a:cubicBezTo>
                <a:cubicBezTo>
                  <a:pt x="2245" y="217"/>
                  <a:pt x="2250" y="223"/>
                  <a:pt x="2257" y="223"/>
                </a:cubicBezTo>
                <a:close/>
                <a:moveTo>
                  <a:pt x="2415" y="223"/>
                </a:moveTo>
                <a:cubicBezTo>
                  <a:pt x="2422" y="223"/>
                  <a:pt x="2428" y="217"/>
                  <a:pt x="2428" y="210"/>
                </a:cubicBezTo>
                <a:cubicBezTo>
                  <a:pt x="2428" y="203"/>
                  <a:pt x="2422" y="197"/>
                  <a:pt x="2415" y="197"/>
                </a:cubicBezTo>
                <a:cubicBezTo>
                  <a:pt x="2408" y="197"/>
                  <a:pt x="2402" y="203"/>
                  <a:pt x="2402" y="210"/>
                </a:cubicBezTo>
                <a:cubicBezTo>
                  <a:pt x="2402" y="217"/>
                  <a:pt x="2408" y="223"/>
                  <a:pt x="2415" y="223"/>
                </a:cubicBezTo>
                <a:close/>
                <a:moveTo>
                  <a:pt x="2454" y="218"/>
                </a:moveTo>
                <a:cubicBezTo>
                  <a:pt x="2459" y="218"/>
                  <a:pt x="2462" y="214"/>
                  <a:pt x="2462" y="210"/>
                </a:cubicBezTo>
                <a:cubicBezTo>
                  <a:pt x="2462" y="205"/>
                  <a:pt x="2459" y="202"/>
                  <a:pt x="2454" y="202"/>
                </a:cubicBezTo>
                <a:cubicBezTo>
                  <a:pt x="2450" y="202"/>
                  <a:pt x="2447" y="205"/>
                  <a:pt x="2447" y="210"/>
                </a:cubicBezTo>
                <a:cubicBezTo>
                  <a:pt x="2447" y="214"/>
                  <a:pt x="2450" y="218"/>
                  <a:pt x="2454" y="218"/>
                </a:cubicBezTo>
                <a:close/>
                <a:moveTo>
                  <a:pt x="2533" y="223"/>
                </a:moveTo>
                <a:cubicBezTo>
                  <a:pt x="2540" y="223"/>
                  <a:pt x="2546" y="217"/>
                  <a:pt x="2546" y="210"/>
                </a:cubicBezTo>
                <a:cubicBezTo>
                  <a:pt x="2546" y="203"/>
                  <a:pt x="2540" y="197"/>
                  <a:pt x="2533" y="197"/>
                </a:cubicBezTo>
                <a:cubicBezTo>
                  <a:pt x="2526" y="197"/>
                  <a:pt x="2521" y="203"/>
                  <a:pt x="2521" y="210"/>
                </a:cubicBezTo>
                <a:cubicBezTo>
                  <a:pt x="2521" y="217"/>
                  <a:pt x="2526" y="223"/>
                  <a:pt x="2533" y="223"/>
                </a:cubicBezTo>
                <a:close/>
                <a:moveTo>
                  <a:pt x="2573" y="223"/>
                </a:moveTo>
                <a:cubicBezTo>
                  <a:pt x="2580" y="223"/>
                  <a:pt x="2586" y="217"/>
                  <a:pt x="2586" y="210"/>
                </a:cubicBezTo>
                <a:cubicBezTo>
                  <a:pt x="2586" y="203"/>
                  <a:pt x="2580" y="197"/>
                  <a:pt x="2573" y="197"/>
                </a:cubicBezTo>
                <a:cubicBezTo>
                  <a:pt x="2566" y="197"/>
                  <a:pt x="2560" y="203"/>
                  <a:pt x="2560" y="210"/>
                </a:cubicBezTo>
                <a:cubicBezTo>
                  <a:pt x="2560" y="217"/>
                  <a:pt x="2566" y="223"/>
                  <a:pt x="2573" y="223"/>
                </a:cubicBezTo>
                <a:close/>
                <a:moveTo>
                  <a:pt x="2612" y="223"/>
                </a:moveTo>
                <a:cubicBezTo>
                  <a:pt x="2619" y="223"/>
                  <a:pt x="2625" y="217"/>
                  <a:pt x="2625" y="210"/>
                </a:cubicBezTo>
                <a:cubicBezTo>
                  <a:pt x="2625" y="203"/>
                  <a:pt x="2619" y="197"/>
                  <a:pt x="2612" y="197"/>
                </a:cubicBezTo>
                <a:cubicBezTo>
                  <a:pt x="2605" y="197"/>
                  <a:pt x="2599" y="203"/>
                  <a:pt x="2599" y="210"/>
                </a:cubicBezTo>
                <a:cubicBezTo>
                  <a:pt x="2599" y="217"/>
                  <a:pt x="2605" y="223"/>
                  <a:pt x="2612" y="223"/>
                </a:cubicBezTo>
                <a:close/>
                <a:moveTo>
                  <a:pt x="2639" y="210"/>
                </a:moveTo>
                <a:cubicBezTo>
                  <a:pt x="2639" y="217"/>
                  <a:pt x="2645" y="223"/>
                  <a:pt x="2652" y="223"/>
                </a:cubicBezTo>
                <a:cubicBezTo>
                  <a:pt x="2659" y="223"/>
                  <a:pt x="2664" y="217"/>
                  <a:pt x="2664" y="210"/>
                </a:cubicBezTo>
                <a:cubicBezTo>
                  <a:pt x="2664" y="203"/>
                  <a:pt x="2659" y="197"/>
                  <a:pt x="2652" y="197"/>
                </a:cubicBezTo>
                <a:cubicBezTo>
                  <a:pt x="2645" y="197"/>
                  <a:pt x="2639" y="203"/>
                  <a:pt x="2639" y="210"/>
                </a:cubicBezTo>
                <a:close/>
                <a:moveTo>
                  <a:pt x="2691" y="197"/>
                </a:moveTo>
                <a:cubicBezTo>
                  <a:pt x="2684" y="197"/>
                  <a:pt x="2678" y="203"/>
                  <a:pt x="2678" y="210"/>
                </a:cubicBezTo>
                <a:cubicBezTo>
                  <a:pt x="2678" y="217"/>
                  <a:pt x="2684" y="223"/>
                  <a:pt x="2691" y="223"/>
                </a:cubicBezTo>
                <a:cubicBezTo>
                  <a:pt x="2698" y="223"/>
                  <a:pt x="2704" y="217"/>
                  <a:pt x="2704" y="210"/>
                </a:cubicBezTo>
                <a:cubicBezTo>
                  <a:pt x="2704" y="203"/>
                  <a:pt x="2698" y="197"/>
                  <a:pt x="2691" y="197"/>
                </a:cubicBezTo>
                <a:close/>
                <a:moveTo>
                  <a:pt x="2718" y="210"/>
                </a:moveTo>
                <a:cubicBezTo>
                  <a:pt x="2718" y="217"/>
                  <a:pt x="2723" y="223"/>
                  <a:pt x="2730" y="223"/>
                </a:cubicBezTo>
                <a:cubicBezTo>
                  <a:pt x="2738" y="223"/>
                  <a:pt x="2743" y="217"/>
                  <a:pt x="2743" y="210"/>
                </a:cubicBezTo>
                <a:cubicBezTo>
                  <a:pt x="2743" y="203"/>
                  <a:pt x="2738" y="197"/>
                  <a:pt x="2730" y="197"/>
                </a:cubicBezTo>
                <a:cubicBezTo>
                  <a:pt x="2723" y="197"/>
                  <a:pt x="2718" y="203"/>
                  <a:pt x="2718" y="210"/>
                </a:cubicBezTo>
                <a:close/>
                <a:moveTo>
                  <a:pt x="2809" y="197"/>
                </a:moveTo>
                <a:cubicBezTo>
                  <a:pt x="2802" y="197"/>
                  <a:pt x="2797" y="203"/>
                  <a:pt x="2797" y="210"/>
                </a:cubicBezTo>
                <a:cubicBezTo>
                  <a:pt x="2797" y="217"/>
                  <a:pt x="2802" y="223"/>
                  <a:pt x="2809" y="223"/>
                </a:cubicBezTo>
                <a:cubicBezTo>
                  <a:pt x="2816" y="223"/>
                  <a:pt x="2822" y="217"/>
                  <a:pt x="2822" y="210"/>
                </a:cubicBezTo>
                <a:cubicBezTo>
                  <a:pt x="2822" y="203"/>
                  <a:pt x="2816" y="197"/>
                  <a:pt x="2809" y="197"/>
                </a:cubicBezTo>
                <a:close/>
                <a:moveTo>
                  <a:pt x="2849" y="223"/>
                </a:moveTo>
                <a:cubicBezTo>
                  <a:pt x="2856" y="223"/>
                  <a:pt x="2861" y="217"/>
                  <a:pt x="2861" y="210"/>
                </a:cubicBezTo>
                <a:cubicBezTo>
                  <a:pt x="2861" y="203"/>
                  <a:pt x="2856" y="197"/>
                  <a:pt x="2849" y="197"/>
                </a:cubicBezTo>
                <a:cubicBezTo>
                  <a:pt x="2842" y="197"/>
                  <a:pt x="2836" y="203"/>
                  <a:pt x="2836" y="210"/>
                </a:cubicBezTo>
                <a:cubicBezTo>
                  <a:pt x="2836" y="217"/>
                  <a:pt x="2842" y="223"/>
                  <a:pt x="2849" y="223"/>
                </a:cubicBezTo>
                <a:close/>
                <a:moveTo>
                  <a:pt x="2888" y="223"/>
                </a:moveTo>
                <a:cubicBezTo>
                  <a:pt x="2895" y="223"/>
                  <a:pt x="2901" y="217"/>
                  <a:pt x="2901" y="210"/>
                </a:cubicBezTo>
                <a:cubicBezTo>
                  <a:pt x="2901" y="203"/>
                  <a:pt x="2895" y="197"/>
                  <a:pt x="2888" y="197"/>
                </a:cubicBezTo>
                <a:cubicBezTo>
                  <a:pt x="2881" y="197"/>
                  <a:pt x="2875" y="203"/>
                  <a:pt x="2875" y="210"/>
                </a:cubicBezTo>
                <a:cubicBezTo>
                  <a:pt x="2875" y="217"/>
                  <a:pt x="2881" y="223"/>
                  <a:pt x="2888" y="223"/>
                </a:cubicBezTo>
                <a:close/>
                <a:moveTo>
                  <a:pt x="2967" y="223"/>
                </a:moveTo>
                <a:cubicBezTo>
                  <a:pt x="2974" y="223"/>
                  <a:pt x="2980" y="217"/>
                  <a:pt x="2980" y="210"/>
                </a:cubicBezTo>
                <a:cubicBezTo>
                  <a:pt x="2980" y="203"/>
                  <a:pt x="2974" y="197"/>
                  <a:pt x="2967" y="197"/>
                </a:cubicBezTo>
                <a:cubicBezTo>
                  <a:pt x="2960" y="197"/>
                  <a:pt x="2954" y="203"/>
                  <a:pt x="2954" y="210"/>
                </a:cubicBezTo>
                <a:cubicBezTo>
                  <a:pt x="2954" y="217"/>
                  <a:pt x="2960" y="223"/>
                  <a:pt x="2967" y="223"/>
                </a:cubicBezTo>
                <a:close/>
                <a:moveTo>
                  <a:pt x="523" y="262"/>
                </a:moveTo>
                <a:cubicBezTo>
                  <a:pt x="530" y="262"/>
                  <a:pt x="535" y="256"/>
                  <a:pt x="535" y="249"/>
                </a:cubicBezTo>
                <a:cubicBezTo>
                  <a:pt x="535" y="242"/>
                  <a:pt x="530" y="236"/>
                  <a:pt x="523" y="236"/>
                </a:cubicBezTo>
                <a:cubicBezTo>
                  <a:pt x="516" y="236"/>
                  <a:pt x="510" y="242"/>
                  <a:pt x="510" y="249"/>
                </a:cubicBezTo>
                <a:cubicBezTo>
                  <a:pt x="510" y="256"/>
                  <a:pt x="516" y="262"/>
                  <a:pt x="523" y="262"/>
                </a:cubicBezTo>
                <a:close/>
                <a:moveTo>
                  <a:pt x="562" y="262"/>
                </a:moveTo>
                <a:cubicBezTo>
                  <a:pt x="569" y="262"/>
                  <a:pt x="575" y="256"/>
                  <a:pt x="575" y="249"/>
                </a:cubicBezTo>
                <a:cubicBezTo>
                  <a:pt x="575" y="242"/>
                  <a:pt x="569" y="236"/>
                  <a:pt x="562" y="236"/>
                </a:cubicBezTo>
                <a:cubicBezTo>
                  <a:pt x="555" y="236"/>
                  <a:pt x="549" y="242"/>
                  <a:pt x="549" y="249"/>
                </a:cubicBezTo>
                <a:cubicBezTo>
                  <a:pt x="549" y="256"/>
                  <a:pt x="555" y="262"/>
                  <a:pt x="562" y="262"/>
                </a:cubicBezTo>
                <a:close/>
                <a:moveTo>
                  <a:pt x="602" y="262"/>
                </a:moveTo>
                <a:cubicBezTo>
                  <a:pt x="609" y="262"/>
                  <a:pt x="614" y="256"/>
                  <a:pt x="614" y="249"/>
                </a:cubicBezTo>
                <a:cubicBezTo>
                  <a:pt x="614" y="242"/>
                  <a:pt x="609" y="236"/>
                  <a:pt x="602" y="236"/>
                </a:cubicBezTo>
                <a:cubicBezTo>
                  <a:pt x="595" y="236"/>
                  <a:pt x="589" y="242"/>
                  <a:pt x="589" y="249"/>
                </a:cubicBezTo>
                <a:cubicBezTo>
                  <a:pt x="589" y="256"/>
                  <a:pt x="595" y="262"/>
                  <a:pt x="602" y="262"/>
                </a:cubicBezTo>
                <a:close/>
                <a:moveTo>
                  <a:pt x="720" y="237"/>
                </a:moveTo>
                <a:cubicBezTo>
                  <a:pt x="713" y="237"/>
                  <a:pt x="707" y="242"/>
                  <a:pt x="707" y="249"/>
                </a:cubicBezTo>
                <a:cubicBezTo>
                  <a:pt x="707" y="256"/>
                  <a:pt x="713" y="262"/>
                  <a:pt x="720" y="262"/>
                </a:cubicBezTo>
                <a:cubicBezTo>
                  <a:pt x="727" y="262"/>
                  <a:pt x="733" y="256"/>
                  <a:pt x="733" y="249"/>
                </a:cubicBezTo>
                <a:cubicBezTo>
                  <a:pt x="733" y="242"/>
                  <a:pt x="727" y="237"/>
                  <a:pt x="720" y="237"/>
                </a:cubicBezTo>
                <a:close/>
                <a:moveTo>
                  <a:pt x="803" y="249"/>
                </a:moveTo>
                <a:cubicBezTo>
                  <a:pt x="803" y="247"/>
                  <a:pt x="801" y="245"/>
                  <a:pt x="799" y="245"/>
                </a:cubicBezTo>
                <a:cubicBezTo>
                  <a:pt x="796" y="245"/>
                  <a:pt x="795" y="247"/>
                  <a:pt x="795" y="249"/>
                </a:cubicBezTo>
                <a:cubicBezTo>
                  <a:pt x="795" y="251"/>
                  <a:pt x="796" y="253"/>
                  <a:pt x="799" y="253"/>
                </a:cubicBezTo>
                <a:cubicBezTo>
                  <a:pt x="801" y="253"/>
                  <a:pt x="803" y="251"/>
                  <a:pt x="803" y="249"/>
                </a:cubicBezTo>
                <a:close/>
                <a:moveTo>
                  <a:pt x="838" y="262"/>
                </a:moveTo>
                <a:cubicBezTo>
                  <a:pt x="845" y="262"/>
                  <a:pt x="851" y="256"/>
                  <a:pt x="851" y="249"/>
                </a:cubicBezTo>
                <a:cubicBezTo>
                  <a:pt x="851" y="242"/>
                  <a:pt x="845" y="236"/>
                  <a:pt x="838" y="236"/>
                </a:cubicBezTo>
                <a:cubicBezTo>
                  <a:pt x="831" y="236"/>
                  <a:pt x="825" y="242"/>
                  <a:pt x="825" y="249"/>
                </a:cubicBezTo>
                <a:cubicBezTo>
                  <a:pt x="825" y="256"/>
                  <a:pt x="831" y="262"/>
                  <a:pt x="838" y="262"/>
                </a:cubicBezTo>
                <a:close/>
                <a:moveTo>
                  <a:pt x="878" y="262"/>
                </a:moveTo>
                <a:cubicBezTo>
                  <a:pt x="885" y="262"/>
                  <a:pt x="890" y="256"/>
                  <a:pt x="890" y="249"/>
                </a:cubicBezTo>
                <a:cubicBezTo>
                  <a:pt x="890" y="242"/>
                  <a:pt x="885" y="236"/>
                  <a:pt x="878" y="236"/>
                </a:cubicBezTo>
                <a:cubicBezTo>
                  <a:pt x="870" y="236"/>
                  <a:pt x="865" y="242"/>
                  <a:pt x="865" y="249"/>
                </a:cubicBezTo>
                <a:cubicBezTo>
                  <a:pt x="865" y="256"/>
                  <a:pt x="870" y="262"/>
                  <a:pt x="878" y="262"/>
                </a:cubicBezTo>
                <a:close/>
                <a:moveTo>
                  <a:pt x="917" y="262"/>
                </a:moveTo>
                <a:cubicBezTo>
                  <a:pt x="924" y="262"/>
                  <a:pt x="930" y="256"/>
                  <a:pt x="930" y="249"/>
                </a:cubicBezTo>
                <a:cubicBezTo>
                  <a:pt x="930" y="242"/>
                  <a:pt x="924" y="236"/>
                  <a:pt x="917" y="236"/>
                </a:cubicBezTo>
                <a:cubicBezTo>
                  <a:pt x="910" y="236"/>
                  <a:pt x="904" y="242"/>
                  <a:pt x="904" y="249"/>
                </a:cubicBezTo>
                <a:cubicBezTo>
                  <a:pt x="904" y="256"/>
                  <a:pt x="910" y="262"/>
                  <a:pt x="917" y="262"/>
                </a:cubicBezTo>
                <a:close/>
                <a:moveTo>
                  <a:pt x="956" y="237"/>
                </a:moveTo>
                <a:cubicBezTo>
                  <a:pt x="949" y="237"/>
                  <a:pt x="944" y="242"/>
                  <a:pt x="944" y="249"/>
                </a:cubicBezTo>
                <a:cubicBezTo>
                  <a:pt x="944" y="256"/>
                  <a:pt x="949" y="262"/>
                  <a:pt x="956" y="262"/>
                </a:cubicBezTo>
                <a:cubicBezTo>
                  <a:pt x="963" y="262"/>
                  <a:pt x="969" y="256"/>
                  <a:pt x="969" y="249"/>
                </a:cubicBezTo>
                <a:cubicBezTo>
                  <a:pt x="969" y="242"/>
                  <a:pt x="963" y="237"/>
                  <a:pt x="956" y="237"/>
                </a:cubicBezTo>
                <a:close/>
                <a:moveTo>
                  <a:pt x="1193" y="262"/>
                </a:moveTo>
                <a:cubicBezTo>
                  <a:pt x="1200" y="262"/>
                  <a:pt x="1206" y="256"/>
                  <a:pt x="1206" y="249"/>
                </a:cubicBezTo>
                <a:cubicBezTo>
                  <a:pt x="1206" y="242"/>
                  <a:pt x="1200" y="236"/>
                  <a:pt x="1193" y="236"/>
                </a:cubicBezTo>
                <a:cubicBezTo>
                  <a:pt x="1186" y="236"/>
                  <a:pt x="1180" y="242"/>
                  <a:pt x="1180" y="249"/>
                </a:cubicBezTo>
                <a:cubicBezTo>
                  <a:pt x="1180" y="256"/>
                  <a:pt x="1186" y="262"/>
                  <a:pt x="1193" y="262"/>
                </a:cubicBezTo>
                <a:close/>
                <a:moveTo>
                  <a:pt x="1232" y="262"/>
                </a:moveTo>
                <a:cubicBezTo>
                  <a:pt x="1239" y="262"/>
                  <a:pt x="1245" y="256"/>
                  <a:pt x="1245" y="249"/>
                </a:cubicBezTo>
                <a:cubicBezTo>
                  <a:pt x="1245" y="242"/>
                  <a:pt x="1239" y="236"/>
                  <a:pt x="1232" y="236"/>
                </a:cubicBezTo>
                <a:cubicBezTo>
                  <a:pt x="1225" y="236"/>
                  <a:pt x="1220" y="242"/>
                  <a:pt x="1220" y="249"/>
                </a:cubicBezTo>
                <a:cubicBezTo>
                  <a:pt x="1220" y="256"/>
                  <a:pt x="1225" y="262"/>
                  <a:pt x="1232" y="262"/>
                </a:cubicBezTo>
                <a:close/>
                <a:moveTo>
                  <a:pt x="1272" y="262"/>
                </a:moveTo>
                <a:cubicBezTo>
                  <a:pt x="1279" y="262"/>
                  <a:pt x="1285" y="256"/>
                  <a:pt x="1285" y="249"/>
                </a:cubicBezTo>
                <a:cubicBezTo>
                  <a:pt x="1285" y="242"/>
                  <a:pt x="1279" y="236"/>
                  <a:pt x="1272" y="236"/>
                </a:cubicBezTo>
                <a:cubicBezTo>
                  <a:pt x="1265" y="236"/>
                  <a:pt x="1259" y="242"/>
                  <a:pt x="1259" y="249"/>
                </a:cubicBezTo>
                <a:cubicBezTo>
                  <a:pt x="1259" y="256"/>
                  <a:pt x="1265" y="262"/>
                  <a:pt x="1272" y="262"/>
                </a:cubicBezTo>
                <a:close/>
                <a:moveTo>
                  <a:pt x="1311" y="262"/>
                </a:moveTo>
                <a:cubicBezTo>
                  <a:pt x="1318" y="262"/>
                  <a:pt x="1324" y="256"/>
                  <a:pt x="1324" y="249"/>
                </a:cubicBezTo>
                <a:cubicBezTo>
                  <a:pt x="1324" y="242"/>
                  <a:pt x="1318" y="236"/>
                  <a:pt x="1311" y="236"/>
                </a:cubicBezTo>
                <a:cubicBezTo>
                  <a:pt x="1304" y="236"/>
                  <a:pt x="1298" y="242"/>
                  <a:pt x="1298" y="249"/>
                </a:cubicBezTo>
                <a:cubicBezTo>
                  <a:pt x="1298" y="256"/>
                  <a:pt x="1304" y="262"/>
                  <a:pt x="1311" y="262"/>
                </a:cubicBezTo>
                <a:close/>
                <a:moveTo>
                  <a:pt x="1351" y="262"/>
                </a:moveTo>
                <a:cubicBezTo>
                  <a:pt x="1358" y="262"/>
                  <a:pt x="1363" y="256"/>
                  <a:pt x="1363" y="249"/>
                </a:cubicBezTo>
                <a:cubicBezTo>
                  <a:pt x="1363" y="242"/>
                  <a:pt x="1358" y="236"/>
                  <a:pt x="1351" y="236"/>
                </a:cubicBezTo>
                <a:cubicBezTo>
                  <a:pt x="1344" y="236"/>
                  <a:pt x="1338" y="242"/>
                  <a:pt x="1338" y="249"/>
                </a:cubicBezTo>
                <a:cubicBezTo>
                  <a:pt x="1338" y="256"/>
                  <a:pt x="1344" y="262"/>
                  <a:pt x="1351" y="262"/>
                </a:cubicBezTo>
                <a:close/>
                <a:moveTo>
                  <a:pt x="1390" y="262"/>
                </a:moveTo>
                <a:cubicBezTo>
                  <a:pt x="1397" y="262"/>
                  <a:pt x="1403" y="256"/>
                  <a:pt x="1403" y="249"/>
                </a:cubicBezTo>
                <a:cubicBezTo>
                  <a:pt x="1403" y="242"/>
                  <a:pt x="1397" y="236"/>
                  <a:pt x="1390" y="236"/>
                </a:cubicBezTo>
                <a:cubicBezTo>
                  <a:pt x="1383" y="236"/>
                  <a:pt x="1377" y="242"/>
                  <a:pt x="1377" y="249"/>
                </a:cubicBezTo>
                <a:cubicBezTo>
                  <a:pt x="1377" y="256"/>
                  <a:pt x="1383" y="262"/>
                  <a:pt x="1390" y="262"/>
                </a:cubicBezTo>
                <a:close/>
                <a:moveTo>
                  <a:pt x="1429" y="262"/>
                </a:moveTo>
                <a:cubicBezTo>
                  <a:pt x="1437" y="262"/>
                  <a:pt x="1442" y="256"/>
                  <a:pt x="1442" y="249"/>
                </a:cubicBezTo>
                <a:cubicBezTo>
                  <a:pt x="1442" y="242"/>
                  <a:pt x="1437" y="236"/>
                  <a:pt x="1429" y="236"/>
                </a:cubicBezTo>
                <a:cubicBezTo>
                  <a:pt x="1422" y="236"/>
                  <a:pt x="1417" y="242"/>
                  <a:pt x="1417" y="249"/>
                </a:cubicBezTo>
                <a:cubicBezTo>
                  <a:pt x="1417" y="256"/>
                  <a:pt x="1422" y="262"/>
                  <a:pt x="1429" y="262"/>
                </a:cubicBezTo>
                <a:close/>
                <a:moveTo>
                  <a:pt x="1469" y="236"/>
                </a:moveTo>
                <a:cubicBezTo>
                  <a:pt x="1462" y="236"/>
                  <a:pt x="1456" y="242"/>
                  <a:pt x="1456" y="249"/>
                </a:cubicBezTo>
                <a:cubicBezTo>
                  <a:pt x="1456" y="256"/>
                  <a:pt x="1462" y="262"/>
                  <a:pt x="1469" y="262"/>
                </a:cubicBezTo>
                <a:cubicBezTo>
                  <a:pt x="1476" y="262"/>
                  <a:pt x="1482" y="256"/>
                  <a:pt x="1482" y="249"/>
                </a:cubicBezTo>
                <a:cubicBezTo>
                  <a:pt x="1482" y="242"/>
                  <a:pt x="1476" y="236"/>
                  <a:pt x="1469" y="236"/>
                </a:cubicBezTo>
                <a:close/>
                <a:moveTo>
                  <a:pt x="1981" y="262"/>
                </a:moveTo>
                <a:cubicBezTo>
                  <a:pt x="1988" y="262"/>
                  <a:pt x="1994" y="256"/>
                  <a:pt x="1994" y="249"/>
                </a:cubicBezTo>
                <a:cubicBezTo>
                  <a:pt x="1994" y="242"/>
                  <a:pt x="1988" y="237"/>
                  <a:pt x="1981" y="237"/>
                </a:cubicBezTo>
                <a:cubicBezTo>
                  <a:pt x="1974" y="237"/>
                  <a:pt x="1969" y="242"/>
                  <a:pt x="1969" y="249"/>
                </a:cubicBezTo>
                <a:cubicBezTo>
                  <a:pt x="1969" y="256"/>
                  <a:pt x="1974" y="262"/>
                  <a:pt x="1981" y="262"/>
                </a:cubicBezTo>
                <a:close/>
                <a:moveTo>
                  <a:pt x="2257" y="262"/>
                </a:moveTo>
                <a:cubicBezTo>
                  <a:pt x="2264" y="262"/>
                  <a:pt x="2270" y="256"/>
                  <a:pt x="2270" y="249"/>
                </a:cubicBezTo>
                <a:cubicBezTo>
                  <a:pt x="2270" y="242"/>
                  <a:pt x="2264" y="236"/>
                  <a:pt x="2257" y="236"/>
                </a:cubicBezTo>
                <a:cubicBezTo>
                  <a:pt x="2250" y="236"/>
                  <a:pt x="2245" y="242"/>
                  <a:pt x="2245" y="249"/>
                </a:cubicBezTo>
                <a:cubicBezTo>
                  <a:pt x="2245" y="256"/>
                  <a:pt x="2250" y="262"/>
                  <a:pt x="2257" y="262"/>
                </a:cubicBezTo>
                <a:close/>
                <a:moveTo>
                  <a:pt x="2376" y="262"/>
                </a:moveTo>
                <a:cubicBezTo>
                  <a:pt x="2383" y="262"/>
                  <a:pt x="2388" y="256"/>
                  <a:pt x="2388" y="249"/>
                </a:cubicBezTo>
                <a:cubicBezTo>
                  <a:pt x="2388" y="242"/>
                  <a:pt x="2383" y="236"/>
                  <a:pt x="2376" y="236"/>
                </a:cubicBezTo>
                <a:cubicBezTo>
                  <a:pt x="2369" y="236"/>
                  <a:pt x="2363" y="242"/>
                  <a:pt x="2363" y="249"/>
                </a:cubicBezTo>
                <a:cubicBezTo>
                  <a:pt x="2363" y="256"/>
                  <a:pt x="2369" y="262"/>
                  <a:pt x="2376" y="262"/>
                </a:cubicBezTo>
                <a:close/>
                <a:moveTo>
                  <a:pt x="2415" y="262"/>
                </a:moveTo>
                <a:cubicBezTo>
                  <a:pt x="2422" y="262"/>
                  <a:pt x="2428" y="256"/>
                  <a:pt x="2428" y="249"/>
                </a:cubicBezTo>
                <a:cubicBezTo>
                  <a:pt x="2428" y="242"/>
                  <a:pt x="2422" y="236"/>
                  <a:pt x="2415" y="236"/>
                </a:cubicBezTo>
                <a:cubicBezTo>
                  <a:pt x="2408" y="236"/>
                  <a:pt x="2402" y="242"/>
                  <a:pt x="2402" y="249"/>
                </a:cubicBezTo>
                <a:cubicBezTo>
                  <a:pt x="2402" y="256"/>
                  <a:pt x="2408" y="262"/>
                  <a:pt x="2415" y="262"/>
                </a:cubicBezTo>
                <a:close/>
                <a:moveTo>
                  <a:pt x="2454" y="262"/>
                </a:moveTo>
                <a:cubicBezTo>
                  <a:pt x="2462" y="262"/>
                  <a:pt x="2467" y="256"/>
                  <a:pt x="2467" y="249"/>
                </a:cubicBezTo>
                <a:cubicBezTo>
                  <a:pt x="2467" y="242"/>
                  <a:pt x="2462" y="236"/>
                  <a:pt x="2454" y="236"/>
                </a:cubicBezTo>
                <a:cubicBezTo>
                  <a:pt x="2447" y="236"/>
                  <a:pt x="2442" y="242"/>
                  <a:pt x="2442" y="249"/>
                </a:cubicBezTo>
                <a:cubicBezTo>
                  <a:pt x="2442" y="256"/>
                  <a:pt x="2447" y="262"/>
                  <a:pt x="2454" y="262"/>
                </a:cubicBezTo>
                <a:close/>
                <a:moveTo>
                  <a:pt x="2494" y="262"/>
                </a:moveTo>
                <a:cubicBezTo>
                  <a:pt x="2501" y="262"/>
                  <a:pt x="2507" y="256"/>
                  <a:pt x="2507" y="249"/>
                </a:cubicBezTo>
                <a:cubicBezTo>
                  <a:pt x="2507" y="242"/>
                  <a:pt x="2501" y="236"/>
                  <a:pt x="2494" y="236"/>
                </a:cubicBezTo>
                <a:cubicBezTo>
                  <a:pt x="2487" y="236"/>
                  <a:pt x="2481" y="242"/>
                  <a:pt x="2481" y="249"/>
                </a:cubicBezTo>
                <a:cubicBezTo>
                  <a:pt x="2481" y="256"/>
                  <a:pt x="2487" y="262"/>
                  <a:pt x="2494" y="262"/>
                </a:cubicBezTo>
                <a:close/>
                <a:moveTo>
                  <a:pt x="2533" y="262"/>
                </a:moveTo>
                <a:cubicBezTo>
                  <a:pt x="2540" y="262"/>
                  <a:pt x="2546" y="256"/>
                  <a:pt x="2546" y="249"/>
                </a:cubicBezTo>
                <a:cubicBezTo>
                  <a:pt x="2546" y="242"/>
                  <a:pt x="2540" y="236"/>
                  <a:pt x="2533" y="236"/>
                </a:cubicBezTo>
                <a:cubicBezTo>
                  <a:pt x="2526" y="236"/>
                  <a:pt x="2521" y="242"/>
                  <a:pt x="2521" y="249"/>
                </a:cubicBezTo>
                <a:cubicBezTo>
                  <a:pt x="2521" y="256"/>
                  <a:pt x="2526" y="262"/>
                  <a:pt x="2533" y="262"/>
                </a:cubicBezTo>
                <a:close/>
                <a:moveTo>
                  <a:pt x="2573" y="262"/>
                </a:moveTo>
                <a:cubicBezTo>
                  <a:pt x="2580" y="262"/>
                  <a:pt x="2586" y="256"/>
                  <a:pt x="2586" y="249"/>
                </a:cubicBezTo>
                <a:cubicBezTo>
                  <a:pt x="2586" y="242"/>
                  <a:pt x="2580" y="236"/>
                  <a:pt x="2573" y="236"/>
                </a:cubicBezTo>
                <a:cubicBezTo>
                  <a:pt x="2566" y="236"/>
                  <a:pt x="2560" y="242"/>
                  <a:pt x="2560" y="249"/>
                </a:cubicBezTo>
                <a:cubicBezTo>
                  <a:pt x="2560" y="256"/>
                  <a:pt x="2566" y="262"/>
                  <a:pt x="2573" y="262"/>
                </a:cubicBezTo>
                <a:close/>
                <a:moveTo>
                  <a:pt x="2612" y="262"/>
                </a:moveTo>
                <a:cubicBezTo>
                  <a:pt x="2619" y="262"/>
                  <a:pt x="2625" y="256"/>
                  <a:pt x="2625" y="249"/>
                </a:cubicBezTo>
                <a:cubicBezTo>
                  <a:pt x="2625" y="242"/>
                  <a:pt x="2619" y="236"/>
                  <a:pt x="2612" y="236"/>
                </a:cubicBezTo>
                <a:cubicBezTo>
                  <a:pt x="2605" y="236"/>
                  <a:pt x="2599" y="242"/>
                  <a:pt x="2599" y="249"/>
                </a:cubicBezTo>
                <a:cubicBezTo>
                  <a:pt x="2599" y="256"/>
                  <a:pt x="2605" y="262"/>
                  <a:pt x="2612" y="262"/>
                </a:cubicBezTo>
                <a:close/>
                <a:moveTo>
                  <a:pt x="2652" y="262"/>
                </a:moveTo>
                <a:cubicBezTo>
                  <a:pt x="2659" y="262"/>
                  <a:pt x="2664" y="256"/>
                  <a:pt x="2664" y="249"/>
                </a:cubicBezTo>
                <a:cubicBezTo>
                  <a:pt x="2664" y="242"/>
                  <a:pt x="2659" y="236"/>
                  <a:pt x="2652" y="236"/>
                </a:cubicBezTo>
                <a:cubicBezTo>
                  <a:pt x="2645" y="236"/>
                  <a:pt x="2639" y="242"/>
                  <a:pt x="2639" y="249"/>
                </a:cubicBezTo>
                <a:cubicBezTo>
                  <a:pt x="2639" y="256"/>
                  <a:pt x="2645" y="262"/>
                  <a:pt x="2652" y="262"/>
                </a:cubicBezTo>
                <a:close/>
                <a:moveTo>
                  <a:pt x="2691" y="262"/>
                </a:moveTo>
                <a:cubicBezTo>
                  <a:pt x="2698" y="262"/>
                  <a:pt x="2704" y="256"/>
                  <a:pt x="2704" y="249"/>
                </a:cubicBezTo>
                <a:cubicBezTo>
                  <a:pt x="2704" y="242"/>
                  <a:pt x="2698" y="236"/>
                  <a:pt x="2691" y="236"/>
                </a:cubicBezTo>
                <a:cubicBezTo>
                  <a:pt x="2684" y="236"/>
                  <a:pt x="2678" y="242"/>
                  <a:pt x="2678" y="249"/>
                </a:cubicBezTo>
                <a:cubicBezTo>
                  <a:pt x="2678" y="256"/>
                  <a:pt x="2684" y="262"/>
                  <a:pt x="2691" y="262"/>
                </a:cubicBezTo>
                <a:close/>
                <a:moveTo>
                  <a:pt x="2730" y="262"/>
                </a:moveTo>
                <a:cubicBezTo>
                  <a:pt x="2738" y="262"/>
                  <a:pt x="2743" y="256"/>
                  <a:pt x="2743" y="249"/>
                </a:cubicBezTo>
                <a:cubicBezTo>
                  <a:pt x="2743" y="242"/>
                  <a:pt x="2738" y="236"/>
                  <a:pt x="2730" y="236"/>
                </a:cubicBezTo>
                <a:cubicBezTo>
                  <a:pt x="2723" y="236"/>
                  <a:pt x="2718" y="242"/>
                  <a:pt x="2718" y="249"/>
                </a:cubicBezTo>
                <a:cubicBezTo>
                  <a:pt x="2718" y="256"/>
                  <a:pt x="2723" y="262"/>
                  <a:pt x="2730" y="262"/>
                </a:cubicBezTo>
                <a:close/>
                <a:moveTo>
                  <a:pt x="2770" y="262"/>
                </a:moveTo>
                <a:cubicBezTo>
                  <a:pt x="2777" y="262"/>
                  <a:pt x="2783" y="256"/>
                  <a:pt x="2783" y="249"/>
                </a:cubicBezTo>
                <a:cubicBezTo>
                  <a:pt x="2783" y="242"/>
                  <a:pt x="2777" y="236"/>
                  <a:pt x="2770" y="236"/>
                </a:cubicBezTo>
                <a:cubicBezTo>
                  <a:pt x="2763" y="236"/>
                  <a:pt x="2757" y="242"/>
                  <a:pt x="2757" y="249"/>
                </a:cubicBezTo>
                <a:cubicBezTo>
                  <a:pt x="2757" y="256"/>
                  <a:pt x="2763" y="262"/>
                  <a:pt x="2770" y="262"/>
                </a:cubicBezTo>
                <a:close/>
                <a:moveTo>
                  <a:pt x="2770" y="223"/>
                </a:moveTo>
                <a:cubicBezTo>
                  <a:pt x="2777" y="223"/>
                  <a:pt x="2783" y="217"/>
                  <a:pt x="2783" y="210"/>
                </a:cubicBezTo>
                <a:cubicBezTo>
                  <a:pt x="2783" y="203"/>
                  <a:pt x="2777" y="197"/>
                  <a:pt x="2770" y="197"/>
                </a:cubicBezTo>
                <a:cubicBezTo>
                  <a:pt x="2763" y="197"/>
                  <a:pt x="2757" y="203"/>
                  <a:pt x="2757" y="210"/>
                </a:cubicBezTo>
                <a:cubicBezTo>
                  <a:pt x="2757" y="217"/>
                  <a:pt x="2763" y="223"/>
                  <a:pt x="2770" y="223"/>
                </a:cubicBezTo>
                <a:close/>
                <a:moveTo>
                  <a:pt x="2809" y="262"/>
                </a:moveTo>
                <a:cubicBezTo>
                  <a:pt x="2816" y="262"/>
                  <a:pt x="2822" y="256"/>
                  <a:pt x="2822" y="249"/>
                </a:cubicBezTo>
                <a:cubicBezTo>
                  <a:pt x="2822" y="242"/>
                  <a:pt x="2816" y="236"/>
                  <a:pt x="2809" y="236"/>
                </a:cubicBezTo>
                <a:cubicBezTo>
                  <a:pt x="2802" y="236"/>
                  <a:pt x="2797" y="242"/>
                  <a:pt x="2797" y="249"/>
                </a:cubicBezTo>
                <a:cubicBezTo>
                  <a:pt x="2797" y="256"/>
                  <a:pt x="2802" y="262"/>
                  <a:pt x="2809" y="262"/>
                </a:cubicBezTo>
                <a:close/>
                <a:moveTo>
                  <a:pt x="2849" y="262"/>
                </a:moveTo>
                <a:cubicBezTo>
                  <a:pt x="2856" y="262"/>
                  <a:pt x="2861" y="256"/>
                  <a:pt x="2861" y="249"/>
                </a:cubicBezTo>
                <a:cubicBezTo>
                  <a:pt x="2861" y="242"/>
                  <a:pt x="2856" y="236"/>
                  <a:pt x="2849" y="236"/>
                </a:cubicBezTo>
                <a:cubicBezTo>
                  <a:pt x="2842" y="236"/>
                  <a:pt x="2836" y="242"/>
                  <a:pt x="2836" y="249"/>
                </a:cubicBezTo>
                <a:cubicBezTo>
                  <a:pt x="2836" y="256"/>
                  <a:pt x="2842" y="262"/>
                  <a:pt x="2849" y="262"/>
                </a:cubicBezTo>
                <a:close/>
                <a:moveTo>
                  <a:pt x="2888" y="262"/>
                </a:moveTo>
                <a:cubicBezTo>
                  <a:pt x="2895" y="262"/>
                  <a:pt x="2901" y="256"/>
                  <a:pt x="2901" y="249"/>
                </a:cubicBezTo>
                <a:cubicBezTo>
                  <a:pt x="2901" y="242"/>
                  <a:pt x="2895" y="236"/>
                  <a:pt x="2888" y="236"/>
                </a:cubicBezTo>
                <a:cubicBezTo>
                  <a:pt x="2881" y="236"/>
                  <a:pt x="2875" y="242"/>
                  <a:pt x="2875" y="249"/>
                </a:cubicBezTo>
                <a:cubicBezTo>
                  <a:pt x="2875" y="256"/>
                  <a:pt x="2881" y="262"/>
                  <a:pt x="2888" y="262"/>
                </a:cubicBezTo>
                <a:close/>
                <a:moveTo>
                  <a:pt x="2928" y="262"/>
                </a:moveTo>
                <a:cubicBezTo>
                  <a:pt x="2935" y="262"/>
                  <a:pt x="2940" y="256"/>
                  <a:pt x="2940" y="249"/>
                </a:cubicBezTo>
                <a:cubicBezTo>
                  <a:pt x="2940" y="242"/>
                  <a:pt x="2935" y="236"/>
                  <a:pt x="2928" y="236"/>
                </a:cubicBezTo>
                <a:cubicBezTo>
                  <a:pt x="2921" y="236"/>
                  <a:pt x="2915" y="242"/>
                  <a:pt x="2915" y="249"/>
                </a:cubicBezTo>
                <a:cubicBezTo>
                  <a:pt x="2915" y="256"/>
                  <a:pt x="2921" y="262"/>
                  <a:pt x="2928" y="262"/>
                </a:cubicBezTo>
                <a:close/>
                <a:moveTo>
                  <a:pt x="2967" y="262"/>
                </a:moveTo>
                <a:cubicBezTo>
                  <a:pt x="2974" y="262"/>
                  <a:pt x="2980" y="256"/>
                  <a:pt x="2980" y="249"/>
                </a:cubicBezTo>
                <a:cubicBezTo>
                  <a:pt x="2980" y="242"/>
                  <a:pt x="2974" y="236"/>
                  <a:pt x="2967" y="236"/>
                </a:cubicBezTo>
                <a:cubicBezTo>
                  <a:pt x="2960" y="236"/>
                  <a:pt x="2954" y="242"/>
                  <a:pt x="2954" y="249"/>
                </a:cubicBezTo>
                <a:cubicBezTo>
                  <a:pt x="2954" y="256"/>
                  <a:pt x="2960" y="262"/>
                  <a:pt x="2967" y="262"/>
                </a:cubicBezTo>
                <a:close/>
                <a:moveTo>
                  <a:pt x="3006" y="262"/>
                </a:moveTo>
                <a:cubicBezTo>
                  <a:pt x="3013" y="262"/>
                  <a:pt x="3019" y="256"/>
                  <a:pt x="3019" y="249"/>
                </a:cubicBezTo>
                <a:cubicBezTo>
                  <a:pt x="3019" y="242"/>
                  <a:pt x="3013" y="236"/>
                  <a:pt x="3006" y="236"/>
                </a:cubicBezTo>
                <a:cubicBezTo>
                  <a:pt x="2999" y="236"/>
                  <a:pt x="2994" y="242"/>
                  <a:pt x="2994" y="249"/>
                </a:cubicBezTo>
                <a:cubicBezTo>
                  <a:pt x="2994" y="256"/>
                  <a:pt x="2999" y="262"/>
                  <a:pt x="3006" y="262"/>
                </a:cubicBezTo>
                <a:close/>
                <a:moveTo>
                  <a:pt x="3046" y="262"/>
                </a:moveTo>
                <a:cubicBezTo>
                  <a:pt x="3053" y="262"/>
                  <a:pt x="3059" y="256"/>
                  <a:pt x="3059" y="249"/>
                </a:cubicBezTo>
                <a:cubicBezTo>
                  <a:pt x="3059" y="242"/>
                  <a:pt x="3053" y="237"/>
                  <a:pt x="3046" y="237"/>
                </a:cubicBezTo>
                <a:cubicBezTo>
                  <a:pt x="3039" y="237"/>
                  <a:pt x="3033" y="242"/>
                  <a:pt x="3033" y="249"/>
                </a:cubicBezTo>
                <a:cubicBezTo>
                  <a:pt x="3033" y="256"/>
                  <a:pt x="3039" y="262"/>
                  <a:pt x="3046" y="262"/>
                </a:cubicBezTo>
                <a:close/>
                <a:moveTo>
                  <a:pt x="3085" y="262"/>
                </a:moveTo>
                <a:cubicBezTo>
                  <a:pt x="3092" y="262"/>
                  <a:pt x="3098" y="256"/>
                  <a:pt x="3098" y="249"/>
                </a:cubicBezTo>
                <a:cubicBezTo>
                  <a:pt x="3098" y="242"/>
                  <a:pt x="3092" y="236"/>
                  <a:pt x="3085" y="236"/>
                </a:cubicBezTo>
                <a:cubicBezTo>
                  <a:pt x="3078" y="236"/>
                  <a:pt x="3073" y="242"/>
                  <a:pt x="3073" y="249"/>
                </a:cubicBezTo>
                <a:cubicBezTo>
                  <a:pt x="3073" y="256"/>
                  <a:pt x="3078" y="262"/>
                  <a:pt x="3085" y="262"/>
                </a:cubicBezTo>
                <a:close/>
                <a:moveTo>
                  <a:pt x="3125" y="262"/>
                </a:moveTo>
                <a:cubicBezTo>
                  <a:pt x="3132" y="262"/>
                  <a:pt x="3137" y="256"/>
                  <a:pt x="3137" y="249"/>
                </a:cubicBezTo>
                <a:cubicBezTo>
                  <a:pt x="3137" y="242"/>
                  <a:pt x="3132" y="236"/>
                  <a:pt x="3125" y="236"/>
                </a:cubicBezTo>
                <a:cubicBezTo>
                  <a:pt x="3118" y="236"/>
                  <a:pt x="3112" y="242"/>
                  <a:pt x="3112" y="249"/>
                </a:cubicBezTo>
                <a:cubicBezTo>
                  <a:pt x="3112" y="256"/>
                  <a:pt x="3118" y="262"/>
                  <a:pt x="3125" y="262"/>
                </a:cubicBezTo>
                <a:close/>
                <a:moveTo>
                  <a:pt x="3164" y="262"/>
                </a:moveTo>
                <a:cubicBezTo>
                  <a:pt x="3171" y="262"/>
                  <a:pt x="3177" y="256"/>
                  <a:pt x="3177" y="249"/>
                </a:cubicBezTo>
                <a:cubicBezTo>
                  <a:pt x="3177" y="242"/>
                  <a:pt x="3171" y="236"/>
                  <a:pt x="3164" y="236"/>
                </a:cubicBezTo>
                <a:cubicBezTo>
                  <a:pt x="3157" y="236"/>
                  <a:pt x="3151" y="242"/>
                  <a:pt x="3151" y="249"/>
                </a:cubicBezTo>
                <a:cubicBezTo>
                  <a:pt x="3151" y="256"/>
                  <a:pt x="3157" y="262"/>
                  <a:pt x="3164" y="262"/>
                </a:cubicBezTo>
                <a:close/>
                <a:moveTo>
                  <a:pt x="3204" y="262"/>
                </a:moveTo>
                <a:cubicBezTo>
                  <a:pt x="3211" y="262"/>
                  <a:pt x="3216" y="256"/>
                  <a:pt x="3216" y="249"/>
                </a:cubicBezTo>
                <a:cubicBezTo>
                  <a:pt x="3216" y="242"/>
                  <a:pt x="3211" y="236"/>
                  <a:pt x="3204" y="236"/>
                </a:cubicBezTo>
                <a:cubicBezTo>
                  <a:pt x="3197" y="236"/>
                  <a:pt x="3191" y="242"/>
                  <a:pt x="3191" y="249"/>
                </a:cubicBezTo>
                <a:cubicBezTo>
                  <a:pt x="3191" y="256"/>
                  <a:pt x="3197" y="262"/>
                  <a:pt x="3204" y="262"/>
                </a:cubicBezTo>
                <a:close/>
                <a:moveTo>
                  <a:pt x="3282" y="262"/>
                </a:moveTo>
                <a:cubicBezTo>
                  <a:pt x="3289" y="262"/>
                  <a:pt x="3295" y="256"/>
                  <a:pt x="3295" y="249"/>
                </a:cubicBezTo>
                <a:cubicBezTo>
                  <a:pt x="3295" y="242"/>
                  <a:pt x="3289" y="236"/>
                  <a:pt x="3282" y="236"/>
                </a:cubicBezTo>
                <a:cubicBezTo>
                  <a:pt x="3275" y="236"/>
                  <a:pt x="3270" y="242"/>
                  <a:pt x="3270" y="249"/>
                </a:cubicBezTo>
                <a:cubicBezTo>
                  <a:pt x="3270" y="256"/>
                  <a:pt x="3275" y="262"/>
                  <a:pt x="3282" y="262"/>
                </a:cubicBezTo>
                <a:close/>
                <a:moveTo>
                  <a:pt x="3519" y="262"/>
                </a:moveTo>
                <a:cubicBezTo>
                  <a:pt x="3526" y="262"/>
                  <a:pt x="3532" y="256"/>
                  <a:pt x="3532" y="249"/>
                </a:cubicBezTo>
                <a:cubicBezTo>
                  <a:pt x="3532" y="242"/>
                  <a:pt x="3526" y="236"/>
                  <a:pt x="3519" y="236"/>
                </a:cubicBezTo>
                <a:cubicBezTo>
                  <a:pt x="3512" y="236"/>
                  <a:pt x="3506" y="242"/>
                  <a:pt x="3506" y="249"/>
                </a:cubicBezTo>
                <a:cubicBezTo>
                  <a:pt x="3506" y="256"/>
                  <a:pt x="3512" y="262"/>
                  <a:pt x="3519" y="262"/>
                </a:cubicBezTo>
                <a:close/>
                <a:moveTo>
                  <a:pt x="10" y="278"/>
                </a:moveTo>
                <a:cubicBezTo>
                  <a:pt x="4" y="278"/>
                  <a:pt x="0" y="283"/>
                  <a:pt x="0" y="289"/>
                </a:cubicBezTo>
                <a:cubicBezTo>
                  <a:pt x="0" y="295"/>
                  <a:pt x="4" y="299"/>
                  <a:pt x="10" y="299"/>
                </a:cubicBezTo>
                <a:cubicBezTo>
                  <a:pt x="16" y="299"/>
                  <a:pt x="21" y="295"/>
                  <a:pt x="21" y="289"/>
                </a:cubicBezTo>
                <a:cubicBezTo>
                  <a:pt x="21" y="283"/>
                  <a:pt x="16" y="278"/>
                  <a:pt x="10" y="278"/>
                </a:cubicBezTo>
                <a:close/>
                <a:moveTo>
                  <a:pt x="50" y="301"/>
                </a:moveTo>
                <a:cubicBezTo>
                  <a:pt x="57" y="301"/>
                  <a:pt x="62" y="296"/>
                  <a:pt x="62" y="289"/>
                </a:cubicBezTo>
                <a:cubicBezTo>
                  <a:pt x="62" y="282"/>
                  <a:pt x="57" y="276"/>
                  <a:pt x="50" y="276"/>
                </a:cubicBezTo>
                <a:cubicBezTo>
                  <a:pt x="43" y="276"/>
                  <a:pt x="37" y="282"/>
                  <a:pt x="37" y="289"/>
                </a:cubicBezTo>
                <a:cubicBezTo>
                  <a:pt x="37" y="296"/>
                  <a:pt x="43" y="301"/>
                  <a:pt x="50" y="301"/>
                </a:cubicBezTo>
                <a:close/>
                <a:moveTo>
                  <a:pt x="89" y="301"/>
                </a:moveTo>
                <a:cubicBezTo>
                  <a:pt x="96" y="301"/>
                  <a:pt x="102" y="296"/>
                  <a:pt x="102" y="289"/>
                </a:cubicBezTo>
                <a:cubicBezTo>
                  <a:pt x="102" y="282"/>
                  <a:pt x="96" y="276"/>
                  <a:pt x="89" y="276"/>
                </a:cubicBezTo>
                <a:cubicBezTo>
                  <a:pt x="82" y="276"/>
                  <a:pt x="76" y="282"/>
                  <a:pt x="76" y="289"/>
                </a:cubicBezTo>
                <a:cubicBezTo>
                  <a:pt x="76" y="296"/>
                  <a:pt x="82" y="301"/>
                  <a:pt x="89" y="301"/>
                </a:cubicBezTo>
                <a:close/>
                <a:moveTo>
                  <a:pt x="128" y="301"/>
                </a:moveTo>
                <a:cubicBezTo>
                  <a:pt x="136" y="301"/>
                  <a:pt x="141" y="296"/>
                  <a:pt x="141" y="289"/>
                </a:cubicBezTo>
                <a:cubicBezTo>
                  <a:pt x="141" y="282"/>
                  <a:pt x="136" y="276"/>
                  <a:pt x="128" y="276"/>
                </a:cubicBezTo>
                <a:cubicBezTo>
                  <a:pt x="121" y="276"/>
                  <a:pt x="116" y="282"/>
                  <a:pt x="116" y="289"/>
                </a:cubicBezTo>
                <a:cubicBezTo>
                  <a:pt x="116" y="296"/>
                  <a:pt x="121" y="301"/>
                  <a:pt x="128" y="301"/>
                </a:cubicBezTo>
                <a:close/>
                <a:moveTo>
                  <a:pt x="168" y="301"/>
                </a:moveTo>
                <a:cubicBezTo>
                  <a:pt x="175" y="301"/>
                  <a:pt x="181" y="296"/>
                  <a:pt x="181" y="289"/>
                </a:cubicBezTo>
                <a:cubicBezTo>
                  <a:pt x="181" y="282"/>
                  <a:pt x="175" y="276"/>
                  <a:pt x="168" y="276"/>
                </a:cubicBezTo>
                <a:cubicBezTo>
                  <a:pt x="161" y="276"/>
                  <a:pt x="155" y="282"/>
                  <a:pt x="155" y="289"/>
                </a:cubicBezTo>
                <a:cubicBezTo>
                  <a:pt x="155" y="296"/>
                  <a:pt x="161" y="301"/>
                  <a:pt x="168" y="301"/>
                </a:cubicBezTo>
                <a:close/>
                <a:moveTo>
                  <a:pt x="207" y="301"/>
                </a:moveTo>
                <a:cubicBezTo>
                  <a:pt x="214" y="301"/>
                  <a:pt x="220" y="296"/>
                  <a:pt x="220" y="289"/>
                </a:cubicBezTo>
                <a:cubicBezTo>
                  <a:pt x="220" y="282"/>
                  <a:pt x="214" y="276"/>
                  <a:pt x="207" y="276"/>
                </a:cubicBezTo>
                <a:cubicBezTo>
                  <a:pt x="200" y="276"/>
                  <a:pt x="195" y="282"/>
                  <a:pt x="195" y="289"/>
                </a:cubicBezTo>
                <a:cubicBezTo>
                  <a:pt x="195" y="296"/>
                  <a:pt x="200" y="301"/>
                  <a:pt x="207" y="301"/>
                </a:cubicBezTo>
                <a:close/>
                <a:moveTo>
                  <a:pt x="247" y="301"/>
                </a:moveTo>
                <a:cubicBezTo>
                  <a:pt x="254" y="301"/>
                  <a:pt x="259" y="296"/>
                  <a:pt x="259" y="289"/>
                </a:cubicBezTo>
                <a:cubicBezTo>
                  <a:pt x="259" y="282"/>
                  <a:pt x="254" y="276"/>
                  <a:pt x="247" y="276"/>
                </a:cubicBezTo>
                <a:cubicBezTo>
                  <a:pt x="240" y="276"/>
                  <a:pt x="234" y="282"/>
                  <a:pt x="234" y="289"/>
                </a:cubicBezTo>
                <a:cubicBezTo>
                  <a:pt x="234" y="296"/>
                  <a:pt x="240" y="301"/>
                  <a:pt x="247" y="301"/>
                </a:cubicBezTo>
                <a:close/>
                <a:moveTo>
                  <a:pt x="286" y="301"/>
                </a:moveTo>
                <a:cubicBezTo>
                  <a:pt x="293" y="301"/>
                  <a:pt x="299" y="296"/>
                  <a:pt x="299" y="289"/>
                </a:cubicBezTo>
                <a:cubicBezTo>
                  <a:pt x="299" y="282"/>
                  <a:pt x="293" y="276"/>
                  <a:pt x="286" y="276"/>
                </a:cubicBezTo>
                <a:cubicBezTo>
                  <a:pt x="279" y="276"/>
                  <a:pt x="273" y="282"/>
                  <a:pt x="273" y="289"/>
                </a:cubicBezTo>
                <a:cubicBezTo>
                  <a:pt x="273" y="296"/>
                  <a:pt x="279" y="301"/>
                  <a:pt x="286" y="301"/>
                </a:cubicBezTo>
                <a:close/>
                <a:moveTo>
                  <a:pt x="326" y="301"/>
                </a:moveTo>
                <a:cubicBezTo>
                  <a:pt x="333" y="301"/>
                  <a:pt x="338" y="296"/>
                  <a:pt x="338" y="289"/>
                </a:cubicBezTo>
                <a:cubicBezTo>
                  <a:pt x="338" y="282"/>
                  <a:pt x="333" y="276"/>
                  <a:pt x="326" y="276"/>
                </a:cubicBezTo>
                <a:cubicBezTo>
                  <a:pt x="319" y="276"/>
                  <a:pt x="313" y="282"/>
                  <a:pt x="313" y="289"/>
                </a:cubicBezTo>
                <a:cubicBezTo>
                  <a:pt x="313" y="296"/>
                  <a:pt x="319" y="301"/>
                  <a:pt x="326" y="301"/>
                </a:cubicBezTo>
                <a:close/>
                <a:moveTo>
                  <a:pt x="365" y="301"/>
                </a:moveTo>
                <a:cubicBezTo>
                  <a:pt x="372" y="301"/>
                  <a:pt x="378" y="296"/>
                  <a:pt x="378" y="289"/>
                </a:cubicBezTo>
                <a:cubicBezTo>
                  <a:pt x="378" y="282"/>
                  <a:pt x="372" y="276"/>
                  <a:pt x="365" y="276"/>
                </a:cubicBezTo>
                <a:cubicBezTo>
                  <a:pt x="358" y="276"/>
                  <a:pt x="352" y="282"/>
                  <a:pt x="352" y="289"/>
                </a:cubicBezTo>
                <a:cubicBezTo>
                  <a:pt x="352" y="296"/>
                  <a:pt x="358" y="301"/>
                  <a:pt x="365" y="301"/>
                </a:cubicBezTo>
                <a:close/>
                <a:moveTo>
                  <a:pt x="404" y="301"/>
                </a:moveTo>
                <a:cubicBezTo>
                  <a:pt x="411" y="301"/>
                  <a:pt x="417" y="296"/>
                  <a:pt x="417" y="289"/>
                </a:cubicBezTo>
                <a:cubicBezTo>
                  <a:pt x="417" y="282"/>
                  <a:pt x="411" y="276"/>
                  <a:pt x="404" y="276"/>
                </a:cubicBezTo>
                <a:cubicBezTo>
                  <a:pt x="397" y="276"/>
                  <a:pt x="392" y="282"/>
                  <a:pt x="392" y="289"/>
                </a:cubicBezTo>
                <a:cubicBezTo>
                  <a:pt x="392" y="296"/>
                  <a:pt x="397" y="301"/>
                  <a:pt x="404" y="301"/>
                </a:cubicBezTo>
                <a:close/>
                <a:moveTo>
                  <a:pt x="444" y="301"/>
                </a:moveTo>
                <a:cubicBezTo>
                  <a:pt x="451" y="301"/>
                  <a:pt x="457" y="296"/>
                  <a:pt x="457" y="289"/>
                </a:cubicBezTo>
                <a:cubicBezTo>
                  <a:pt x="457" y="282"/>
                  <a:pt x="451" y="276"/>
                  <a:pt x="444" y="276"/>
                </a:cubicBezTo>
                <a:cubicBezTo>
                  <a:pt x="437" y="276"/>
                  <a:pt x="431" y="282"/>
                  <a:pt x="431" y="289"/>
                </a:cubicBezTo>
                <a:cubicBezTo>
                  <a:pt x="431" y="296"/>
                  <a:pt x="437" y="301"/>
                  <a:pt x="444" y="301"/>
                </a:cubicBezTo>
                <a:close/>
                <a:moveTo>
                  <a:pt x="483" y="301"/>
                </a:moveTo>
                <a:cubicBezTo>
                  <a:pt x="490" y="301"/>
                  <a:pt x="496" y="296"/>
                  <a:pt x="496" y="289"/>
                </a:cubicBezTo>
                <a:cubicBezTo>
                  <a:pt x="496" y="282"/>
                  <a:pt x="490" y="276"/>
                  <a:pt x="483" y="276"/>
                </a:cubicBezTo>
                <a:cubicBezTo>
                  <a:pt x="476" y="276"/>
                  <a:pt x="471" y="282"/>
                  <a:pt x="471" y="289"/>
                </a:cubicBezTo>
                <a:cubicBezTo>
                  <a:pt x="471" y="296"/>
                  <a:pt x="476" y="301"/>
                  <a:pt x="483" y="301"/>
                </a:cubicBezTo>
                <a:close/>
                <a:moveTo>
                  <a:pt x="523" y="301"/>
                </a:moveTo>
                <a:cubicBezTo>
                  <a:pt x="530" y="301"/>
                  <a:pt x="535" y="296"/>
                  <a:pt x="535" y="289"/>
                </a:cubicBezTo>
                <a:cubicBezTo>
                  <a:pt x="535" y="282"/>
                  <a:pt x="530" y="276"/>
                  <a:pt x="523" y="276"/>
                </a:cubicBezTo>
                <a:cubicBezTo>
                  <a:pt x="516" y="276"/>
                  <a:pt x="510" y="282"/>
                  <a:pt x="510" y="289"/>
                </a:cubicBezTo>
                <a:cubicBezTo>
                  <a:pt x="510" y="296"/>
                  <a:pt x="516" y="301"/>
                  <a:pt x="523" y="301"/>
                </a:cubicBezTo>
                <a:close/>
                <a:moveTo>
                  <a:pt x="562" y="301"/>
                </a:moveTo>
                <a:cubicBezTo>
                  <a:pt x="569" y="301"/>
                  <a:pt x="575" y="296"/>
                  <a:pt x="575" y="289"/>
                </a:cubicBezTo>
                <a:cubicBezTo>
                  <a:pt x="575" y="282"/>
                  <a:pt x="569" y="276"/>
                  <a:pt x="562" y="276"/>
                </a:cubicBezTo>
                <a:cubicBezTo>
                  <a:pt x="555" y="276"/>
                  <a:pt x="549" y="282"/>
                  <a:pt x="549" y="289"/>
                </a:cubicBezTo>
                <a:cubicBezTo>
                  <a:pt x="549" y="296"/>
                  <a:pt x="555" y="301"/>
                  <a:pt x="562" y="301"/>
                </a:cubicBezTo>
                <a:close/>
                <a:moveTo>
                  <a:pt x="641" y="301"/>
                </a:moveTo>
                <a:cubicBezTo>
                  <a:pt x="648" y="301"/>
                  <a:pt x="654" y="296"/>
                  <a:pt x="654" y="289"/>
                </a:cubicBezTo>
                <a:cubicBezTo>
                  <a:pt x="654" y="282"/>
                  <a:pt x="648" y="276"/>
                  <a:pt x="641" y="276"/>
                </a:cubicBezTo>
                <a:cubicBezTo>
                  <a:pt x="634" y="276"/>
                  <a:pt x="628" y="282"/>
                  <a:pt x="628" y="289"/>
                </a:cubicBezTo>
                <a:cubicBezTo>
                  <a:pt x="628" y="296"/>
                  <a:pt x="634" y="301"/>
                  <a:pt x="641" y="301"/>
                </a:cubicBezTo>
                <a:close/>
                <a:moveTo>
                  <a:pt x="720" y="301"/>
                </a:moveTo>
                <a:cubicBezTo>
                  <a:pt x="727" y="301"/>
                  <a:pt x="733" y="296"/>
                  <a:pt x="733" y="289"/>
                </a:cubicBezTo>
                <a:cubicBezTo>
                  <a:pt x="733" y="282"/>
                  <a:pt x="727" y="276"/>
                  <a:pt x="720" y="276"/>
                </a:cubicBezTo>
                <a:cubicBezTo>
                  <a:pt x="713" y="276"/>
                  <a:pt x="707" y="282"/>
                  <a:pt x="707" y="289"/>
                </a:cubicBezTo>
                <a:cubicBezTo>
                  <a:pt x="707" y="296"/>
                  <a:pt x="713" y="301"/>
                  <a:pt x="720" y="301"/>
                </a:cubicBezTo>
                <a:close/>
                <a:moveTo>
                  <a:pt x="759" y="301"/>
                </a:moveTo>
                <a:cubicBezTo>
                  <a:pt x="766" y="301"/>
                  <a:pt x="772" y="296"/>
                  <a:pt x="772" y="289"/>
                </a:cubicBezTo>
                <a:cubicBezTo>
                  <a:pt x="772" y="282"/>
                  <a:pt x="766" y="276"/>
                  <a:pt x="759" y="276"/>
                </a:cubicBezTo>
                <a:cubicBezTo>
                  <a:pt x="752" y="276"/>
                  <a:pt x="747" y="282"/>
                  <a:pt x="747" y="289"/>
                </a:cubicBezTo>
                <a:cubicBezTo>
                  <a:pt x="747" y="296"/>
                  <a:pt x="752" y="301"/>
                  <a:pt x="759" y="301"/>
                </a:cubicBezTo>
                <a:close/>
                <a:moveTo>
                  <a:pt x="786" y="289"/>
                </a:moveTo>
                <a:cubicBezTo>
                  <a:pt x="786" y="296"/>
                  <a:pt x="792" y="301"/>
                  <a:pt x="799" y="301"/>
                </a:cubicBezTo>
                <a:cubicBezTo>
                  <a:pt x="806" y="301"/>
                  <a:pt x="811" y="296"/>
                  <a:pt x="811" y="289"/>
                </a:cubicBezTo>
                <a:cubicBezTo>
                  <a:pt x="811" y="282"/>
                  <a:pt x="806" y="276"/>
                  <a:pt x="799" y="276"/>
                </a:cubicBezTo>
                <a:cubicBezTo>
                  <a:pt x="792" y="276"/>
                  <a:pt x="786" y="282"/>
                  <a:pt x="786" y="289"/>
                </a:cubicBezTo>
                <a:close/>
                <a:moveTo>
                  <a:pt x="838" y="301"/>
                </a:moveTo>
                <a:cubicBezTo>
                  <a:pt x="845" y="301"/>
                  <a:pt x="851" y="296"/>
                  <a:pt x="851" y="289"/>
                </a:cubicBezTo>
                <a:cubicBezTo>
                  <a:pt x="851" y="282"/>
                  <a:pt x="845" y="276"/>
                  <a:pt x="838" y="276"/>
                </a:cubicBezTo>
                <a:cubicBezTo>
                  <a:pt x="831" y="276"/>
                  <a:pt x="825" y="282"/>
                  <a:pt x="825" y="289"/>
                </a:cubicBezTo>
                <a:cubicBezTo>
                  <a:pt x="825" y="296"/>
                  <a:pt x="831" y="301"/>
                  <a:pt x="838" y="301"/>
                </a:cubicBezTo>
                <a:close/>
                <a:moveTo>
                  <a:pt x="956" y="301"/>
                </a:moveTo>
                <a:cubicBezTo>
                  <a:pt x="963" y="301"/>
                  <a:pt x="969" y="296"/>
                  <a:pt x="969" y="289"/>
                </a:cubicBezTo>
                <a:cubicBezTo>
                  <a:pt x="969" y="282"/>
                  <a:pt x="963" y="276"/>
                  <a:pt x="956" y="276"/>
                </a:cubicBezTo>
                <a:cubicBezTo>
                  <a:pt x="949" y="276"/>
                  <a:pt x="944" y="282"/>
                  <a:pt x="944" y="289"/>
                </a:cubicBezTo>
                <a:cubicBezTo>
                  <a:pt x="944" y="296"/>
                  <a:pt x="949" y="301"/>
                  <a:pt x="956" y="301"/>
                </a:cubicBezTo>
                <a:close/>
                <a:moveTo>
                  <a:pt x="996" y="301"/>
                </a:moveTo>
                <a:cubicBezTo>
                  <a:pt x="1003" y="301"/>
                  <a:pt x="1009" y="296"/>
                  <a:pt x="1009" y="289"/>
                </a:cubicBezTo>
                <a:cubicBezTo>
                  <a:pt x="1009" y="282"/>
                  <a:pt x="1003" y="276"/>
                  <a:pt x="996" y="276"/>
                </a:cubicBezTo>
                <a:cubicBezTo>
                  <a:pt x="989" y="276"/>
                  <a:pt x="983" y="282"/>
                  <a:pt x="983" y="289"/>
                </a:cubicBezTo>
                <a:cubicBezTo>
                  <a:pt x="983" y="296"/>
                  <a:pt x="989" y="301"/>
                  <a:pt x="996" y="301"/>
                </a:cubicBezTo>
                <a:close/>
                <a:moveTo>
                  <a:pt x="1193" y="301"/>
                </a:moveTo>
                <a:cubicBezTo>
                  <a:pt x="1200" y="301"/>
                  <a:pt x="1206" y="296"/>
                  <a:pt x="1206" y="289"/>
                </a:cubicBezTo>
                <a:cubicBezTo>
                  <a:pt x="1206" y="282"/>
                  <a:pt x="1200" y="276"/>
                  <a:pt x="1193" y="276"/>
                </a:cubicBezTo>
                <a:cubicBezTo>
                  <a:pt x="1186" y="276"/>
                  <a:pt x="1180" y="282"/>
                  <a:pt x="1180" y="289"/>
                </a:cubicBezTo>
                <a:cubicBezTo>
                  <a:pt x="1180" y="296"/>
                  <a:pt x="1186" y="301"/>
                  <a:pt x="1193" y="301"/>
                </a:cubicBezTo>
                <a:close/>
                <a:moveTo>
                  <a:pt x="1232" y="301"/>
                </a:moveTo>
                <a:cubicBezTo>
                  <a:pt x="1239" y="301"/>
                  <a:pt x="1245" y="296"/>
                  <a:pt x="1245" y="289"/>
                </a:cubicBezTo>
                <a:cubicBezTo>
                  <a:pt x="1245" y="282"/>
                  <a:pt x="1239" y="276"/>
                  <a:pt x="1232" y="276"/>
                </a:cubicBezTo>
                <a:cubicBezTo>
                  <a:pt x="1225" y="276"/>
                  <a:pt x="1220" y="282"/>
                  <a:pt x="1220" y="289"/>
                </a:cubicBezTo>
                <a:cubicBezTo>
                  <a:pt x="1220" y="296"/>
                  <a:pt x="1225" y="301"/>
                  <a:pt x="1232" y="301"/>
                </a:cubicBezTo>
                <a:close/>
                <a:moveTo>
                  <a:pt x="1272" y="301"/>
                </a:moveTo>
                <a:cubicBezTo>
                  <a:pt x="1279" y="301"/>
                  <a:pt x="1285" y="296"/>
                  <a:pt x="1285" y="289"/>
                </a:cubicBezTo>
                <a:cubicBezTo>
                  <a:pt x="1285" y="282"/>
                  <a:pt x="1279" y="276"/>
                  <a:pt x="1272" y="276"/>
                </a:cubicBezTo>
                <a:cubicBezTo>
                  <a:pt x="1265" y="276"/>
                  <a:pt x="1259" y="282"/>
                  <a:pt x="1259" y="289"/>
                </a:cubicBezTo>
                <a:cubicBezTo>
                  <a:pt x="1259" y="296"/>
                  <a:pt x="1265" y="301"/>
                  <a:pt x="1272" y="301"/>
                </a:cubicBezTo>
                <a:close/>
                <a:moveTo>
                  <a:pt x="1311" y="301"/>
                </a:moveTo>
                <a:cubicBezTo>
                  <a:pt x="1318" y="301"/>
                  <a:pt x="1324" y="296"/>
                  <a:pt x="1324" y="289"/>
                </a:cubicBezTo>
                <a:cubicBezTo>
                  <a:pt x="1324" y="282"/>
                  <a:pt x="1318" y="276"/>
                  <a:pt x="1311" y="276"/>
                </a:cubicBezTo>
                <a:cubicBezTo>
                  <a:pt x="1304" y="276"/>
                  <a:pt x="1298" y="282"/>
                  <a:pt x="1298" y="289"/>
                </a:cubicBezTo>
                <a:cubicBezTo>
                  <a:pt x="1298" y="296"/>
                  <a:pt x="1304" y="301"/>
                  <a:pt x="1311" y="301"/>
                </a:cubicBezTo>
                <a:close/>
                <a:moveTo>
                  <a:pt x="1351" y="276"/>
                </a:moveTo>
                <a:cubicBezTo>
                  <a:pt x="1344" y="276"/>
                  <a:pt x="1338" y="282"/>
                  <a:pt x="1338" y="289"/>
                </a:cubicBezTo>
                <a:cubicBezTo>
                  <a:pt x="1338" y="296"/>
                  <a:pt x="1344" y="301"/>
                  <a:pt x="1351" y="301"/>
                </a:cubicBezTo>
                <a:cubicBezTo>
                  <a:pt x="1358" y="301"/>
                  <a:pt x="1363" y="296"/>
                  <a:pt x="1363" y="289"/>
                </a:cubicBezTo>
                <a:cubicBezTo>
                  <a:pt x="1363" y="282"/>
                  <a:pt x="1358" y="276"/>
                  <a:pt x="1351" y="276"/>
                </a:cubicBezTo>
                <a:close/>
                <a:moveTo>
                  <a:pt x="1390" y="276"/>
                </a:moveTo>
                <a:cubicBezTo>
                  <a:pt x="1383" y="276"/>
                  <a:pt x="1377" y="282"/>
                  <a:pt x="1377" y="289"/>
                </a:cubicBezTo>
                <a:cubicBezTo>
                  <a:pt x="1377" y="296"/>
                  <a:pt x="1383" y="301"/>
                  <a:pt x="1390" y="301"/>
                </a:cubicBezTo>
                <a:cubicBezTo>
                  <a:pt x="1397" y="301"/>
                  <a:pt x="1403" y="296"/>
                  <a:pt x="1403" y="289"/>
                </a:cubicBezTo>
                <a:cubicBezTo>
                  <a:pt x="1403" y="282"/>
                  <a:pt x="1397" y="276"/>
                  <a:pt x="1390" y="276"/>
                </a:cubicBezTo>
                <a:close/>
                <a:moveTo>
                  <a:pt x="1429" y="276"/>
                </a:moveTo>
                <a:cubicBezTo>
                  <a:pt x="1422" y="276"/>
                  <a:pt x="1417" y="282"/>
                  <a:pt x="1417" y="289"/>
                </a:cubicBezTo>
                <a:cubicBezTo>
                  <a:pt x="1417" y="296"/>
                  <a:pt x="1422" y="301"/>
                  <a:pt x="1429" y="301"/>
                </a:cubicBezTo>
                <a:cubicBezTo>
                  <a:pt x="1437" y="301"/>
                  <a:pt x="1442" y="296"/>
                  <a:pt x="1442" y="289"/>
                </a:cubicBezTo>
                <a:cubicBezTo>
                  <a:pt x="1442" y="282"/>
                  <a:pt x="1437" y="276"/>
                  <a:pt x="1429" y="276"/>
                </a:cubicBezTo>
                <a:close/>
                <a:moveTo>
                  <a:pt x="1859" y="289"/>
                </a:moveTo>
                <a:cubicBezTo>
                  <a:pt x="1859" y="291"/>
                  <a:pt x="1861" y="293"/>
                  <a:pt x="1863" y="293"/>
                </a:cubicBezTo>
                <a:cubicBezTo>
                  <a:pt x="1865" y="293"/>
                  <a:pt x="1867" y="291"/>
                  <a:pt x="1867" y="289"/>
                </a:cubicBezTo>
                <a:cubicBezTo>
                  <a:pt x="1867" y="286"/>
                  <a:pt x="1865" y="284"/>
                  <a:pt x="1863" y="284"/>
                </a:cubicBezTo>
                <a:cubicBezTo>
                  <a:pt x="1861" y="284"/>
                  <a:pt x="1859" y="286"/>
                  <a:pt x="1859" y="289"/>
                </a:cubicBezTo>
                <a:close/>
                <a:moveTo>
                  <a:pt x="1903" y="301"/>
                </a:moveTo>
                <a:cubicBezTo>
                  <a:pt x="1910" y="301"/>
                  <a:pt x="1915" y="296"/>
                  <a:pt x="1915" y="289"/>
                </a:cubicBezTo>
                <a:cubicBezTo>
                  <a:pt x="1915" y="282"/>
                  <a:pt x="1910" y="276"/>
                  <a:pt x="1903" y="276"/>
                </a:cubicBezTo>
                <a:cubicBezTo>
                  <a:pt x="1896" y="276"/>
                  <a:pt x="1890" y="282"/>
                  <a:pt x="1890" y="289"/>
                </a:cubicBezTo>
                <a:cubicBezTo>
                  <a:pt x="1890" y="296"/>
                  <a:pt x="1896" y="301"/>
                  <a:pt x="1903" y="301"/>
                </a:cubicBezTo>
                <a:close/>
                <a:moveTo>
                  <a:pt x="1942" y="301"/>
                </a:moveTo>
                <a:cubicBezTo>
                  <a:pt x="1949" y="301"/>
                  <a:pt x="1955" y="296"/>
                  <a:pt x="1955" y="289"/>
                </a:cubicBezTo>
                <a:cubicBezTo>
                  <a:pt x="1955" y="282"/>
                  <a:pt x="1949" y="276"/>
                  <a:pt x="1942" y="276"/>
                </a:cubicBezTo>
                <a:cubicBezTo>
                  <a:pt x="1935" y="276"/>
                  <a:pt x="1929" y="282"/>
                  <a:pt x="1929" y="289"/>
                </a:cubicBezTo>
                <a:cubicBezTo>
                  <a:pt x="1929" y="296"/>
                  <a:pt x="1935" y="301"/>
                  <a:pt x="1942" y="301"/>
                </a:cubicBezTo>
                <a:close/>
                <a:moveTo>
                  <a:pt x="1981" y="301"/>
                </a:moveTo>
                <a:cubicBezTo>
                  <a:pt x="1988" y="301"/>
                  <a:pt x="1994" y="296"/>
                  <a:pt x="1994" y="289"/>
                </a:cubicBezTo>
                <a:cubicBezTo>
                  <a:pt x="1994" y="282"/>
                  <a:pt x="1988" y="276"/>
                  <a:pt x="1981" y="276"/>
                </a:cubicBezTo>
                <a:cubicBezTo>
                  <a:pt x="1974" y="276"/>
                  <a:pt x="1969" y="282"/>
                  <a:pt x="1969" y="289"/>
                </a:cubicBezTo>
                <a:cubicBezTo>
                  <a:pt x="1969" y="296"/>
                  <a:pt x="1974" y="301"/>
                  <a:pt x="1981" y="301"/>
                </a:cubicBezTo>
                <a:close/>
                <a:moveTo>
                  <a:pt x="2021" y="301"/>
                </a:moveTo>
                <a:cubicBezTo>
                  <a:pt x="2028" y="301"/>
                  <a:pt x="2034" y="296"/>
                  <a:pt x="2034" y="289"/>
                </a:cubicBezTo>
                <a:cubicBezTo>
                  <a:pt x="2034" y="282"/>
                  <a:pt x="2028" y="276"/>
                  <a:pt x="2021" y="276"/>
                </a:cubicBezTo>
                <a:cubicBezTo>
                  <a:pt x="2014" y="276"/>
                  <a:pt x="2008" y="282"/>
                  <a:pt x="2008" y="289"/>
                </a:cubicBezTo>
                <a:cubicBezTo>
                  <a:pt x="2008" y="296"/>
                  <a:pt x="2014" y="301"/>
                  <a:pt x="2021" y="301"/>
                </a:cubicBezTo>
                <a:close/>
                <a:moveTo>
                  <a:pt x="2060" y="301"/>
                </a:moveTo>
                <a:cubicBezTo>
                  <a:pt x="2067" y="301"/>
                  <a:pt x="2073" y="296"/>
                  <a:pt x="2073" y="289"/>
                </a:cubicBezTo>
                <a:cubicBezTo>
                  <a:pt x="2073" y="282"/>
                  <a:pt x="2067" y="276"/>
                  <a:pt x="2060" y="276"/>
                </a:cubicBezTo>
                <a:cubicBezTo>
                  <a:pt x="2053" y="276"/>
                  <a:pt x="2048" y="282"/>
                  <a:pt x="2048" y="289"/>
                </a:cubicBezTo>
                <a:cubicBezTo>
                  <a:pt x="2048" y="296"/>
                  <a:pt x="2053" y="301"/>
                  <a:pt x="2060" y="301"/>
                </a:cubicBezTo>
                <a:close/>
                <a:moveTo>
                  <a:pt x="2288" y="289"/>
                </a:moveTo>
                <a:cubicBezTo>
                  <a:pt x="2288" y="293"/>
                  <a:pt x="2292" y="297"/>
                  <a:pt x="2297" y="297"/>
                </a:cubicBezTo>
                <a:cubicBezTo>
                  <a:pt x="2302" y="297"/>
                  <a:pt x="2305" y="293"/>
                  <a:pt x="2305" y="289"/>
                </a:cubicBezTo>
                <a:cubicBezTo>
                  <a:pt x="2305" y="284"/>
                  <a:pt x="2302" y="280"/>
                  <a:pt x="2297" y="280"/>
                </a:cubicBezTo>
                <a:cubicBezTo>
                  <a:pt x="2292" y="280"/>
                  <a:pt x="2288" y="284"/>
                  <a:pt x="2288" y="289"/>
                </a:cubicBezTo>
                <a:close/>
                <a:moveTo>
                  <a:pt x="2336" y="301"/>
                </a:moveTo>
                <a:cubicBezTo>
                  <a:pt x="2343" y="301"/>
                  <a:pt x="2349" y="296"/>
                  <a:pt x="2349" y="289"/>
                </a:cubicBezTo>
                <a:cubicBezTo>
                  <a:pt x="2349" y="282"/>
                  <a:pt x="2343" y="276"/>
                  <a:pt x="2336" y="276"/>
                </a:cubicBezTo>
                <a:cubicBezTo>
                  <a:pt x="2329" y="276"/>
                  <a:pt x="2323" y="282"/>
                  <a:pt x="2323" y="289"/>
                </a:cubicBezTo>
                <a:cubicBezTo>
                  <a:pt x="2323" y="296"/>
                  <a:pt x="2329" y="301"/>
                  <a:pt x="2336" y="301"/>
                </a:cubicBezTo>
                <a:close/>
                <a:moveTo>
                  <a:pt x="2415" y="301"/>
                </a:moveTo>
                <a:cubicBezTo>
                  <a:pt x="2422" y="301"/>
                  <a:pt x="2428" y="296"/>
                  <a:pt x="2428" y="289"/>
                </a:cubicBezTo>
                <a:cubicBezTo>
                  <a:pt x="2428" y="282"/>
                  <a:pt x="2422" y="276"/>
                  <a:pt x="2415" y="276"/>
                </a:cubicBezTo>
                <a:cubicBezTo>
                  <a:pt x="2408" y="276"/>
                  <a:pt x="2402" y="282"/>
                  <a:pt x="2402" y="289"/>
                </a:cubicBezTo>
                <a:cubicBezTo>
                  <a:pt x="2402" y="296"/>
                  <a:pt x="2408" y="301"/>
                  <a:pt x="2415" y="301"/>
                </a:cubicBezTo>
                <a:close/>
                <a:moveTo>
                  <a:pt x="2494" y="301"/>
                </a:moveTo>
                <a:cubicBezTo>
                  <a:pt x="2501" y="301"/>
                  <a:pt x="2507" y="296"/>
                  <a:pt x="2507" y="289"/>
                </a:cubicBezTo>
                <a:cubicBezTo>
                  <a:pt x="2507" y="282"/>
                  <a:pt x="2501" y="276"/>
                  <a:pt x="2494" y="276"/>
                </a:cubicBezTo>
                <a:cubicBezTo>
                  <a:pt x="2487" y="276"/>
                  <a:pt x="2481" y="282"/>
                  <a:pt x="2481" y="289"/>
                </a:cubicBezTo>
                <a:cubicBezTo>
                  <a:pt x="2481" y="296"/>
                  <a:pt x="2487" y="301"/>
                  <a:pt x="2494" y="301"/>
                </a:cubicBezTo>
                <a:close/>
                <a:moveTo>
                  <a:pt x="2533" y="301"/>
                </a:moveTo>
                <a:cubicBezTo>
                  <a:pt x="2540" y="301"/>
                  <a:pt x="2546" y="296"/>
                  <a:pt x="2546" y="289"/>
                </a:cubicBezTo>
                <a:cubicBezTo>
                  <a:pt x="2546" y="282"/>
                  <a:pt x="2540" y="276"/>
                  <a:pt x="2533" y="276"/>
                </a:cubicBezTo>
                <a:cubicBezTo>
                  <a:pt x="2526" y="276"/>
                  <a:pt x="2521" y="282"/>
                  <a:pt x="2521" y="289"/>
                </a:cubicBezTo>
                <a:cubicBezTo>
                  <a:pt x="2521" y="296"/>
                  <a:pt x="2526" y="301"/>
                  <a:pt x="2533" y="301"/>
                </a:cubicBezTo>
                <a:close/>
                <a:moveTo>
                  <a:pt x="2573" y="301"/>
                </a:moveTo>
                <a:cubicBezTo>
                  <a:pt x="2580" y="301"/>
                  <a:pt x="2586" y="296"/>
                  <a:pt x="2586" y="289"/>
                </a:cubicBezTo>
                <a:cubicBezTo>
                  <a:pt x="2586" y="282"/>
                  <a:pt x="2580" y="276"/>
                  <a:pt x="2573" y="276"/>
                </a:cubicBezTo>
                <a:cubicBezTo>
                  <a:pt x="2566" y="276"/>
                  <a:pt x="2560" y="282"/>
                  <a:pt x="2560" y="289"/>
                </a:cubicBezTo>
                <a:cubicBezTo>
                  <a:pt x="2560" y="296"/>
                  <a:pt x="2566" y="301"/>
                  <a:pt x="2573" y="301"/>
                </a:cubicBezTo>
                <a:close/>
                <a:moveTo>
                  <a:pt x="2612" y="301"/>
                </a:moveTo>
                <a:cubicBezTo>
                  <a:pt x="2619" y="301"/>
                  <a:pt x="2625" y="296"/>
                  <a:pt x="2625" y="289"/>
                </a:cubicBezTo>
                <a:cubicBezTo>
                  <a:pt x="2625" y="282"/>
                  <a:pt x="2619" y="276"/>
                  <a:pt x="2612" y="276"/>
                </a:cubicBezTo>
                <a:cubicBezTo>
                  <a:pt x="2605" y="276"/>
                  <a:pt x="2599" y="282"/>
                  <a:pt x="2599" y="289"/>
                </a:cubicBezTo>
                <a:cubicBezTo>
                  <a:pt x="2599" y="296"/>
                  <a:pt x="2605" y="301"/>
                  <a:pt x="2612" y="301"/>
                </a:cubicBezTo>
                <a:close/>
                <a:moveTo>
                  <a:pt x="2652" y="301"/>
                </a:moveTo>
                <a:cubicBezTo>
                  <a:pt x="2659" y="301"/>
                  <a:pt x="2664" y="296"/>
                  <a:pt x="2664" y="289"/>
                </a:cubicBezTo>
                <a:cubicBezTo>
                  <a:pt x="2664" y="282"/>
                  <a:pt x="2659" y="276"/>
                  <a:pt x="2652" y="276"/>
                </a:cubicBezTo>
                <a:cubicBezTo>
                  <a:pt x="2645" y="276"/>
                  <a:pt x="2639" y="282"/>
                  <a:pt x="2639" y="289"/>
                </a:cubicBezTo>
                <a:cubicBezTo>
                  <a:pt x="2639" y="296"/>
                  <a:pt x="2645" y="301"/>
                  <a:pt x="2652" y="301"/>
                </a:cubicBezTo>
                <a:close/>
                <a:moveTo>
                  <a:pt x="2691" y="301"/>
                </a:moveTo>
                <a:cubicBezTo>
                  <a:pt x="2698" y="301"/>
                  <a:pt x="2704" y="296"/>
                  <a:pt x="2704" y="289"/>
                </a:cubicBezTo>
                <a:cubicBezTo>
                  <a:pt x="2704" y="282"/>
                  <a:pt x="2698" y="276"/>
                  <a:pt x="2691" y="276"/>
                </a:cubicBezTo>
                <a:cubicBezTo>
                  <a:pt x="2684" y="276"/>
                  <a:pt x="2678" y="282"/>
                  <a:pt x="2678" y="289"/>
                </a:cubicBezTo>
                <a:cubicBezTo>
                  <a:pt x="2678" y="296"/>
                  <a:pt x="2684" y="301"/>
                  <a:pt x="2691" y="301"/>
                </a:cubicBezTo>
                <a:close/>
                <a:moveTo>
                  <a:pt x="2730" y="301"/>
                </a:moveTo>
                <a:cubicBezTo>
                  <a:pt x="2738" y="301"/>
                  <a:pt x="2743" y="296"/>
                  <a:pt x="2743" y="289"/>
                </a:cubicBezTo>
                <a:cubicBezTo>
                  <a:pt x="2743" y="282"/>
                  <a:pt x="2738" y="276"/>
                  <a:pt x="2730" y="276"/>
                </a:cubicBezTo>
                <a:cubicBezTo>
                  <a:pt x="2723" y="276"/>
                  <a:pt x="2718" y="282"/>
                  <a:pt x="2718" y="289"/>
                </a:cubicBezTo>
                <a:cubicBezTo>
                  <a:pt x="2718" y="296"/>
                  <a:pt x="2723" y="301"/>
                  <a:pt x="2730" y="301"/>
                </a:cubicBezTo>
                <a:close/>
                <a:moveTo>
                  <a:pt x="2770" y="301"/>
                </a:moveTo>
                <a:cubicBezTo>
                  <a:pt x="2777" y="301"/>
                  <a:pt x="2783" y="296"/>
                  <a:pt x="2783" y="289"/>
                </a:cubicBezTo>
                <a:cubicBezTo>
                  <a:pt x="2783" y="282"/>
                  <a:pt x="2777" y="276"/>
                  <a:pt x="2770" y="276"/>
                </a:cubicBezTo>
                <a:cubicBezTo>
                  <a:pt x="2763" y="276"/>
                  <a:pt x="2757" y="282"/>
                  <a:pt x="2757" y="289"/>
                </a:cubicBezTo>
                <a:cubicBezTo>
                  <a:pt x="2757" y="296"/>
                  <a:pt x="2763" y="301"/>
                  <a:pt x="2770" y="301"/>
                </a:cubicBezTo>
                <a:close/>
                <a:moveTo>
                  <a:pt x="2809" y="301"/>
                </a:moveTo>
                <a:cubicBezTo>
                  <a:pt x="2816" y="301"/>
                  <a:pt x="2822" y="296"/>
                  <a:pt x="2822" y="289"/>
                </a:cubicBezTo>
                <a:cubicBezTo>
                  <a:pt x="2822" y="282"/>
                  <a:pt x="2816" y="276"/>
                  <a:pt x="2809" y="276"/>
                </a:cubicBezTo>
                <a:cubicBezTo>
                  <a:pt x="2802" y="276"/>
                  <a:pt x="2797" y="282"/>
                  <a:pt x="2797" y="289"/>
                </a:cubicBezTo>
                <a:cubicBezTo>
                  <a:pt x="2797" y="296"/>
                  <a:pt x="2802" y="301"/>
                  <a:pt x="2809" y="301"/>
                </a:cubicBezTo>
                <a:close/>
                <a:moveTo>
                  <a:pt x="2849" y="301"/>
                </a:moveTo>
                <a:cubicBezTo>
                  <a:pt x="2856" y="301"/>
                  <a:pt x="2861" y="296"/>
                  <a:pt x="2861" y="289"/>
                </a:cubicBezTo>
                <a:cubicBezTo>
                  <a:pt x="2861" y="282"/>
                  <a:pt x="2856" y="276"/>
                  <a:pt x="2849" y="276"/>
                </a:cubicBezTo>
                <a:cubicBezTo>
                  <a:pt x="2842" y="276"/>
                  <a:pt x="2836" y="282"/>
                  <a:pt x="2836" y="289"/>
                </a:cubicBezTo>
                <a:cubicBezTo>
                  <a:pt x="2836" y="296"/>
                  <a:pt x="2842" y="301"/>
                  <a:pt x="2849" y="301"/>
                </a:cubicBezTo>
                <a:close/>
                <a:moveTo>
                  <a:pt x="2888" y="301"/>
                </a:moveTo>
                <a:cubicBezTo>
                  <a:pt x="2895" y="301"/>
                  <a:pt x="2901" y="296"/>
                  <a:pt x="2901" y="289"/>
                </a:cubicBezTo>
                <a:cubicBezTo>
                  <a:pt x="2901" y="282"/>
                  <a:pt x="2895" y="276"/>
                  <a:pt x="2888" y="276"/>
                </a:cubicBezTo>
                <a:cubicBezTo>
                  <a:pt x="2881" y="276"/>
                  <a:pt x="2875" y="282"/>
                  <a:pt x="2875" y="289"/>
                </a:cubicBezTo>
                <a:cubicBezTo>
                  <a:pt x="2875" y="296"/>
                  <a:pt x="2881" y="301"/>
                  <a:pt x="2888" y="301"/>
                </a:cubicBezTo>
                <a:close/>
                <a:moveTo>
                  <a:pt x="2928" y="301"/>
                </a:moveTo>
                <a:cubicBezTo>
                  <a:pt x="2935" y="301"/>
                  <a:pt x="2940" y="296"/>
                  <a:pt x="2940" y="289"/>
                </a:cubicBezTo>
                <a:cubicBezTo>
                  <a:pt x="2940" y="282"/>
                  <a:pt x="2935" y="276"/>
                  <a:pt x="2928" y="276"/>
                </a:cubicBezTo>
                <a:cubicBezTo>
                  <a:pt x="2921" y="276"/>
                  <a:pt x="2915" y="282"/>
                  <a:pt x="2915" y="289"/>
                </a:cubicBezTo>
                <a:cubicBezTo>
                  <a:pt x="2915" y="296"/>
                  <a:pt x="2921" y="301"/>
                  <a:pt x="2928" y="301"/>
                </a:cubicBezTo>
                <a:close/>
                <a:moveTo>
                  <a:pt x="2967" y="301"/>
                </a:moveTo>
                <a:cubicBezTo>
                  <a:pt x="2974" y="301"/>
                  <a:pt x="2980" y="296"/>
                  <a:pt x="2980" y="289"/>
                </a:cubicBezTo>
                <a:cubicBezTo>
                  <a:pt x="2980" y="282"/>
                  <a:pt x="2974" y="276"/>
                  <a:pt x="2967" y="276"/>
                </a:cubicBezTo>
                <a:cubicBezTo>
                  <a:pt x="2960" y="276"/>
                  <a:pt x="2954" y="282"/>
                  <a:pt x="2954" y="289"/>
                </a:cubicBezTo>
                <a:cubicBezTo>
                  <a:pt x="2954" y="296"/>
                  <a:pt x="2960" y="301"/>
                  <a:pt x="2967" y="301"/>
                </a:cubicBezTo>
                <a:close/>
                <a:moveTo>
                  <a:pt x="3006" y="301"/>
                </a:moveTo>
                <a:cubicBezTo>
                  <a:pt x="3013" y="301"/>
                  <a:pt x="3019" y="296"/>
                  <a:pt x="3019" y="289"/>
                </a:cubicBezTo>
                <a:cubicBezTo>
                  <a:pt x="3019" y="282"/>
                  <a:pt x="3013" y="276"/>
                  <a:pt x="3006" y="276"/>
                </a:cubicBezTo>
                <a:cubicBezTo>
                  <a:pt x="2999" y="276"/>
                  <a:pt x="2994" y="282"/>
                  <a:pt x="2994" y="289"/>
                </a:cubicBezTo>
                <a:cubicBezTo>
                  <a:pt x="2994" y="296"/>
                  <a:pt x="2999" y="301"/>
                  <a:pt x="3006" y="301"/>
                </a:cubicBezTo>
                <a:close/>
                <a:moveTo>
                  <a:pt x="3046" y="301"/>
                </a:moveTo>
                <a:cubicBezTo>
                  <a:pt x="3053" y="301"/>
                  <a:pt x="3059" y="296"/>
                  <a:pt x="3059" y="289"/>
                </a:cubicBezTo>
                <a:cubicBezTo>
                  <a:pt x="3059" y="282"/>
                  <a:pt x="3053" y="276"/>
                  <a:pt x="3046" y="276"/>
                </a:cubicBezTo>
                <a:cubicBezTo>
                  <a:pt x="3039" y="276"/>
                  <a:pt x="3033" y="282"/>
                  <a:pt x="3033" y="289"/>
                </a:cubicBezTo>
                <a:cubicBezTo>
                  <a:pt x="3033" y="296"/>
                  <a:pt x="3039" y="301"/>
                  <a:pt x="3046" y="301"/>
                </a:cubicBezTo>
                <a:close/>
                <a:moveTo>
                  <a:pt x="3085" y="301"/>
                </a:moveTo>
                <a:cubicBezTo>
                  <a:pt x="3092" y="301"/>
                  <a:pt x="3098" y="296"/>
                  <a:pt x="3098" y="289"/>
                </a:cubicBezTo>
                <a:cubicBezTo>
                  <a:pt x="3098" y="282"/>
                  <a:pt x="3092" y="276"/>
                  <a:pt x="3085" y="276"/>
                </a:cubicBezTo>
                <a:cubicBezTo>
                  <a:pt x="3078" y="276"/>
                  <a:pt x="3073" y="282"/>
                  <a:pt x="3073" y="289"/>
                </a:cubicBezTo>
                <a:cubicBezTo>
                  <a:pt x="3073" y="296"/>
                  <a:pt x="3078" y="301"/>
                  <a:pt x="3085" y="301"/>
                </a:cubicBezTo>
                <a:close/>
                <a:moveTo>
                  <a:pt x="3125" y="301"/>
                </a:moveTo>
                <a:cubicBezTo>
                  <a:pt x="3132" y="301"/>
                  <a:pt x="3137" y="296"/>
                  <a:pt x="3137" y="289"/>
                </a:cubicBezTo>
                <a:cubicBezTo>
                  <a:pt x="3137" y="282"/>
                  <a:pt x="3132" y="276"/>
                  <a:pt x="3125" y="276"/>
                </a:cubicBezTo>
                <a:cubicBezTo>
                  <a:pt x="3118" y="276"/>
                  <a:pt x="3112" y="282"/>
                  <a:pt x="3112" y="289"/>
                </a:cubicBezTo>
                <a:cubicBezTo>
                  <a:pt x="3112" y="296"/>
                  <a:pt x="3118" y="301"/>
                  <a:pt x="3125" y="301"/>
                </a:cubicBezTo>
                <a:close/>
                <a:moveTo>
                  <a:pt x="3164" y="301"/>
                </a:moveTo>
                <a:cubicBezTo>
                  <a:pt x="3171" y="301"/>
                  <a:pt x="3177" y="296"/>
                  <a:pt x="3177" y="289"/>
                </a:cubicBezTo>
                <a:cubicBezTo>
                  <a:pt x="3177" y="282"/>
                  <a:pt x="3171" y="276"/>
                  <a:pt x="3164" y="276"/>
                </a:cubicBezTo>
                <a:cubicBezTo>
                  <a:pt x="3157" y="276"/>
                  <a:pt x="3151" y="282"/>
                  <a:pt x="3151" y="289"/>
                </a:cubicBezTo>
                <a:cubicBezTo>
                  <a:pt x="3151" y="296"/>
                  <a:pt x="3157" y="301"/>
                  <a:pt x="3164" y="301"/>
                </a:cubicBezTo>
                <a:close/>
                <a:moveTo>
                  <a:pt x="3204" y="301"/>
                </a:moveTo>
                <a:cubicBezTo>
                  <a:pt x="3211" y="301"/>
                  <a:pt x="3216" y="296"/>
                  <a:pt x="3216" y="289"/>
                </a:cubicBezTo>
                <a:cubicBezTo>
                  <a:pt x="3216" y="282"/>
                  <a:pt x="3211" y="276"/>
                  <a:pt x="3204" y="276"/>
                </a:cubicBezTo>
                <a:cubicBezTo>
                  <a:pt x="3197" y="276"/>
                  <a:pt x="3191" y="282"/>
                  <a:pt x="3191" y="289"/>
                </a:cubicBezTo>
                <a:cubicBezTo>
                  <a:pt x="3191" y="296"/>
                  <a:pt x="3197" y="301"/>
                  <a:pt x="3204" y="301"/>
                </a:cubicBezTo>
                <a:close/>
                <a:moveTo>
                  <a:pt x="3243" y="301"/>
                </a:moveTo>
                <a:cubicBezTo>
                  <a:pt x="3250" y="301"/>
                  <a:pt x="3256" y="296"/>
                  <a:pt x="3256" y="289"/>
                </a:cubicBezTo>
                <a:cubicBezTo>
                  <a:pt x="3256" y="282"/>
                  <a:pt x="3250" y="276"/>
                  <a:pt x="3243" y="276"/>
                </a:cubicBezTo>
                <a:cubicBezTo>
                  <a:pt x="3236" y="276"/>
                  <a:pt x="3230" y="282"/>
                  <a:pt x="3230" y="289"/>
                </a:cubicBezTo>
                <a:cubicBezTo>
                  <a:pt x="3230" y="296"/>
                  <a:pt x="3236" y="301"/>
                  <a:pt x="3243" y="301"/>
                </a:cubicBezTo>
                <a:close/>
                <a:moveTo>
                  <a:pt x="3282" y="301"/>
                </a:moveTo>
                <a:cubicBezTo>
                  <a:pt x="3289" y="301"/>
                  <a:pt x="3295" y="296"/>
                  <a:pt x="3295" y="289"/>
                </a:cubicBezTo>
                <a:cubicBezTo>
                  <a:pt x="3295" y="282"/>
                  <a:pt x="3289" y="276"/>
                  <a:pt x="3282" y="276"/>
                </a:cubicBezTo>
                <a:cubicBezTo>
                  <a:pt x="3275" y="276"/>
                  <a:pt x="3270" y="282"/>
                  <a:pt x="3270" y="289"/>
                </a:cubicBezTo>
                <a:cubicBezTo>
                  <a:pt x="3270" y="296"/>
                  <a:pt x="3275" y="301"/>
                  <a:pt x="3282" y="301"/>
                </a:cubicBezTo>
                <a:close/>
                <a:moveTo>
                  <a:pt x="3322" y="301"/>
                </a:moveTo>
                <a:cubicBezTo>
                  <a:pt x="3329" y="301"/>
                  <a:pt x="3335" y="296"/>
                  <a:pt x="3335" y="289"/>
                </a:cubicBezTo>
                <a:cubicBezTo>
                  <a:pt x="3335" y="282"/>
                  <a:pt x="3329" y="276"/>
                  <a:pt x="3322" y="276"/>
                </a:cubicBezTo>
                <a:cubicBezTo>
                  <a:pt x="3315" y="276"/>
                  <a:pt x="3309" y="282"/>
                  <a:pt x="3309" y="289"/>
                </a:cubicBezTo>
                <a:cubicBezTo>
                  <a:pt x="3309" y="296"/>
                  <a:pt x="3315" y="301"/>
                  <a:pt x="3322" y="301"/>
                </a:cubicBezTo>
                <a:close/>
                <a:moveTo>
                  <a:pt x="3361" y="301"/>
                </a:moveTo>
                <a:cubicBezTo>
                  <a:pt x="3368" y="301"/>
                  <a:pt x="3374" y="296"/>
                  <a:pt x="3374" y="289"/>
                </a:cubicBezTo>
                <a:cubicBezTo>
                  <a:pt x="3374" y="282"/>
                  <a:pt x="3368" y="276"/>
                  <a:pt x="3361" y="276"/>
                </a:cubicBezTo>
                <a:cubicBezTo>
                  <a:pt x="3354" y="276"/>
                  <a:pt x="3348" y="282"/>
                  <a:pt x="3348" y="289"/>
                </a:cubicBezTo>
                <a:cubicBezTo>
                  <a:pt x="3348" y="296"/>
                  <a:pt x="3354" y="301"/>
                  <a:pt x="3361" y="301"/>
                </a:cubicBezTo>
                <a:close/>
                <a:moveTo>
                  <a:pt x="3401" y="301"/>
                </a:moveTo>
                <a:cubicBezTo>
                  <a:pt x="3408" y="301"/>
                  <a:pt x="3413" y="296"/>
                  <a:pt x="3413" y="289"/>
                </a:cubicBezTo>
                <a:cubicBezTo>
                  <a:pt x="3413" y="282"/>
                  <a:pt x="3408" y="276"/>
                  <a:pt x="3401" y="276"/>
                </a:cubicBezTo>
                <a:cubicBezTo>
                  <a:pt x="3394" y="276"/>
                  <a:pt x="3388" y="282"/>
                  <a:pt x="3388" y="289"/>
                </a:cubicBezTo>
                <a:cubicBezTo>
                  <a:pt x="3388" y="296"/>
                  <a:pt x="3394" y="301"/>
                  <a:pt x="3401" y="301"/>
                </a:cubicBezTo>
                <a:close/>
                <a:moveTo>
                  <a:pt x="3440" y="301"/>
                </a:moveTo>
                <a:cubicBezTo>
                  <a:pt x="3447" y="301"/>
                  <a:pt x="3453" y="296"/>
                  <a:pt x="3453" y="289"/>
                </a:cubicBezTo>
                <a:cubicBezTo>
                  <a:pt x="3453" y="282"/>
                  <a:pt x="3447" y="276"/>
                  <a:pt x="3440" y="276"/>
                </a:cubicBezTo>
                <a:cubicBezTo>
                  <a:pt x="3433" y="276"/>
                  <a:pt x="3427" y="282"/>
                  <a:pt x="3427" y="289"/>
                </a:cubicBezTo>
                <a:cubicBezTo>
                  <a:pt x="3427" y="296"/>
                  <a:pt x="3433" y="301"/>
                  <a:pt x="3440" y="301"/>
                </a:cubicBezTo>
                <a:close/>
                <a:moveTo>
                  <a:pt x="3480" y="301"/>
                </a:moveTo>
                <a:cubicBezTo>
                  <a:pt x="3487" y="301"/>
                  <a:pt x="3492" y="296"/>
                  <a:pt x="3492" y="289"/>
                </a:cubicBezTo>
                <a:cubicBezTo>
                  <a:pt x="3492" y="282"/>
                  <a:pt x="3487" y="276"/>
                  <a:pt x="3480" y="276"/>
                </a:cubicBezTo>
                <a:cubicBezTo>
                  <a:pt x="3472" y="276"/>
                  <a:pt x="3467" y="282"/>
                  <a:pt x="3467" y="289"/>
                </a:cubicBezTo>
                <a:cubicBezTo>
                  <a:pt x="3467" y="296"/>
                  <a:pt x="3472" y="301"/>
                  <a:pt x="3480" y="301"/>
                </a:cubicBezTo>
                <a:close/>
                <a:moveTo>
                  <a:pt x="3519" y="301"/>
                </a:moveTo>
                <a:cubicBezTo>
                  <a:pt x="3526" y="301"/>
                  <a:pt x="3532" y="296"/>
                  <a:pt x="3532" y="289"/>
                </a:cubicBezTo>
                <a:cubicBezTo>
                  <a:pt x="3532" y="282"/>
                  <a:pt x="3526" y="276"/>
                  <a:pt x="3519" y="276"/>
                </a:cubicBezTo>
                <a:cubicBezTo>
                  <a:pt x="3512" y="276"/>
                  <a:pt x="3506" y="282"/>
                  <a:pt x="3506" y="289"/>
                </a:cubicBezTo>
                <a:cubicBezTo>
                  <a:pt x="3506" y="296"/>
                  <a:pt x="3512" y="301"/>
                  <a:pt x="3519" y="301"/>
                </a:cubicBezTo>
                <a:close/>
                <a:moveTo>
                  <a:pt x="89" y="341"/>
                </a:moveTo>
                <a:cubicBezTo>
                  <a:pt x="96" y="341"/>
                  <a:pt x="102" y="335"/>
                  <a:pt x="102" y="328"/>
                </a:cubicBezTo>
                <a:cubicBezTo>
                  <a:pt x="102" y="321"/>
                  <a:pt x="96" y="315"/>
                  <a:pt x="89" y="315"/>
                </a:cubicBezTo>
                <a:cubicBezTo>
                  <a:pt x="82" y="315"/>
                  <a:pt x="76" y="321"/>
                  <a:pt x="76" y="328"/>
                </a:cubicBezTo>
                <a:cubicBezTo>
                  <a:pt x="76" y="335"/>
                  <a:pt x="82" y="341"/>
                  <a:pt x="89" y="341"/>
                </a:cubicBezTo>
                <a:close/>
                <a:moveTo>
                  <a:pt x="128" y="341"/>
                </a:moveTo>
                <a:cubicBezTo>
                  <a:pt x="136" y="341"/>
                  <a:pt x="141" y="335"/>
                  <a:pt x="141" y="328"/>
                </a:cubicBezTo>
                <a:cubicBezTo>
                  <a:pt x="141" y="321"/>
                  <a:pt x="136" y="315"/>
                  <a:pt x="128" y="315"/>
                </a:cubicBezTo>
                <a:cubicBezTo>
                  <a:pt x="121" y="315"/>
                  <a:pt x="116" y="321"/>
                  <a:pt x="116" y="328"/>
                </a:cubicBezTo>
                <a:cubicBezTo>
                  <a:pt x="116" y="335"/>
                  <a:pt x="121" y="341"/>
                  <a:pt x="128" y="341"/>
                </a:cubicBezTo>
                <a:close/>
                <a:moveTo>
                  <a:pt x="168" y="341"/>
                </a:moveTo>
                <a:cubicBezTo>
                  <a:pt x="175" y="341"/>
                  <a:pt x="181" y="335"/>
                  <a:pt x="181" y="328"/>
                </a:cubicBezTo>
                <a:cubicBezTo>
                  <a:pt x="181" y="321"/>
                  <a:pt x="175" y="315"/>
                  <a:pt x="168" y="315"/>
                </a:cubicBezTo>
                <a:cubicBezTo>
                  <a:pt x="161" y="315"/>
                  <a:pt x="155" y="321"/>
                  <a:pt x="155" y="328"/>
                </a:cubicBezTo>
                <a:cubicBezTo>
                  <a:pt x="155" y="335"/>
                  <a:pt x="161" y="341"/>
                  <a:pt x="168" y="341"/>
                </a:cubicBezTo>
                <a:close/>
                <a:moveTo>
                  <a:pt x="207" y="341"/>
                </a:moveTo>
                <a:cubicBezTo>
                  <a:pt x="214" y="341"/>
                  <a:pt x="220" y="335"/>
                  <a:pt x="220" y="328"/>
                </a:cubicBezTo>
                <a:cubicBezTo>
                  <a:pt x="220" y="321"/>
                  <a:pt x="214" y="315"/>
                  <a:pt x="207" y="315"/>
                </a:cubicBezTo>
                <a:cubicBezTo>
                  <a:pt x="200" y="315"/>
                  <a:pt x="195" y="321"/>
                  <a:pt x="195" y="328"/>
                </a:cubicBezTo>
                <a:cubicBezTo>
                  <a:pt x="195" y="335"/>
                  <a:pt x="200" y="341"/>
                  <a:pt x="207" y="341"/>
                </a:cubicBezTo>
                <a:close/>
                <a:moveTo>
                  <a:pt x="247" y="341"/>
                </a:moveTo>
                <a:cubicBezTo>
                  <a:pt x="254" y="341"/>
                  <a:pt x="259" y="335"/>
                  <a:pt x="259" y="328"/>
                </a:cubicBezTo>
                <a:cubicBezTo>
                  <a:pt x="259" y="321"/>
                  <a:pt x="254" y="315"/>
                  <a:pt x="247" y="315"/>
                </a:cubicBezTo>
                <a:cubicBezTo>
                  <a:pt x="240" y="315"/>
                  <a:pt x="234" y="321"/>
                  <a:pt x="234" y="328"/>
                </a:cubicBezTo>
                <a:cubicBezTo>
                  <a:pt x="234" y="335"/>
                  <a:pt x="240" y="341"/>
                  <a:pt x="247" y="341"/>
                </a:cubicBezTo>
                <a:close/>
                <a:moveTo>
                  <a:pt x="286" y="341"/>
                </a:moveTo>
                <a:cubicBezTo>
                  <a:pt x="293" y="341"/>
                  <a:pt x="299" y="335"/>
                  <a:pt x="299" y="328"/>
                </a:cubicBezTo>
                <a:cubicBezTo>
                  <a:pt x="299" y="321"/>
                  <a:pt x="293" y="315"/>
                  <a:pt x="286" y="315"/>
                </a:cubicBezTo>
                <a:cubicBezTo>
                  <a:pt x="279" y="315"/>
                  <a:pt x="273" y="321"/>
                  <a:pt x="273" y="328"/>
                </a:cubicBezTo>
                <a:cubicBezTo>
                  <a:pt x="273" y="335"/>
                  <a:pt x="279" y="341"/>
                  <a:pt x="286" y="341"/>
                </a:cubicBezTo>
                <a:close/>
                <a:moveTo>
                  <a:pt x="326" y="341"/>
                </a:moveTo>
                <a:cubicBezTo>
                  <a:pt x="333" y="341"/>
                  <a:pt x="338" y="335"/>
                  <a:pt x="338" y="328"/>
                </a:cubicBezTo>
                <a:cubicBezTo>
                  <a:pt x="338" y="321"/>
                  <a:pt x="333" y="315"/>
                  <a:pt x="326" y="315"/>
                </a:cubicBezTo>
                <a:cubicBezTo>
                  <a:pt x="319" y="315"/>
                  <a:pt x="313" y="321"/>
                  <a:pt x="313" y="328"/>
                </a:cubicBezTo>
                <a:cubicBezTo>
                  <a:pt x="313" y="335"/>
                  <a:pt x="319" y="341"/>
                  <a:pt x="326" y="341"/>
                </a:cubicBezTo>
                <a:close/>
                <a:moveTo>
                  <a:pt x="365" y="341"/>
                </a:moveTo>
                <a:cubicBezTo>
                  <a:pt x="372" y="341"/>
                  <a:pt x="378" y="335"/>
                  <a:pt x="378" y="328"/>
                </a:cubicBezTo>
                <a:cubicBezTo>
                  <a:pt x="378" y="321"/>
                  <a:pt x="372" y="315"/>
                  <a:pt x="365" y="315"/>
                </a:cubicBezTo>
                <a:cubicBezTo>
                  <a:pt x="358" y="315"/>
                  <a:pt x="352" y="321"/>
                  <a:pt x="352" y="328"/>
                </a:cubicBezTo>
                <a:cubicBezTo>
                  <a:pt x="352" y="335"/>
                  <a:pt x="358" y="341"/>
                  <a:pt x="365" y="341"/>
                </a:cubicBezTo>
                <a:close/>
                <a:moveTo>
                  <a:pt x="404" y="341"/>
                </a:moveTo>
                <a:cubicBezTo>
                  <a:pt x="411" y="341"/>
                  <a:pt x="417" y="335"/>
                  <a:pt x="417" y="328"/>
                </a:cubicBezTo>
                <a:cubicBezTo>
                  <a:pt x="417" y="321"/>
                  <a:pt x="411" y="315"/>
                  <a:pt x="404" y="315"/>
                </a:cubicBezTo>
                <a:cubicBezTo>
                  <a:pt x="397" y="315"/>
                  <a:pt x="392" y="321"/>
                  <a:pt x="392" y="328"/>
                </a:cubicBezTo>
                <a:cubicBezTo>
                  <a:pt x="392" y="335"/>
                  <a:pt x="397" y="341"/>
                  <a:pt x="404" y="341"/>
                </a:cubicBezTo>
                <a:close/>
                <a:moveTo>
                  <a:pt x="444" y="341"/>
                </a:moveTo>
                <a:cubicBezTo>
                  <a:pt x="451" y="341"/>
                  <a:pt x="457" y="335"/>
                  <a:pt x="457" y="328"/>
                </a:cubicBezTo>
                <a:cubicBezTo>
                  <a:pt x="457" y="321"/>
                  <a:pt x="451" y="315"/>
                  <a:pt x="444" y="315"/>
                </a:cubicBezTo>
                <a:cubicBezTo>
                  <a:pt x="437" y="315"/>
                  <a:pt x="431" y="321"/>
                  <a:pt x="431" y="328"/>
                </a:cubicBezTo>
                <a:cubicBezTo>
                  <a:pt x="431" y="335"/>
                  <a:pt x="437" y="341"/>
                  <a:pt x="444" y="341"/>
                </a:cubicBezTo>
                <a:close/>
                <a:moveTo>
                  <a:pt x="483" y="341"/>
                </a:moveTo>
                <a:cubicBezTo>
                  <a:pt x="490" y="341"/>
                  <a:pt x="496" y="335"/>
                  <a:pt x="496" y="328"/>
                </a:cubicBezTo>
                <a:cubicBezTo>
                  <a:pt x="496" y="321"/>
                  <a:pt x="490" y="315"/>
                  <a:pt x="483" y="315"/>
                </a:cubicBezTo>
                <a:cubicBezTo>
                  <a:pt x="476" y="315"/>
                  <a:pt x="471" y="321"/>
                  <a:pt x="471" y="328"/>
                </a:cubicBezTo>
                <a:cubicBezTo>
                  <a:pt x="471" y="335"/>
                  <a:pt x="476" y="341"/>
                  <a:pt x="483" y="341"/>
                </a:cubicBezTo>
                <a:close/>
                <a:moveTo>
                  <a:pt x="523" y="341"/>
                </a:moveTo>
                <a:cubicBezTo>
                  <a:pt x="530" y="341"/>
                  <a:pt x="535" y="335"/>
                  <a:pt x="535" y="328"/>
                </a:cubicBezTo>
                <a:cubicBezTo>
                  <a:pt x="535" y="321"/>
                  <a:pt x="530" y="315"/>
                  <a:pt x="523" y="315"/>
                </a:cubicBezTo>
                <a:cubicBezTo>
                  <a:pt x="516" y="315"/>
                  <a:pt x="510" y="321"/>
                  <a:pt x="510" y="328"/>
                </a:cubicBezTo>
                <a:cubicBezTo>
                  <a:pt x="510" y="335"/>
                  <a:pt x="516" y="341"/>
                  <a:pt x="523" y="341"/>
                </a:cubicBezTo>
                <a:close/>
                <a:moveTo>
                  <a:pt x="562" y="341"/>
                </a:moveTo>
                <a:cubicBezTo>
                  <a:pt x="569" y="341"/>
                  <a:pt x="575" y="335"/>
                  <a:pt x="575" y="328"/>
                </a:cubicBezTo>
                <a:cubicBezTo>
                  <a:pt x="575" y="321"/>
                  <a:pt x="569" y="315"/>
                  <a:pt x="562" y="315"/>
                </a:cubicBezTo>
                <a:cubicBezTo>
                  <a:pt x="555" y="315"/>
                  <a:pt x="549" y="321"/>
                  <a:pt x="549" y="328"/>
                </a:cubicBezTo>
                <a:cubicBezTo>
                  <a:pt x="549" y="335"/>
                  <a:pt x="555" y="341"/>
                  <a:pt x="562" y="341"/>
                </a:cubicBezTo>
                <a:close/>
                <a:moveTo>
                  <a:pt x="602" y="316"/>
                </a:moveTo>
                <a:cubicBezTo>
                  <a:pt x="595" y="316"/>
                  <a:pt x="589" y="321"/>
                  <a:pt x="589" y="328"/>
                </a:cubicBezTo>
                <a:cubicBezTo>
                  <a:pt x="589" y="335"/>
                  <a:pt x="595" y="340"/>
                  <a:pt x="602" y="340"/>
                </a:cubicBezTo>
                <a:cubicBezTo>
                  <a:pt x="608" y="340"/>
                  <a:pt x="614" y="335"/>
                  <a:pt x="614" y="328"/>
                </a:cubicBezTo>
                <a:cubicBezTo>
                  <a:pt x="614" y="321"/>
                  <a:pt x="608" y="316"/>
                  <a:pt x="602" y="316"/>
                </a:cubicBezTo>
                <a:close/>
                <a:moveTo>
                  <a:pt x="641" y="341"/>
                </a:moveTo>
                <a:cubicBezTo>
                  <a:pt x="648" y="341"/>
                  <a:pt x="654" y="335"/>
                  <a:pt x="654" y="328"/>
                </a:cubicBezTo>
                <a:cubicBezTo>
                  <a:pt x="654" y="321"/>
                  <a:pt x="648" y="315"/>
                  <a:pt x="641" y="315"/>
                </a:cubicBezTo>
                <a:cubicBezTo>
                  <a:pt x="634" y="315"/>
                  <a:pt x="628" y="321"/>
                  <a:pt x="628" y="328"/>
                </a:cubicBezTo>
                <a:cubicBezTo>
                  <a:pt x="628" y="335"/>
                  <a:pt x="634" y="341"/>
                  <a:pt x="641" y="341"/>
                </a:cubicBezTo>
                <a:close/>
                <a:moveTo>
                  <a:pt x="680" y="341"/>
                </a:moveTo>
                <a:cubicBezTo>
                  <a:pt x="687" y="341"/>
                  <a:pt x="693" y="335"/>
                  <a:pt x="693" y="328"/>
                </a:cubicBezTo>
                <a:cubicBezTo>
                  <a:pt x="693" y="321"/>
                  <a:pt x="687" y="315"/>
                  <a:pt x="680" y="315"/>
                </a:cubicBezTo>
                <a:cubicBezTo>
                  <a:pt x="673" y="315"/>
                  <a:pt x="668" y="321"/>
                  <a:pt x="668" y="328"/>
                </a:cubicBezTo>
                <a:cubicBezTo>
                  <a:pt x="668" y="335"/>
                  <a:pt x="673" y="341"/>
                  <a:pt x="680" y="341"/>
                </a:cubicBezTo>
                <a:close/>
                <a:moveTo>
                  <a:pt x="720" y="341"/>
                </a:moveTo>
                <a:cubicBezTo>
                  <a:pt x="727" y="341"/>
                  <a:pt x="733" y="335"/>
                  <a:pt x="733" y="328"/>
                </a:cubicBezTo>
                <a:cubicBezTo>
                  <a:pt x="733" y="321"/>
                  <a:pt x="727" y="315"/>
                  <a:pt x="720" y="315"/>
                </a:cubicBezTo>
                <a:cubicBezTo>
                  <a:pt x="713" y="315"/>
                  <a:pt x="707" y="321"/>
                  <a:pt x="707" y="328"/>
                </a:cubicBezTo>
                <a:cubicBezTo>
                  <a:pt x="707" y="335"/>
                  <a:pt x="713" y="341"/>
                  <a:pt x="720" y="341"/>
                </a:cubicBezTo>
                <a:close/>
                <a:moveTo>
                  <a:pt x="759" y="341"/>
                </a:moveTo>
                <a:cubicBezTo>
                  <a:pt x="766" y="341"/>
                  <a:pt x="772" y="335"/>
                  <a:pt x="772" y="328"/>
                </a:cubicBezTo>
                <a:cubicBezTo>
                  <a:pt x="772" y="321"/>
                  <a:pt x="766" y="315"/>
                  <a:pt x="759" y="315"/>
                </a:cubicBezTo>
                <a:cubicBezTo>
                  <a:pt x="752" y="315"/>
                  <a:pt x="747" y="321"/>
                  <a:pt x="747" y="328"/>
                </a:cubicBezTo>
                <a:cubicBezTo>
                  <a:pt x="747" y="335"/>
                  <a:pt x="752" y="341"/>
                  <a:pt x="759" y="341"/>
                </a:cubicBezTo>
                <a:close/>
                <a:moveTo>
                  <a:pt x="799" y="341"/>
                </a:moveTo>
                <a:cubicBezTo>
                  <a:pt x="806" y="341"/>
                  <a:pt x="811" y="335"/>
                  <a:pt x="811" y="328"/>
                </a:cubicBezTo>
                <a:cubicBezTo>
                  <a:pt x="811" y="321"/>
                  <a:pt x="806" y="315"/>
                  <a:pt x="799" y="315"/>
                </a:cubicBezTo>
                <a:cubicBezTo>
                  <a:pt x="792" y="315"/>
                  <a:pt x="786" y="321"/>
                  <a:pt x="786" y="328"/>
                </a:cubicBezTo>
                <a:cubicBezTo>
                  <a:pt x="786" y="335"/>
                  <a:pt x="792" y="341"/>
                  <a:pt x="799" y="341"/>
                </a:cubicBezTo>
                <a:close/>
                <a:moveTo>
                  <a:pt x="838" y="341"/>
                </a:moveTo>
                <a:cubicBezTo>
                  <a:pt x="845" y="341"/>
                  <a:pt x="851" y="335"/>
                  <a:pt x="851" y="328"/>
                </a:cubicBezTo>
                <a:cubicBezTo>
                  <a:pt x="851" y="321"/>
                  <a:pt x="845" y="315"/>
                  <a:pt x="838" y="315"/>
                </a:cubicBezTo>
                <a:cubicBezTo>
                  <a:pt x="831" y="315"/>
                  <a:pt x="825" y="321"/>
                  <a:pt x="825" y="328"/>
                </a:cubicBezTo>
                <a:cubicBezTo>
                  <a:pt x="825" y="335"/>
                  <a:pt x="831" y="341"/>
                  <a:pt x="838" y="341"/>
                </a:cubicBezTo>
                <a:close/>
                <a:moveTo>
                  <a:pt x="956" y="341"/>
                </a:moveTo>
                <a:cubicBezTo>
                  <a:pt x="963" y="341"/>
                  <a:pt x="969" y="335"/>
                  <a:pt x="969" y="328"/>
                </a:cubicBezTo>
                <a:cubicBezTo>
                  <a:pt x="969" y="321"/>
                  <a:pt x="963" y="315"/>
                  <a:pt x="956" y="315"/>
                </a:cubicBezTo>
                <a:cubicBezTo>
                  <a:pt x="949" y="315"/>
                  <a:pt x="944" y="321"/>
                  <a:pt x="944" y="328"/>
                </a:cubicBezTo>
                <a:cubicBezTo>
                  <a:pt x="944" y="335"/>
                  <a:pt x="949" y="341"/>
                  <a:pt x="956" y="341"/>
                </a:cubicBezTo>
                <a:close/>
                <a:moveTo>
                  <a:pt x="996" y="341"/>
                </a:moveTo>
                <a:cubicBezTo>
                  <a:pt x="1003" y="341"/>
                  <a:pt x="1009" y="335"/>
                  <a:pt x="1009" y="328"/>
                </a:cubicBezTo>
                <a:cubicBezTo>
                  <a:pt x="1009" y="321"/>
                  <a:pt x="1003" y="315"/>
                  <a:pt x="996" y="315"/>
                </a:cubicBezTo>
                <a:cubicBezTo>
                  <a:pt x="989" y="315"/>
                  <a:pt x="983" y="321"/>
                  <a:pt x="983" y="328"/>
                </a:cubicBezTo>
                <a:cubicBezTo>
                  <a:pt x="983" y="335"/>
                  <a:pt x="989" y="341"/>
                  <a:pt x="996" y="341"/>
                </a:cubicBezTo>
                <a:close/>
                <a:moveTo>
                  <a:pt x="1035" y="341"/>
                </a:moveTo>
                <a:cubicBezTo>
                  <a:pt x="1042" y="341"/>
                  <a:pt x="1048" y="335"/>
                  <a:pt x="1048" y="328"/>
                </a:cubicBezTo>
                <a:cubicBezTo>
                  <a:pt x="1048" y="321"/>
                  <a:pt x="1042" y="315"/>
                  <a:pt x="1035" y="315"/>
                </a:cubicBezTo>
                <a:cubicBezTo>
                  <a:pt x="1028" y="315"/>
                  <a:pt x="1022" y="321"/>
                  <a:pt x="1022" y="328"/>
                </a:cubicBezTo>
                <a:cubicBezTo>
                  <a:pt x="1022" y="335"/>
                  <a:pt x="1028" y="341"/>
                  <a:pt x="1035" y="341"/>
                </a:cubicBezTo>
                <a:close/>
                <a:moveTo>
                  <a:pt x="1153" y="319"/>
                </a:moveTo>
                <a:cubicBezTo>
                  <a:pt x="1148" y="319"/>
                  <a:pt x="1144" y="323"/>
                  <a:pt x="1144" y="328"/>
                </a:cubicBezTo>
                <a:cubicBezTo>
                  <a:pt x="1144" y="333"/>
                  <a:pt x="1148" y="337"/>
                  <a:pt x="1153" y="337"/>
                </a:cubicBezTo>
                <a:cubicBezTo>
                  <a:pt x="1159" y="337"/>
                  <a:pt x="1163" y="333"/>
                  <a:pt x="1163" y="328"/>
                </a:cubicBezTo>
                <a:cubicBezTo>
                  <a:pt x="1163" y="323"/>
                  <a:pt x="1159" y="319"/>
                  <a:pt x="1153" y="319"/>
                </a:cubicBezTo>
                <a:close/>
                <a:moveTo>
                  <a:pt x="1193" y="341"/>
                </a:moveTo>
                <a:cubicBezTo>
                  <a:pt x="1200" y="341"/>
                  <a:pt x="1206" y="335"/>
                  <a:pt x="1206" y="328"/>
                </a:cubicBezTo>
                <a:cubicBezTo>
                  <a:pt x="1206" y="321"/>
                  <a:pt x="1200" y="315"/>
                  <a:pt x="1193" y="315"/>
                </a:cubicBezTo>
                <a:cubicBezTo>
                  <a:pt x="1186" y="315"/>
                  <a:pt x="1180" y="321"/>
                  <a:pt x="1180" y="328"/>
                </a:cubicBezTo>
                <a:cubicBezTo>
                  <a:pt x="1180" y="335"/>
                  <a:pt x="1186" y="341"/>
                  <a:pt x="1193" y="341"/>
                </a:cubicBezTo>
                <a:close/>
                <a:moveTo>
                  <a:pt x="1232" y="341"/>
                </a:moveTo>
                <a:cubicBezTo>
                  <a:pt x="1239" y="341"/>
                  <a:pt x="1245" y="335"/>
                  <a:pt x="1245" y="328"/>
                </a:cubicBezTo>
                <a:cubicBezTo>
                  <a:pt x="1245" y="321"/>
                  <a:pt x="1239" y="315"/>
                  <a:pt x="1232" y="315"/>
                </a:cubicBezTo>
                <a:cubicBezTo>
                  <a:pt x="1225" y="315"/>
                  <a:pt x="1220" y="321"/>
                  <a:pt x="1220" y="328"/>
                </a:cubicBezTo>
                <a:cubicBezTo>
                  <a:pt x="1220" y="335"/>
                  <a:pt x="1225" y="341"/>
                  <a:pt x="1232" y="341"/>
                </a:cubicBezTo>
                <a:close/>
                <a:moveTo>
                  <a:pt x="1272" y="341"/>
                </a:moveTo>
                <a:cubicBezTo>
                  <a:pt x="1279" y="341"/>
                  <a:pt x="1285" y="335"/>
                  <a:pt x="1285" y="328"/>
                </a:cubicBezTo>
                <a:cubicBezTo>
                  <a:pt x="1285" y="321"/>
                  <a:pt x="1279" y="315"/>
                  <a:pt x="1272" y="315"/>
                </a:cubicBezTo>
                <a:cubicBezTo>
                  <a:pt x="1265" y="315"/>
                  <a:pt x="1259" y="321"/>
                  <a:pt x="1259" y="328"/>
                </a:cubicBezTo>
                <a:cubicBezTo>
                  <a:pt x="1259" y="335"/>
                  <a:pt x="1265" y="341"/>
                  <a:pt x="1272" y="341"/>
                </a:cubicBezTo>
                <a:close/>
                <a:moveTo>
                  <a:pt x="1311" y="341"/>
                </a:moveTo>
                <a:cubicBezTo>
                  <a:pt x="1318" y="341"/>
                  <a:pt x="1324" y="335"/>
                  <a:pt x="1324" y="328"/>
                </a:cubicBezTo>
                <a:cubicBezTo>
                  <a:pt x="1324" y="321"/>
                  <a:pt x="1318" y="315"/>
                  <a:pt x="1311" y="315"/>
                </a:cubicBezTo>
                <a:cubicBezTo>
                  <a:pt x="1304" y="315"/>
                  <a:pt x="1298" y="321"/>
                  <a:pt x="1298" y="328"/>
                </a:cubicBezTo>
                <a:cubicBezTo>
                  <a:pt x="1298" y="335"/>
                  <a:pt x="1304" y="341"/>
                  <a:pt x="1311" y="341"/>
                </a:cubicBezTo>
                <a:close/>
                <a:moveTo>
                  <a:pt x="1863" y="341"/>
                </a:moveTo>
                <a:cubicBezTo>
                  <a:pt x="1870" y="341"/>
                  <a:pt x="1876" y="335"/>
                  <a:pt x="1876" y="328"/>
                </a:cubicBezTo>
                <a:cubicBezTo>
                  <a:pt x="1876" y="321"/>
                  <a:pt x="1870" y="315"/>
                  <a:pt x="1863" y="315"/>
                </a:cubicBezTo>
                <a:cubicBezTo>
                  <a:pt x="1856" y="315"/>
                  <a:pt x="1850" y="321"/>
                  <a:pt x="1850" y="328"/>
                </a:cubicBezTo>
                <a:cubicBezTo>
                  <a:pt x="1850" y="335"/>
                  <a:pt x="1856" y="341"/>
                  <a:pt x="1863" y="341"/>
                </a:cubicBezTo>
                <a:close/>
                <a:moveTo>
                  <a:pt x="1903" y="341"/>
                </a:moveTo>
                <a:cubicBezTo>
                  <a:pt x="1910" y="341"/>
                  <a:pt x="1915" y="335"/>
                  <a:pt x="1915" y="328"/>
                </a:cubicBezTo>
                <a:cubicBezTo>
                  <a:pt x="1915" y="321"/>
                  <a:pt x="1910" y="315"/>
                  <a:pt x="1903" y="315"/>
                </a:cubicBezTo>
                <a:cubicBezTo>
                  <a:pt x="1896" y="315"/>
                  <a:pt x="1890" y="321"/>
                  <a:pt x="1890" y="328"/>
                </a:cubicBezTo>
                <a:cubicBezTo>
                  <a:pt x="1890" y="335"/>
                  <a:pt x="1896" y="341"/>
                  <a:pt x="1903" y="341"/>
                </a:cubicBezTo>
                <a:close/>
                <a:moveTo>
                  <a:pt x="1942" y="341"/>
                </a:moveTo>
                <a:cubicBezTo>
                  <a:pt x="1949" y="341"/>
                  <a:pt x="1955" y="335"/>
                  <a:pt x="1955" y="328"/>
                </a:cubicBezTo>
                <a:cubicBezTo>
                  <a:pt x="1955" y="321"/>
                  <a:pt x="1949" y="315"/>
                  <a:pt x="1942" y="315"/>
                </a:cubicBezTo>
                <a:cubicBezTo>
                  <a:pt x="1935" y="315"/>
                  <a:pt x="1929" y="321"/>
                  <a:pt x="1929" y="328"/>
                </a:cubicBezTo>
                <a:cubicBezTo>
                  <a:pt x="1929" y="335"/>
                  <a:pt x="1935" y="341"/>
                  <a:pt x="1942" y="341"/>
                </a:cubicBezTo>
                <a:close/>
                <a:moveTo>
                  <a:pt x="1981" y="341"/>
                </a:moveTo>
                <a:cubicBezTo>
                  <a:pt x="1988" y="341"/>
                  <a:pt x="1994" y="335"/>
                  <a:pt x="1994" y="328"/>
                </a:cubicBezTo>
                <a:cubicBezTo>
                  <a:pt x="1994" y="321"/>
                  <a:pt x="1988" y="315"/>
                  <a:pt x="1981" y="315"/>
                </a:cubicBezTo>
                <a:cubicBezTo>
                  <a:pt x="1974" y="315"/>
                  <a:pt x="1969" y="321"/>
                  <a:pt x="1969" y="328"/>
                </a:cubicBezTo>
                <a:cubicBezTo>
                  <a:pt x="1969" y="335"/>
                  <a:pt x="1974" y="341"/>
                  <a:pt x="1981" y="341"/>
                </a:cubicBezTo>
                <a:close/>
                <a:moveTo>
                  <a:pt x="2021" y="315"/>
                </a:moveTo>
                <a:cubicBezTo>
                  <a:pt x="2014" y="315"/>
                  <a:pt x="2008" y="321"/>
                  <a:pt x="2008" y="328"/>
                </a:cubicBezTo>
                <a:cubicBezTo>
                  <a:pt x="2008" y="335"/>
                  <a:pt x="2014" y="341"/>
                  <a:pt x="2021" y="341"/>
                </a:cubicBezTo>
                <a:cubicBezTo>
                  <a:pt x="2028" y="341"/>
                  <a:pt x="2034" y="335"/>
                  <a:pt x="2034" y="328"/>
                </a:cubicBezTo>
                <a:cubicBezTo>
                  <a:pt x="2034" y="321"/>
                  <a:pt x="2028" y="315"/>
                  <a:pt x="2021" y="315"/>
                </a:cubicBezTo>
                <a:close/>
                <a:moveTo>
                  <a:pt x="2060" y="315"/>
                </a:moveTo>
                <a:cubicBezTo>
                  <a:pt x="2053" y="315"/>
                  <a:pt x="2048" y="321"/>
                  <a:pt x="2048" y="328"/>
                </a:cubicBezTo>
                <a:cubicBezTo>
                  <a:pt x="2048" y="335"/>
                  <a:pt x="2053" y="341"/>
                  <a:pt x="2060" y="341"/>
                </a:cubicBezTo>
                <a:cubicBezTo>
                  <a:pt x="2067" y="341"/>
                  <a:pt x="2073" y="335"/>
                  <a:pt x="2073" y="328"/>
                </a:cubicBezTo>
                <a:cubicBezTo>
                  <a:pt x="2073" y="321"/>
                  <a:pt x="2067" y="315"/>
                  <a:pt x="2060" y="315"/>
                </a:cubicBezTo>
                <a:close/>
                <a:moveTo>
                  <a:pt x="2100" y="341"/>
                </a:moveTo>
                <a:cubicBezTo>
                  <a:pt x="2107" y="341"/>
                  <a:pt x="2112" y="335"/>
                  <a:pt x="2112" y="328"/>
                </a:cubicBezTo>
                <a:cubicBezTo>
                  <a:pt x="2112" y="321"/>
                  <a:pt x="2107" y="315"/>
                  <a:pt x="2100" y="315"/>
                </a:cubicBezTo>
                <a:cubicBezTo>
                  <a:pt x="2093" y="315"/>
                  <a:pt x="2087" y="321"/>
                  <a:pt x="2087" y="328"/>
                </a:cubicBezTo>
                <a:cubicBezTo>
                  <a:pt x="2087" y="335"/>
                  <a:pt x="2093" y="341"/>
                  <a:pt x="2100" y="341"/>
                </a:cubicBezTo>
                <a:close/>
                <a:moveTo>
                  <a:pt x="2179" y="341"/>
                </a:moveTo>
                <a:cubicBezTo>
                  <a:pt x="2186" y="341"/>
                  <a:pt x="2191" y="335"/>
                  <a:pt x="2191" y="328"/>
                </a:cubicBezTo>
                <a:cubicBezTo>
                  <a:pt x="2191" y="321"/>
                  <a:pt x="2186" y="315"/>
                  <a:pt x="2179" y="315"/>
                </a:cubicBezTo>
                <a:cubicBezTo>
                  <a:pt x="2171" y="315"/>
                  <a:pt x="2166" y="321"/>
                  <a:pt x="2166" y="328"/>
                </a:cubicBezTo>
                <a:cubicBezTo>
                  <a:pt x="2166" y="335"/>
                  <a:pt x="2171" y="341"/>
                  <a:pt x="2179" y="341"/>
                </a:cubicBezTo>
                <a:close/>
                <a:moveTo>
                  <a:pt x="2218" y="341"/>
                </a:moveTo>
                <a:cubicBezTo>
                  <a:pt x="2225" y="341"/>
                  <a:pt x="2231" y="335"/>
                  <a:pt x="2231" y="328"/>
                </a:cubicBezTo>
                <a:cubicBezTo>
                  <a:pt x="2231" y="321"/>
                  <a:pt x="2225" y="315"/>
                  <a:pt x="2218" y="315"/>
                </a:cubicBezTo>
                <a:cubicBezTo>
                  <a:pt x="2211" y="315"/>
                  <a:pt x="2205" y="321"/>
                  <a:pt x="2205" y="328"/>
                </a:cubicBezTo>
                <a:cubicBezTo>
                  <a:pt x="2205" y="335"/>
                  <a:pt x="2211" y="341"/>
                  <a:pt x="2218" y="341"/>
                </a:cubicBezTo>
                <a:close/>
                <a:moveTo>
                  <a:pt x="2257" y="341"/>
                </a:moveTo>
                <a:cubicBezTo>
                  <a:pt x="2264" y="341"/>
                  <a:pt x="2270" y="335"/>
                  <a:pt x="2270" y="328"/>
                </a:cubicBezTo>
                <a:cubicBezTo>
                  <a:pt x="2270" y="321"/>
                  <a:pt x="2264" y="315"/>
                  <a:pt x="2257" y="315"/>
                </a:cubicBezTo>
                <a:cubicBezTo>
                  <a:pt x="2250" y="315"/>
                  <a:pt x="2245" y="321"/>
                  <a:pt x="2245" y="328"/>
                </a:cubicBezTo>
                <a:cubicBezTo>
                  <a:pt x="2245" y="335"/>
                  <a:pt x="2250" y="341"/>
                  <a:pt x="2257" y="341"/>
                </a:cubicBezTo>
                <a:close/>
                <a:moveTo>
                  <a:pt x="2297" y="341"/>
                </a:moveTo>
                <a:cubicBezTo>
                  <a:pt x="2304" y="341"/>
                  <a:pt x="2310" y="335"/>
                  <a:pt x="2310" y="328"/>
                </a:cubicBezTo>
                <a:cubicBezTo>
                  <a:pt x="2310" y="321"/>
                  <a:pt x="2304" y="315"/>
                  <a:pt x="2297" y="315"/>
                </a:cubicBezTo>
                <a:cubicBezTo>
                  <a:pt x="2290" y="315"/>
                  <a:pt x="2284" y="321"/>
                  <a:pt x="2284" y="328"/>
                </a:cubicBezTo>
                <a:cubicBezTo>
                  <a:pt x="2284" y="335"/>
                  <a:pt x="2290" y="341"/>
                  <a:pt x="2297" y="341"/>
                </a:cubicBezTo>
                <a:close/>
                <a:moveTo>
                  <a:pt x="2336" y="341"/>
                </a:moveTo>
                <a:cubicBezTo>
                  <a:pt x="2343" y="341"/>
                  <a:pt x="2349" y="335"/>
                  <a:pt x="2349" y="328"/>
                </a:cubicBezTo>
                <a:cubicBezTo>
                  <a:pt x="2349" y="321"/>
                  <a:pt x="2343" y="315"/>
                  <a:pt x="2336" y="315"/>
                </a:cubicBezTo>
                <a:cubicBezTo>
                  <a:pt x="2329" y="315"/>
                  <a:pt x="2323" y="321"/>
                  <a:pt x="2323" y="328"/>
                </a:cubicBezTo>
                <a:cubicBezTo>
                  <a:pt x="2323" y="335"/>
                  <a:pt x="2329" y="341"/>
                  <a:pt x="2336" y="341"/>
                </a:cubicBezTo>
                <a:close/>
                <a:moveTo>
                  <a:pt x="2376" y="341"/>
                </a:moveTo>
                <a:cubicBezTo>
                  <a:pt x="2383" y="341"/>
                  <a:pt x="2388" y="335"/>
                  <a:pt x="2388" y="328"/>
                </a:cubicBezTo>
                <a:cubicBezTo>
                  <a:pt x="2388" y="321"/>
                  <a:pt x="2383" y="315"/>
                  <a:pt x="2376" y="315"/>
                </a:cubicBezTo>
                <a:cubicBezTo>
                  <a:pt x="2369" y="315"/>
                  <a:pt x="2363" y="321"/>
                  <a:pt x="2363" y="328"/>
                </a:cubicBezTo>
                <a:cubicBezTo>
                  <a:pt x="2363" y="335"/>
                  <a:pt x="2369" y="341"/>
                  <a:pt x="2376" y="341"/>
                </a:cubicBezTo>
                <a:close/>
                <a:moveTo>
                  <a:pt x="2415" y="316"/>
                </a:moveTo>
                <a:cubicBezTo>
                  <a:pt x="2408" y="316"/>
                  <a:pt x="2403" y="321"/>
                  <a:pt x="2403" y="328"/>
                </a:cubicBezTo>
                <a:cubicBezTo>
                  <a:pt x="2403" y="335"/>
                  <a:pt x="2408" y="340"/>
                  <a:pt x="2415" y="340"/>
                </a:cubicBezTo>
                <a:cubicBezTo>
                  <a:pt x="2422" y="340"/>
                  <a:pt x="2427" y="335"/>
                  <a:pt x="2427" y="328"/>
                </a:cubicBezTo>
                <a:cubicBezTo>
                  <a:pt x="2427" y="321"/>
                  <a:pt x="2422" y="316"/>
                  <a:pt x="2415" y="316"/>
                </a:cubicBezTo>
                <a:close/>
                <a:moveTo>
                  <a:pt x="2454" y="341"/>
                </a:moveTo>
                <a:cubicBezTo>
                  <a:pt x="2462" y="341"/>
                  <a:pt x="2467" y="335"/>
                  <a:pt x="2467" y="328"/>
                </a:cubicBezTo>
                <a:cubicBezTo>
                  <a:pt x="2467" y="321"/>
                  <a:pt x="2462" y="315"/>
                  <a:pt x="2454" y="315"/>
                </a:cubicBezTo>
                <a:cubicBezTo>
                  <a:pt x="2447" y="315"/>
                  <a:pt x="2442" y="321"/>
                  <a:pt x="2442" y="328"/>
                </a:cubicBezTo>
                <a:cubicBezTo>
                  <a:pt x="2442" y="335"/>
                  <a:pt x="2447" y="341"/>
                  <a:pt x="2454" y="341"/>
                </a:cubicBezTo>
                <a:close/>
                <a:moveTo>
                  <a:pt x="2494" y="341"/>
                </a:moveTo>
                <a:cubicBezTo>
                  <a:pt x="2501" y="341"/>
                  <a:pt x="2507" y="335"/>
                  <a:pt x="2507" y="328"/>
                </a:cubicBezTo>
                <a:cubicBezTo>
                  <a:pt x="2507" y="321"/>
                  <a:pt x="2501" y="315"/>
                  <a:pt x="2494" y="315"/>
                </a:cubicBezTo>
                <a:cubicBezTo>
                  <a:pt x="2487" y="315"/>
                  <a:pt x="2481" y="321"/>
                  <a:pt x="2481" y="328"/>
                </a:cubicBezTo>
                <a:cubicBezTo>
                  <a:pt x="2481" y="335"/>
                  <a:pt x="2487" y="341"/>
                  <a:pt x="2494" y="341"/>
                </a:cubicBezTo>
                <a:close/>
                <a:moveTo>
                  <a:pt x="2533" y="341"/>
                </a:moveTo>
                <a:cubicBezTo>
                  <a:pt x="2540" y="341"/>
                  <a:pt x="2546" y="335"/>
                  <a:pt x="2546" y="328"/>
                </a:cubicBezTo>
                <a:cubicBezTo>
                  <a:pt x="2546" y="321"/>
                  <a:pt x="2540" y="315"/>
                  <a:pt x="2533" y="315"/>
                </a:cubicBezTo>
                <a:cubicBezTo>
                  <a:pt x="2526" y="315"/>
                  <a:pt x="2521" y="321"/>
                  <a:pt x="2521" y="328"/>
                </a:cubicBezTo>
                <a:cubicBezTo>
                  <a:pt x="2521" y="335"/>
                  <a:pt x="2526" y="341"/>
                  <a:pt x="2533" y="341"/>
                </a:cubicBezTo>
                <a:close/>
                <a:moveTo>
                  <a:pt x="2573" y="341"/>
                </a:moveTo>
                <a:cubicBezTo>
                  <a:pt x="2580" y="341"/>
                  <a:pt x="2586" y="335"/>
                  <a:pt x="2586" y="328"/>
                </a:cubicBezTo>
                <a:cubicBezTo>
                  <a:pt x="2586" y="321"/>
                  <a:pt x="2580" y="315"/>
                  <a:pt x="2573" y="315"/>
                </a:cubicBezTo>
                <a:cubicBezTo>
                  <a:pt x="2566" y="315"/>
                  <a:pt x="2560" y="321"/>
                  <a:pt x="2560" y="328"/>
                </a:cubicBezTo>
                <a:cubicBezTo>
                  <a:pt x="2560" y="335"/>
                  <a:pt x="2566" y="341"/>
                  <a:pt x="2573" y="341"/>
                </a:cubicBezTo>
                <a:close/>
                <a:moveTo>
                  <a:pt x="2612" y="341"/>
                </a:moveTo>
                <a:cubicBezTo>
                  <a:pt x="2619" y="341"/>
                  <a:pt x="2625" y="335"/>
                  <a:pt x="2625" y="328"/>
                </a:cubicBezTo>
                <a:cubicBezTo>
                  <a:pt x="2625" y="321"/>
                  <a:pt x="2619" y="315"/>
                  <a:pt x="2612" y="315"/>
                </a:cubicBezTo>
                <a:cubicBezTo>
                  <a:pt x="2605" y="315"/>
                  <a:pt x="2599" y="321"/>
                  <a:pt x="2599" y="328"/>
                </a:cubicBezTo>
                <a:cubicBezTo>
                  <a:pt x="2599" y="335"/>
                  <a:pt x="2605" y="341"/>
                  <a:pt x="2612" y="341"/>
                </a:cubicBezTo>
                <a:close/>
                <a:moveTo>
                  <a:pt x="2652" y="341"/>
                </a:moveTo>
                <a:cubicBezTo>
                  <a:pt x="2659" y="341"/>
                  <a:pt x="2664" y="335"/>
                  <a:pt x="2664" y="328"/>
                </a:cubicBezTo>
                <a:cubicBezTo>
                  <a:pt x="2664" y="321"/>
                  <a:pt x="2659" y="315"/>
                  <a:pt x="2652" y="315"/>
                </a:cubicBezTo>
                <a:cubicBezTo>
                  <a:pt x="2645" y="315"/>
                  <a:pt x="2639" y="321"/>
                  <a:pt x="2639" y="328"/>
                </a:cubicBezTo>
                <a:cubicBezTo>
                  <a:pt x="2639" y="335"/>
                  <a:pt x="2645" y="341"/>
                  <a:pt x="2652" y="341"/>
                </a:cubicBezTo>
                <a:close/>
                <a:moveTo>
                  <a:pt x="2691" y="341"/>
                </a:moveTo>
                <a:cubicBezTo>
                  <a:pt x="2698" y="341"/>
                  <a:pt x="2704" y="335"/>
                  <a:pt x="2704" y="328"/>
                </a:cubicBezTo>
                <a:cubicBezTo>
                  <a:pt x="2704" y="321"/>
                  <a:pt x="2698" y="315"/>
                  <a:pt x="2691" y="315"/>
                </a:cubicBezTo>
                <a:cubicBezTo>
                  <a:pt x="2684" y="315"/>
                  <a:pt x="2678" y="321"/>
                  <a:pt x="2678" y="328"/>
                </a:cubicBezTo>
                <a:cubicBezTo>
                  <a:pt x="2678" y="335"/>
                  <a:pt x="2684" y="341"/>
                  <a:pt x="2691" y="341"/>
                </a:cubicBezTo>
                <a:close/>
                <a:moveTo>
                  <a:pt x="2730" y="341"/>
                </a:moveTo>
                <a:cubicBezTo>
                  <a:pt x="2738" y="341"/>
                  <a:pt x="2743" y="335"/>
                  <a:pt x="2743" y="328"/>
                </a:cubicBezTo>
                <a:cubicBezTo>
                  <a:pt x="2743" y="321"/>
                  <a:pt x="2738" y="315"/>
                  <a:pt x="2730" y="315"/>
                </a:cubicBezTo>
                <a:cubicBezTo>
                  <a:pt x="2723" y="315"/>
                  <a:pt x="2718" y="321"/>
                  <a:pt x="2718" y="328"/>
                </a:cubicBezTo>
                <a:cubicBezTo>
                  <a:pt x="2718" y="335"/>
                  <a:pt x="2723" y="341"/>
                  <a:pt x="2730" y="341"/>
                </a:cubicBezTo>
                <a:close/>
                <a:moveTo>
                  <a:pt x="2770" y="341"/>
                </a:moveTo>
                <a:cubicBezTo>
                  <a:pt x="2777" y="341"/>
                  <a:pt x="2783" y="335"/>
                  <a:pt x="2783" y="328"/>
                </a:cubicBezTo>
                <a:cubicBezTo>
                  <a:pt x="2783" y="321"/>
                  <a:pt x="2777" y="315"/>
                  <a:pt x="2770" y="315"/>
                </a:cubicBezTo>
                <a:cubicBezTo>
                  <a:pt x="2763" y="315"/>
                  <a:pt x="2757" y="321"/>
                  <a:pt x="2757" y="328"/>
                </a:cubicBezTo>
                <a:cubicBezTo>
                  <a:pt x="2757" y="335"/>
                  <a:pt x="2763" y="341"/>
                  <a:pt x="2770" y="341"/>
                </a:cubicBezTo>
                <a:close/>
                <a:moveTo>
                  <a:pt x="2809" y="341"/>
                </a:moveTo>
                <a:cubicBezTo>
                  <a:pt x="2816" y="341"/>
                  <a:pt x="2822" y="335"/>
                  <a:pt x="2822" y="328"/>
                </a:cubicBezTo>
                <a:cubicBezTo>
                  <a:pt x="2822" y="321"/>
                  <a:pt x="2816" y="315"/>
                  <a:pt x="2809" y="315"/>
                </a:cubicBezTo>
                <a:cubicBezTo>
                  <a:pt x="2802" y="315"/>
                  <a:pt x="2797" y="321"/>
                  <a:pt x="2797" y="328"/>
                </a:cubicBezTo>
                <a:cubicBezTo>
                  <a:pt x="2797" y="335"/>
                  <a:pt x="2802" y="341"/>
                  <a:pt x="2809" y="341"/>
                </a:cubicBezTo>
                <a:close/>
                <a:moveTo>
                  <a:pt x="2849" y="341"/>
                </a:moveTo>
                <a:cubicBezTo>
                  <a:pt x="2856" y="341"/>
                  <a:pt x="2861" y="335"/>
                  <a:pt x="2861" y="328"/>
                </a:cubicBezTo>
                <a:cubicBezTo>
                  <a:pt x="2861" y="321"/>
                  <a:pt x="2856" y="315"/>
                  <a:pt x="2849" y="315"/>
                </a:cubicBezTo>
                <a:cubicBezTo>
                  <a:pt x="2842" y="315"/>
                  <a:pt x="2836" y="321"/>
                  <a:pt x="2836" y="328"/>
                </a:cubicBezTo>
                <a:cubicBezTo>
                  <a:pt x="2836" y="335"/>
                  <a:pt x="2842" y="341"/>
                  <a:pt x="2849" y="341"/>
                </a:cubicBezTo>
                <a:close/>
                <a:moveTo>
                  <a:pt x="2888" y="341"/>
                </a:moveTo>
                <a:cubicBezTo>
                  <a:pt x="2895" y="341"/>
                  <a:pt x="2901" y="335"/>
                  <a:pt x="2901" y="328"/>
                </a:cubicBezTo>
                <a:cubicBezTo>
                  <a:pt x="2901" y="321"/>
                  <a:pt x="2895" y="315"/>
                  <a:pt x="2888" y="315"/>
                </a:cubicBezTo>
                <a:cubicBezTo>
                  <a:pt x="2881" y="315"/>
                  <a:pt x="2875" y="321"/>
                  <a:pt x="2875" y="328"/>
                </a:cubicBezTo>
                <a:cubicBezTo>
                  <a:pt x="2875" y="335"/>
                  <a:pt x="2881" y="341"/>
                  <a:pt x="2888" y="341"/>
                </a:cubicBezTo>
                <a:close/>
                <a:moveTo>
                  <a:pt x="2928" y="341"/>
                </a:moveTo>
                <a:cubicBezTo>
                  <a:pt x="2935" y="341"/>
                  <a:pt x="2940" y="335"/>
                  <a:pt x="2940" y="328"/>
                </a:cubicBezTo>
                <a:cubicBezTo>
                  <a:pt x="2940" y="321"/>
                  <a:pt x="2935" y="315"/>
                  <a:pt x="2928" y="315"/>
                </a:cubicBezTo>
                <a:cubicBezTo>
                  <a:pt x="2921" y="315"/>
                  <a:pt x="2915" y="321"/>
                  <a:pt x="2915" y="328"/>
                </a:cubicBezTo>
                <a:cubicBezTo>
                  <a:pt x="2915" y="335"/>
                  <a:pt x="2921" y="341"/>
                  <a:pt x="2928" y="341"/>
                </a:cubicBezTo>
                <a:close/>
                <a:moveTo>
                  <a:pt x="2967" y="341"/>
                </a:moveTo>
                <a:cubicBezTo>
                  <a:pt x="2974" y="341"/>
                  <a:pt x="2980" y="335"/>
                  <a:pt x="2980" y="328"/>
                </a:cubicBezTo>
                <a:cubicBezTo>
                  <a:pt x="2980" y="321"/>
                  <a:pt x="2974" y="315"/>
                  <a:pt x="2967" y="315"/>
                </a:cubicBezTo>
                <a:cubicBezTo>
                  <a:pt x="2960" y="315"/>
                  <a:pt x="2954" y="321"/>
                  <a:pt x="2954" y="328"/>
                </a:cubicBezTo>
                <a:cubicBezTo>
                  <a:pt x="2954" y="335"/>
                  <a:pt x="2960" y="341"/>
                  <a:pt x="2967" y="341"/>
                </a:cubicBezTo>
                <a:close/>
                <a:moveTo>
                  <a:pt x="3006" y="341"/>
                </a:moveTo>
                <a:cubicBezTo>
                  <a:pt x="3013" y="341"/>
                  <a:pt x="3019" y="335"/>
                  <a:pt x="3019" y="328"/>
                </a:cubicBezTo>
                <a:cubicBezTo>
                  <a:pt x="3019" y="321"/>
                  <a:pt x="3013" y="315"/>
                  <a:pt x="3006" y="315"/>
                </a:cubicBezTo>
                <a:cubicBezTo>
                  <a:pt x="2999" y="315"/>
                  <a:pt x="2994" y="321"/>
                  <a:pt x="2994" y="328"/>
                </a:cubicBezTo>
                <a:cubicBezTo>
                  <a:pt x="2994" y="335"/>
                  <a:pt x="2999" y="341"/>
                  <a:pt x="3006" y="341"/>
                </a:cubicBezTo>
                <a:close/>
                <a:moveTo>
                  <a:pt x="3046" y="341"/>
                </a:moveTo>
                <a:cubicBezTo>
                  <a:pt x="3053" y="341"/>
                  <a:pt x="3059" y="335"/>
                  <a:pt x="3059" y="328"/>
                </a:cubicBezTo>
                <a:cubicBezTo>
                  <a:pt x="3059" y="321"/>
                  <a:pt x="3053" y="315"/>
                  <a:pt x="3046" y="315"/>
                </a:cubicBezTo>
                <a:cubicBezTo>
                  <a:pt x="3039" y="315"/>
                  <a:pt x="3033" y="321"/>
                  <a:pt x="3033" y="328"/>
                </a:cubicBezTo>
                <a:cubicBezTo>
                  <a:pt x="3033" y="335"/>
                  <a:pt x="3039" y="341"/>
                  <a:pt x="3046" y="341"/>
                </a:cubicBezTo>
                <a:close/>
                <a:moveTo>
                  <a:pt x="3085" y="341"/>
                </a:moveTo>
                <a:cubicBezTo>
                  <a:pt x="3092" y="341"/>
                  <a:pt x="3098" y="335"/>
                  <a:pt x="3098" y="328"/>
                </a:cubicBezTo>
                <a:cubicBezTo>
                  <a:pt x="3098" y="321"/>
                  <a:pt x="3092" y="315"/>
                  <a:pt x="3085" y="315"/>
                </a:cubicBezTo>
                <a:cubicBezTo>
                  <a:pt x="3078" y="315"/>
                  <a:pt x="3073" y="321"/>
                  <a:pt x="3073" y="328"/>
                </a:cubicBezTo>
                <a:cubicBezTo>
                  <a:pt x="3073" y="335"/>
                  <a:pt x="3078" y="341"/>
                  <a:pt x="3085" y="341"/>
                </a:cubicBezTo>
                <a:close/>
                <a:moveTo>
                  <a:pt x="3125" y="341"/>
                </a:moveTo>
                <a:cubicBezTo>
                  <a:pt x="3132" y="341"/>
                  <a:pt x="3137" y="335"/>
                  <a:pt x="3137" y="328"/>
                </a:cubicBezTo>
                <a:cubicBezTo>
                  <a:pt x="3137" y="321"/>
                  <a:pt x="3132" y="315"/>
                  <a:pt x="3125" y="315"/>
                </a:cubicBezTo>
                <a:cubicBezTo>
                  <a:pt x="3118" y="315"/>
                  <a:pt x="3112" y="321"/>
                  <a:pt x="3112" y="328"/>
                </a:cubicBezTo>
                <a:cubicBezTo>
                  <a:pt x="3112" y="335"/>
                  <a:pt x="3118" y="341"/>
                  <a:pt x="3125" y="341"/>
                </a:cubicBezTo>
                <a:close/>
                <a:moveTo>
                  <a:pt x="3164" y="341"/>
                </a:moveTo>
                <a:cubicBezTo>
                  <a:pt x="3171" y="341"/>
                  <a:pt x="3177" y="335"/>
                  <a:pt x="3177" y="328"/>
                </a:cubicBezTo>
                <a:cubicBezTo>
                  <a:pt x="3177" y="321"/>
                  <a:pt x="3171" y="315"/>
                  <a:pt x="3164" y="315"/>
                </a:cubicBezTo>
                <a:cubicBezTo>
                  <a:pt x="3157" y="315"/>
                  <a:pt x="3151" y="321"/>
                  <a:pt x="3151" y="328"/>
                </a:cubicBezTo>
                <a:cubicBezTo>
                  <a:pt x="3151" y="335"/>
                  <a:pt x="3157" y="341"/>
                  <a:pt x="3164" y="341"/>
                </a:cubicBezTo>
                <a:close/>
                <a:moveTo>
                  <a:pt x="3204" y="341"/>
                </a:moveTo>
                <a:cubicBezTo>
                  <a:pt x="3211" y="341"/>
                  <a:pt x="3216" y="335"/>
                  <a:pt x="3216" y="328"/>
                </a:cubicBezTo>
                <a:cubicBezTo>
                  <a:pt x="3216" y="321"/>
                  <a:pt x="3211" y="315"/>
                  <a:pt x="3204" y="315"/>
                </a:cubicBezTo>
                <a:cubicBezTo>
                  <a:pt x="3197" y="315"/>
                  <a:pt x="3191" y="321"/>
                  <a:pt x="3191" y="328"/>
                </a:cubicBezTo>
                <a:cubicBezTo>
                  <a:pt x="3191" y="335"/>
                  <a:pt x="3197" y="341"/>
                  <a:pt x="3204" y="341"/>
                </a:cubicBezTo>
                <a:close/>
                <a:moveTo>
                  <a:pt x="3243" y="341"/>
                </a:moveTo>
                <a:cubicBezTo>
                  <a:pt x="3250" y="341"/>
                  <a:pt x="3256" y="335"/>
                  <a:pt x="3256" y="328"/>
                </a:cubicBezTo>
                <a:cubicBezTo>
                  <a:pt x="3256" y="321"/>
                  <a:pt x="3250" y="315"/>
                  <a:pt x="3243" y="315"/>
                </a:cubicBezTo>
                <a:cubicBezTo>
                  <a:pt x="3236" y="315"/>
                  <a:pt x="3230" y="321"/>
                  <a:pt x="3230" y="328"/>
                </a:cubicBezTo>
                <a:cubicBezTo>
                  <a:pt x="3230" y="335"/>
                  <a:pt x="3236" y="341"/>
                  <a:pt x="3243" y="341"/>
                </a:cubicBezTo>
                <a:close/>
                <a:moveTo>
                  <a:pt x="3282" y="341"/>
                </a:moveTo>
                <a:cubicBezTo>
                  <a:pt x="3289" y="341"/>
                  <a:pt x="3295" y="335"/>
                  <a:pt x="3295" y="328"/>
                </a:cubicBezTo>
                <a:cubicBezTo>
                  <a:pt x="3295" y="321"/>
                  <a:pt x="3289" y="315"/>
                  <a:pt x="3282" y="315"/>
                </a:cubicBezTo>
                <a:cubicBezTo>
                  <a:pt x="3275" y="315"/>
                  <a:pt x="3270" y="321"/>
                  <a:pt x="3270" y="328"/>
                </a:cubicBezTo>
                <a:cubicBezTo>
                  <a:pt x="3270" y="335"/>
                  <a:pt x="3275" y="341"/>
                  <a:pt x="3282" y="341"/>
                </a:cubicBezTo>
                <a:close/>
                <a:moveTo>
                  <a:pt x="3322" y="341"/>
                </a:moveTo>
                <a:cubicBezTo>
                  <a:pt x="3329" y="341"/>
                  <a:pt x="3335" y="335"/>
                  <a:pt x="3335" y="328"/>
                </a:cubicBezTo>
                <a:cubicBezTo>
                  <a:pt x="3335" y="321"/>
                  <a:pt x="3329" y="315"/>
                  <a:pt x="3322" y="315"/>
                </a:cubicBezTo>
                <a:cubicBezTo>
                  <a:pt x="3315" y="315"/>
                  <a:pt x="3309" y="321"/>
                  <a:pt x="3309" y="328"/>
                </a:cubicBezTo>
                <a:cubicBezTo>
                  <a:pt x="3309" y="335"/>
                  <a:pt x="3315" y="341"/>
                  <a:pt x="3322" y="341"/>
                </a:cubicBezTo>
                <a:close/>
                <a:moveTo>
                  <a:pt x="3361" y="341"/>
                </a:moveTo>
                <a:cubicBezTo>
                  <a:pt x="3368" y="341"/>
                  <a:pt x="3374" y="335"/>
                  <a:pt x="3374" y="328"/>
                </a:cubicBezTo>
                <a:cubicBezTo>
                  <a:pt x="3374" y="321"/>
                  <a:pt x="3368" y="315"/>
                  <a:pt x="3361" y="315"/>
                </a:cubicBezTo>
                <a:cubicBezTo>
                  <a:pt x="3354" y="315"/>
                  <a:pt x="3348" y="321"/>
                  <a:pt x="3348" y="328"/>
                </a:cubicBezTo>
                <a:cubicBezTo>
                  <a:pt x="3348" y="335"/>
                  <a:pt x="3354" y="341"/>
                  <a:pt x="3361" y="341"/>
                </a:cubicBezTo>
                <a:close/>
                <a:moveTo>
                  <a:pt x="3401" y="341"/>
                </a:moveTo>
                <a:cubicBezTo>
                  <a:pt x="3408" y="341"/>
                  <a:pt x="3413" y="335"/>
                  <a:pt x="3413" y="328"/>
                </a:cubicBezTo>
                <a:cubicBezTo>
                  <a:pt x="3413" y="321"/>
                  <a:pt x="3408" y="315"/>
                  <a:pt x="3401" y="315"/>
                </a:cubicBezTo>
                <a:cubicBezTo>
                  <a:pt x="3394" y="315"/>
                  <a:pt x="3388" y="321"/>
                  <a:pt x="3388" y="328"/>
                </a:cubicBezTo>
                <a:cubicBezTo>
                  <a:pt x="3388" y="335"/>
                  <a:pt x="3394" y="341"/>
                  <a:pt x="3401" y="341"/>
                </a:cubicBezTo>
                <a:close/>
                <a:moveTo>
                  <a:pt x="3440" y="341"/>
                </a:moveTo>
                <a:cubicBezTo>
                  <a:pt x="3447" y="341"/>
                  <a:pt x="3453" y="335"/>
                  <a:pt x="3453" y="328"/>
                </a:cubicBezTo>
                <a:cubicBezTo>
                  <a:pt x="3453" y="321"/>
                  <a:pt x="3447" y="315"/>
                  <a:pt x="3440" y="315"/>
                </a:cubicBezTo>
                <a:cubicBezTo>
                  <a:pt x="3433" y="315"/>
                  <a:pt x="3427" y="321"/>
                  <a:pt x="3427" y="328"/>
                </a:cubicBezTo>
                <a:cubicBezTo>
                  <a:pt x="3427" y="335"/>
                  <a:pt x="3433" y="341"/>
                  <a:pt x="3440" y="341"/>
                </a:cubicBezTo>
                <a:close/>
                <a:moveTo>
                  <a:pt x="3480" y="341"/>
                </a:moveTo>
                <a:cubicBezTo>
                  <a:pt x="3487" y="341"/>
                  <a:pt x="3492" y="335"/>
                  <a:pt x="3492" y="328"/>
                </a:cubicBezTo>
                <a:cubicBezTo>
                  <a:pt x="3492" y="321"/>
                  <a:pt x="3487" y="315"/>
                  <a:pt x="3480" y="315"/>
                </a:cubicBezTo>
                <a:cubicBezTo>
                  <a:pt x="3472" y="315"/>
                  <a:pt x="3467" y="321"/>
                  <a:pt x="3467" y="328"/>
                </a:cubicBezTo>
                <a:cubicBezTo>
                  <a:pt x="3467" y="335"/>
                  <a:pt x="3472" y="341"/>
                  <a:pt x="3480" y="341"/>
                </a:cubicBezTo>
                <a:close/>
                <a:moveTo>
                  <a:pt x="3519" y="315"/>
                </a:moveTo>
                <a:cubicBezTo>
                  <a:pt x="3512" y="315"/>
                  <a:pt x="3506" y="321"/>
                  <a:pt x="3506" y="328"/>
                </a:cubicBezTo>
                <a:cubicBezTo>
                  <a:pt x="3506" y="335"/>
                  <a:pt x="3512" y="341"/>
                  <a:pt x="3519" y="341"/>
                </a:cubicBezTo>
                <a:cubicBezTo>
                  <a:pt x="3526" y="341"/>
                  <a:pt x="3532" y="335"/>
                  <a:pt x="3532" y="328"/>
                </a:cubicBezTo>
                <a:cubicBezTo>
                  <a:pt x="3532" y="321"/>
                  <a:pt x="3526" y="315"/>
                  <a:pt x="3519" y="315"/>
                </a:cubicBezTo>
                <a:close/>
                <a:moveTo>
                  <a:pt x="3558" y="315"/>
                </a:moveTo>
                <a:cubicBezTo>
                  <a:pt x="3551" y="315"/>
                  <a:pt x="3546" y="321"/>
                  <a:pt x="3546" y="328"/>
                </a:cubicBezTo>
                <a:cubicBezTo>
                  <a:pt x="3546" y="335"/>
                  <a:pt x="3551" y="341"/>
                  <a:pt x="3558" y="341"/>
                </a:cubicBezTo>
                <a:cubicBezTo>
                  <a:pt x="3565" y="341"/>
                  <a:pt x="3571" y="335"/>
                  <a:pt x="3571" y="328"/>
                </a:cubicBezTo>
                <a:cubicBezTo>
                  <a:pt x="3571" y="321"/>
                  <a:pt x="3565" y="315"/>
                  <a:pt x="3558" y="315"/>
                </a:cubicBezTo>
                <a:close/>
                <a:moveTo>
                  <a:pt x="3598" y="315"/>
                </a:moveTo>
                <a:cubicBezTo>
                  <a:pt x="3591" y="315"/>
                  <a:pt x="3585" y="321"/>
                  <a:pt x="3585" y="328"/>
                </a:cubicBezTo>
                <a:cubicBezTo>
                  <a:pt x="3585" y="335"/>
                  <a:pt x="3591" y="341"/>
                  <a:pt x="3598" y="341"/>
                </a:cubicBezTo>
                <a:cubicBezTo>
                  <a:pt x="3605" y="341"/>
                  <a:pt x="3611" y="335"/>
                  <a:pt x="3611" y="328"/>
                </a:cubicBezTo>
                <a:cubicBezTo>
                  <a:pt x="3611" y="321"/>
                  <a:pt x="3605" y="315"/>
                  <a:pt x="3598" y="315"/>
                </a:cubicBezTo>
                <a:close/>
                <a:moveTo>
                  <a:pt x="89" y="380"/>
                </a:moveTo>
                <a:cubicBezTo>
                  <a:pt x="96" y="380"/>
                  <a:pt x="102" y="375"/>
                  <a:pt x="102" y="367"/>
                </a:cubicBezTo>
                <a:cubicBezTo>
                  <a:pt x="102" y="360"/>
                  <a:pt x="96" y="355"/>
                  <a:pt x="89" y="355"/>
                </a:cubicBezTo>
                <a:cubicBezTo>
                  <a:pt x="82" y="355"/>
                  <a:pt x="76" y="360"/>
                  <a:pt x="76" y="367"/>
                </a:cubicBezTo>
                <a:cubicBezTo>
                  <a:pt x="76" y="375"/>
                  <a:pt x="82" y="380"/>
                  <a:pt x="89" y="380"/>
                </a:cubicBezTo>
                <a:close/>
                <a:moveTo>
                  <a:pt x="128" y="380"/>
                </a:moveTo>
                <a:cubicBezTo>
                  <a:pt x="136" y="380"/>
                  <a:pt x="141" y="375"/>
                  <a:pt x="141" y="367"/>
                </a:cubicBezTo>
                <a:cubicBezTo>
                  <a:pt x="141" y="360"/>
                  <a:pt x="136" y="355"/>
                  <a:pt x="128" y="355"/>
                </a:cubicBezTo>
                <a:cubicBezTo>
                  <a:pt x="121" y="355"/>
                  <a:pt x="116" y="360"/>
                  <a:pt x="116" y="367"/>
                </a:cubicBezTo>
                <a:cubicBezTo>
                  <a:pt x="116" y="375"/>
                  <a:pt x="121" y="380"/>
                  <a:pt x="128" y="380"/>
                </a:cubicBezTo>
                <a:close/>
                <a:moveTo>
                  <a:pt x="168" y="380"/>
                </a:moveTo>
                <a:cubicBezTo>
                  <a:pt x="175" y="380"/>
                  <a:pt x="181" y="375"/>
                  <a:pt x="181" y="367"/>
                </a:cubicBezTo>
                <a:cubicBezTo>
                  <a:pt x="181" y="360"/>
                  <a:pt x="175" y="355"/>
                  <a:pt x="168" y="355"/>
                </a:cubicBezTo>
                <a:cubicBezTo>
                  <a:pt x="161" y="355"/>
                  <a:pt x="155" y="360"/>
                  <a:pt x="155" y="367"/>
                </a:cubicBezTo>
                <a:cubicBezTo>
                  <a:pt x="155" y="375"/>
                  <a:pt x="161" y="380"/>
                  <a:pt x="168" y="380"/>
                </a:cubicBezTo>
                <a:close/>
                <a:moveTo>
                  <a:pt x="207" y="380"/>
                </a:moveTo>
                <a:cubicBezTo>
                  <a:pt x="214" y="380"/>
                  <a:pt x="220" y="375"/>
                  <a:pt x="220" y="367"/>
                </a:cubicBezTo>
                <a:cubicBezTo>
                  <a:pt x="220" y="360"/>
                  <a:pt x="214" y="355"/>
                  <a:pt x="207" y="355"/>
                </a:cubicBezTo>
                <a:cubicBezTo>
                  <a:pt x="200" y="355"/>
                  <a:pt x="195" y="360"/>
                  <a:pt x="195" y="367"/>
                </a:cubicBezTo>
                <a:cubicBezTo>
                  <a:pt x="195" y="375"/>
                  <a:pt x="200" y="380"/>
                  <a:pt x="207" y="380"/>
                </a:cubicBezTo>
                <a:close/>
                <a:moveTo>
                  <a:pt x="247" y="380"/>
                </a:moveTo>
                <a:cubicBezTo>
                  <a:pt x="254" y="380"/>
                  <a:pt x="259" y="375"/>
                  <a:pt x="259" y="367"/>
                </a:cubicBezTo>
                <a:cubicBezTo>
                  <a:pt x="259" y="360"/>
                  <a:pt x="254" y="355"/>
                  <a:pt x="247" y="355"/>
                </a:cubicBezTo>
                <a:cubicBezTo>
                  <a:pt x="240" y="355"/>
                  <a:pt x="234" y="360"/>
                  <a:pt x="234" y="367"/>
                </a:cubicBezTo>
                <a:cubicBezTo>
                  <a:pt x="234" y="375"/>
                  <a:pt x="240" y="380"/>
                  <a:pt x="247" y="380"/>
                </a:cubicBezTo>
                <a:close/>
                <a:moveTo>
                  <a:pt x="286" y="380"/>
                </a:moveTo>
                <a:cubicBezTo>
                  <a:pt x="293" y="380"/>
                  <a:pt x="299" y="375"/>
                  <a:pt x="299" y="367"/>
                </a:cubicBezTo>
                <a:cubicBezTo>
                  <a:pt x="299" y="360"/>
                  <a:pt x="293" y="355"/>
                  <a:pt x="286" y="355"/>
                </a:cubicBezTo>
                <a:cubicBezTo>
                  <a:pt x="279" y="355"/>
                  <a:pt x="273" y="360"/>
                  <a:pt x="273" y="367"/>
                </a:cubicBezTo>
                <a:cubicBezTo>
                  <a:pt x="273" y="375"/>
                  <a:pt x="279" y="380"/>
                  <a:pt x="286" y="380"/>
                </a:cubicBezTo>
                <a:close/>
                <a:moveTo>
                  <a:pt x="326" y="380"/>
                </a:moveTo>
                <a:cubicBezTo>
                  <a:pt x="333" y="380"/>
                  <a:pt x="338" y="375"/>
                  <a:pt x="338" y="367"/>
                </a:cubicBezTo>
                <a:cubicBezTo>
                  <a:pt x="338" y="360"/>
                  <a:pt x="333" y="355"/>
                  <a:pt x="326" y="355"/>
                </a:cubicBezTo>
                <a:cubicBezTo>
                  <a:pt x="319" y="355"/>
                  <a:pt x="313" y="360"/>
                  <a:pt x="313" y="367"/>
                </a:cubicBezTo>
                <a:cubicBezTo>
                  <a:pt x="313" y="375"/>
                  <a:pt x="319" y="380"/>
                  <a:pt x="326" y="380"/>
                </a:cubicBezTo>
                <a:close/>
                <a:moveTo>
                  <a:pt x="365" y="380"/>
                </a:moveTo>
                <a:cubicBezTo>
                  <a:pt x="372" y="380"/>
                  <a:pt x="378" y="375"/>
                  <a:pt x="378" y="367"/>
                </a:cubicBezTo>
                <a:cubicBezTo>
                  <a:pt x="378" y="360"/>
                  <a:pt x="372" y="355"/>
                  <a:pt x="365" y="355"/>
                </a:cubicBezTo>
                <a:cubicBezTo>
                  <a:pt x="358" y="355"/>
                  <a:pt x="352" y="360"/>
                  <a:pt x="352" y="367"/>
                </a:cubicBezTo>
                <a:cubicBezTo>
                  <a:pt x="352" y="375"/>
                  <a:pt x="358" y="380"/>
                  <a:pt x="365" y="380"/>
                </a:cubicBezTo>
                <a:close/>
                <a:moveTo>
                  <a:pt x="404" y="380"/>
                </a:moveTo>
                <a:cubicBezTo>
                  <a:pt x="411" y="380"/>
                  <a:pt x="417" y="375"/>
                  <a:pt x="417" y="367"/>
                </a:cubicBezTo>
                <a:cubicBezTo>
                  <a:pt x="417" y="360"/>
                  <a:pt x="411" y="355"/>
                  <a:pt x="404" y="355"/>
                </a:cubicBezTo>
                <a:cubicBezTo>
                  <a:pt x="397" y="355"/>
                  <a:pt x="392" y="360"/>
                  <a:pt x="392" y="367"/>
                </a:cubicBezTo>
                <a:cubicBezTo>
                  <a:pt x="392" y="375"/>
                  <a:pt x="397" y="380"/>
                  <a:pt x="404" y="380"/>
                </a:cubicBezTo>
                <a:close/>
                <a:moveTo>
                  <a:pt x="444" y="380"/>
                </a:moveTo>
                <a:cubicBezTo>
                  <a:pt x="451" y="380"/>
                  <a:pt x="457" y="375"/>
                  <a:pt x="457" y="367"/>
                </a:cubicBezTo>
                <a:cubicBezTo>
                  <a:pt x="457" y="360"/>
                  <a:pt x="451" y="355"/>
                  <a:pt x="444" y="355"/>
                </a:cubicBezTo>
                <a:cubicBezTo>
                  <a:pt x="437" y="355"/>
                  <a:pt x="431" y="360"/>
                  <a:pt x="431" y="367"/>
                </a:cubicBezTo>
                <a:cubicBezTo>
                  <a:pt x="431" y="375"/>
                  <a:pt x="437" y="380"/>
                  <a:pt x="444" y="380"/>
                </a:cubicBezTo>
                <a:close/>
                <a:moveTo>
                  <a:pt x="483" y="380"/>
                </a:moveTo>
                <a:cubicBezTo>
                  <a:pt x="490" y="380"/>
                  <a:pt x="496" y="375"/>
                  <a:pt x="496" y="367"/>
                </a:cubicBezTo>
                <a:cubicBezTo>
                  <a:pt x="496" y="360"/>
                  <a:pt x="490" y="355"/>
                  <a:pt x="483" y="355"/>
                </a:cubicBezTo>
                <a:cubicBezTo>
                  <a:pt x="476" y="355"/>
                  <a:pt x="471" y="360"/>
                  <a:pt x="471" y="367"/>
                </a:cubicBezTo>
                <a:cubicBezTo>
                  <a:pt x="471" y="375"/>
                  <a:pt x="476" y="380"/>
                  <a:pt x="483" y="380"/>
                </a:cubicBezTo>
                <a:close/>
                <a:moveTo>
                  <a:pt x="523" y="380"/>
                </a:moveTo>
                <a:cubicBezTo>
                  <a:pt x="530" y="380"/>
                  <a:pt x="535" y="375"/>
                  <a:pt x="535" y="367"/>
                </a:cubicBezTo>
                <a:cubicBezTo>
                  <a:pt x="535" y="360"/>
                  <a:pt x="530" y="355"/>
                  <a:pt x="523" y="355"/>
                </a:cubicBezTo>
                <a:cubicBezTo>
                  <a:pt x="516" y="355"/>
                  <a:pt x="510" y="360"/>
                  <a:pt x="510" y="367"/>
                </a:cubicBezTo>
                <a:cubicBezTo>
                  <a:pt x="510" y="375"/>
                  <a:pt x="516" y="380"/>
                  <a:pt x="523" y="380"/>
                </a:cubicBezTo>
                <a:close/>
                <a:moveTo>
                  <a:pt x="562" y="380"/>
                </a:moveTo>
                <a:cubicBezTo>
                  <a:pt x="569" y="380"/>
                  <a:pt x="575" y="375"/>
                  <a:pt x="575" y="367"/>
                </a:cubicBezTo>
                <a:cubicBezTo>
                  <a:pt x="575" y="360"/>
                  <a:pt x="569" y="355"/>
                  <a:pt x="562" y="355"/>
                </a:cubicBezTo>
                <a:cubicBezTo>
                  <a:pt x="555" y="355"/>
                  <a:pt x="549" y="360"/>
                  <a:pt x="549" y="367"/>
                </a:cubicBezTo>
                <a:cubicBezTo>
                  <a:pt x="549" y="375"/>
                  <a:pt x="555" y="380"/>
                  <a:pt x="562" y="380"/>
                </a:cubicBezTo>
                <a:close/>
                <a:moveTo>
                  <a:pt x="602" y="380"/>
                </a:moveTo>
                <a:cubicBezTo>
                  <a:pt x="609" y="380"/>
                  <a:pt x="614" y="375"/>
                  <a:pt x="614" y="367"/>
                </a:cubicBezTo>
                <a:cubicBezTo>
                  <a:pt x="614" y="360"/>
                  <a:pt x="609" y="355"/>
                  <a:pt x="602" y="355"/>
                </a:cubicBezTo>
                <a:cubicBezTo>
                  <a:pt x="595" y="355"/>
                  <a:pt x="589" y="360"/>
                  <a:pt x="589" y="367"/>
                </a:cubicBezTo>
                <a:cubicBezTo>
                  <a:pt x="589" y="375"/>
                  <a:pt x="595" y="380"/>
                  <a:pt x="602" y="380"/>
                </a:cubicBezTo>
                <a:close/>
                <a:moveTo>
                  <a:pt x="641" y="380"/>
                </a:moveTo>
                <a:cubicBezTo>
                  <a:pt x="648" y="380"/>
                  <a:pt x="654" y="375"/>
                  <a:pt x="654" y="367"/>
                </a:cubicBezTo>
                <a:cubicBezTo>
                  <a:pt x="654" y="360"/>
                  <a:pt x="648" y="355"/>
                  <a:pt x="641" y="355"/>
                </a:cubicBezTo>
                <a:cubicBezTo>
                  <a:pt x="634" y="355"/>
                  <a:pt x="628" y="360"/>
                  <a:pt x="628" y="367"/>
                </a:cubicBezTo>
                <a:cubicBezTo>
                  <a:pt x="628" y="375"/>
                  <a:pt x="634" y="380"/>
                  <a:pt x="641" y="380"/>
                </a:cubicBezTo>
                <a:close/>
                <a:moveTo>
                  <a:pt x="680" y="380"/>
                </a:moveTo>
                <a:cubicBezTo>
                  <a:pt x="687" y="380"/>
                  <a:pt x="693" y="375"/>
                  <a:pt x="693" y="367"/>
                </a:cubicBezTo>
                <a:cubicBezTo>
                  <a:pt x="693" y="360"/>
                  <a:pt x="687" y="355"/>
                  <a:pt x="680" y="355"/>
                </a:cubicBezTo>
                <a:cubicBezTo>
                  <a:pt x="673" y="355"/>
                  <a:pt x="668" y="360"/>
                  <a:pt x="668" y="367"/>
                </a:cubicBezTo>
                <a:cubicBezTo>
                  <a:pt x="668" y="375"/>
                  <a:pt x="673" y="380"/>
                  <a:pt x="680" y="380"/>
                </a:cubicBezTo>
                <a:close/>
                <a:moveTo>
                  <a:pt x="720" y="380"/>
                </a:moveTo>
                <a:cubicBezTo>
                  <a:pt x="727" y="380"/>
                  <a:pt x="733" y="375"/>
                  <a:pt x="733" y="367"/>
                </a:cubicBezTo>
                <a:cubicBezTo>
                  <a:pt x="733" y="360"/>
                  <a:pt x="727" y="355"/>
                  <a:pt x="720" y="355"/>
                </a:cubicBezTo>
                <a:cubicBezTo>
                  <a:pt x="713" y="355"/>
                  <a:pt x="707" y="360"/>
                  <a:pt x="707" y="367"/>
                </a:cubicBezTo>
                <a:cubicBezTo>
                  <a:pt x="707" y="375"/>
                  <a:pt x="713" y="380"/>
                  <a:pt x="720" y="380"/>
                </a:cubicBezTo>
                <a:close/>
                <a:moveTo>
                  <a:pt x="759" y="380"/>
                </a:moveTo>
                <a:cubicBezTo>
                  <a:pt x="766" y="380"/>
                  <a:pt x="772" y="375"/>
                  <a:pt x="772" y="367"/>
                </a:cubicBezTo>
                <a:cubicBezTo>
                  <a:pt x="772" y="360"/>
                  <a:pt x="766" y="355"/>
                  <a:pt x="759" y="355"/>
                </a:cubicBezTo>
                <a:cubicBezTo>
                  <a:pt x="752" y="355"/>
                  <a:pt x="747" y="360"/>
                  <a:pt x="747" y="367"/>
                </a:cubicBezTo>
                <a:cubicBezTo>
                  <a:pt x="747" y="375"/>
                  <a:pt x="752" y="380"/>
                  <a:pt x="759" y="380"/>
                </a:cubicBezTo>
                <a:close/>
                <a:moveTo>
                  <a:pt x="799" y="380"/>
                </a:moveTo>
                <a:cubicBezTo>
                  <a:pt x="806" y="380"/>
                  <a:pt x="811" y="375"/>
                  <a:pt x="811" y="367"/>
                </a:cubicBezTo>
                <a:cubicBezTo>
                  <a:pt x="811" y="360"/>
                  <a:pt x="806" y="355"/>
                  <a:pt x="799" y="355"/>
                </a:cubicBezTo>
                <a:cubicBezTo>
                  <a:pt x="792" y="355"/>
                  <a:pt x="786" y="360"/>
                  <a:pt x="786" y="367"/>
                </a:cubicBezTo>
                <a:cubicBezTo>
                  <a:pt x="786" y="375"/>
                  <a:pt x="792" y="380"/>
                  <a:pt x="799" y="380"/>
                </a:cubicBezTo>
                <a:close/>
                <a:moveTo>
                  <a:pt x="838" y="380"/>
                </a:moveTo>
                <a:cubicBezTo>
                  <a:pt x="845" y="380"/>
                  <a:pt x="851" y="375"/>
                  <a:pt x="851" y="367"/>
                </a:cubicBezTo>
                <a:cubicBezTo>
                  <a:pt x="851" y="360"/>
                  <a:pt x="845" y="355"/>
                  <a:pt x="838" y="355"/>
                </a:cubicBezTo>
                <a:cubicBezTo>
                  <a:pt x="831" y="355"/>
                  <a:pt x="825" y="360"/>
                  <a:pt x="825" y="367"/>
                </a:cubicBezTo>
                <a:cubicBezTo>
                  <a:pt x="825" y="375"/>
                  <a:pt x="831" y="380"/>
                  <a:pt x="838" y="380"/>
                </a:cubicBezTo>
                <a:close/>
                <a:moveTo>
                  <a:pt x="956" y="380"/>
                </a:moveTo>
                <a:cubicBezTo>
                  <a:pt x="963" y="380"/>
                  <a:pt x="969" y="375"/>
                  <a:pt x="969" y="367"/>
                </a:cubicBezTo>
                <a:cubicBezTo>
                  <a:pt x="969" y="360"/>
                  <a:pt x="963" y="355"/>
                  <a:pt x="956" y="355"/>
                </a:cubicBezTo>
                <a:cubicBezTo>
                  <a:pt x="949" y="355"/>
                  <a:pt x="944" y="360"/>
                  <a:pt x="944" y="367"/>
                </a:cubicBezTo>
                <a:cubicBezTo>
                  <a:pt x="944" y="375"/>
                  <a:pt x="949" y="380"/>
                  <a:pt x="956" y="380"/>
                </a:cubicBezTo>
                <a:close/>
                <a:moveTo>
                  <a:pt x="996" y="380"/>
                </a:moveTo>
                <a:cubicBezTo>
                  <a:pt x="1003" y="380"/>
                  <a:pt x="1009" y="375"/>
                  <a:pt x="1009" y="367"/>
                </a:cubicBezTo>
                <a:cubicBezTo>
                  <a:pt x="1009" y="360"/>
                  <a:pt x="1003" y="355"/>
                  <a:pt x="996" y="355"/>
                </a:cubicBezTo>
                <a:cubicBezTo>
                  <a:pt x="989" y="355"/>
                  <a:pt x="983" y="360"/>
                  <a:pt x="983" y="367"/>
                </a:cubicBezTo>
                <a:cubicBezTo>
                  <a:pt x="983" y="375"/>
                  <a:pt x="989" y="380"/>
                  <a:pt x="996" y="380"/>
                </a:cubicBezTo>
                <a:close/>
                <a:moveTo>
                  <a:pt x="1193" y="380"/>
                </a:moveTo>
                <a:cubicBezTo>
                  <a:pt x="1200" y="380"/>
                  <a:pt x="1206" y="375"/>
                  <a:pt x="1206" y="367"/>
                </a:cubicBezTo>
                <a:cubicBezTo>
                  <a:pt x="1206" y="360"/>
                  <a:pt x="1200" y="355"/>
                  <a:pt x="1193" y="355"/>
                </a:cubicBezTo>
                <a:cubicBezTo>
                  <a:pt x="1186" y="355"/>
                  <a:pt x="1180" y="360"/>
                  <a:pt x="1180" y="367"/>
                </a:cubicBezTo>
                <a:cubicBezTo>
                  <a:pt x="1180" y="375"/>
                  <a:pt x="1186" y="380"/>
                  <a:pt x="1193" y="380"/>
                </a:cubicBezTo>
                <a:close/>
                <a:moveTo>
                  <a:pt x="1232" y="380"/>
                </a:moveTo>
                <a:cubicBezTo>
                  <a:pt x="1239" y="380"/>
                  <a:pt x="1245" y="375"/>
                  <a:pt x="1245" y="367"/>
                </a:cubicBezTo>
                <a:cubicBezTo>
                  <a:pt x="1245" y="360"/>
                  <a:pt x="1239" y="355"/>
                  <a:pt x="1232" y="355"/>
                </a:cubicBezTo>
                <a:cubicBezTo>
                  <a:pt x="1225" y="355"/>
                  <a:pt x="1220" y="360"/>
                  <a:pt x="1220" y="367"/>
                </a:cubicBezTo>
                <a:cubicBezTo>
                  <a:pt x="1220" y="375"/>
                  <a:pt x="1225" y="380"/>
                  <a:pt x="1232" y="380"/>
                </a:cubicBezTo>
                <a:close/>
                <a:moveTo>
                  <a:pt x="1272" y="380"/>
                </a:moveTo>
                <a:cubicBezTo>
                  <a:pt x="1279" y="380"/>
                  <a:pt x="1285" y="375"/>
                  <a:pt x="1285" y="367"/>
                </a:cubicBezTo>
                <a:cubicBezTo>
                  <a:pt x="1285" y="360"/>
                  <a:pt x="1279" y="355"/>
                  <a:pt x="1272" y="355"/>
                </a:cubicBezTo>
                <a:cubicBezTo>
                  <a:pt x="1265" y="355"/>
                  <a:pt x="1259" y="360"/>
                  <a:pt x="1259" y="367"/>
                </a:cubicBezTo>
                <a:cubicBezTo>
                  <a:pt x="1259" y="375"/>
                  <a:pt x="1265" y="380"/>
                  <a:pt x="1272" y="380"/>
                </a:cubicBezTo>
                <a:close/>
                <a:moveTo>
                  <a:pt x="1508" y="355"/>
                </a:moveTo>
                <a:cubicBezTo>
                  <a:pt x="1501" y="355"/>
                  <a:pt x="1496" y="360"/>
                  <a:pt x="1496" y="367"/>
                </a:cubicBezTo>
                <a:cubicBezTo>
                  <a:pt x="1496" y="375"/>
                  <a:pt x="1501" y="380"/>
                  <a:pt x="1508" y="380"/>
                </a:cubicBezTo>
                <a:cubicBezTo>
                  <a:pt x="1515" y="380"/>
                  <a:pt x="1521" y="375"/>
                  <a:pt x="1521" y="367"/>
                </a:cubicBezTo>
                <a:cubicBezTo>
                  <a:pt x="1521" y="360"/>
                  <a:pt x="1515" y="355"/>
                  <a:pt x="1508" y="355"/>
                </a:cubicBezTo>
                <a:close/>
                <a:moveTo>
                  <a:pt x="1824" y="380"/>
                </a:moveTo>
                <a:cubicBezTo>
                  <a:pt x="1831" y="380"/>
                  <a:pt x="1836" y="375"/>
                  <a:pt x="1836" y="367"/>
                </a:cubicBezTo>
                <a:cubicBezTo>
                  <a:pt x="1836" y="360"/>
                  <a:pt x="1831" y="355"/>
                  <a:pt x="1824" y="355"/>
                </a:cubicBezTo>
                <a:cubicBezTo>
                  <a:pt x="1817" y="355"/>
                  <a:pt x="1811" y="360"/>
                  <a:pt x="1811" y="367"/>
                </a:cubicBezTo>
                <a:cubicBezTo>
                  <a:pt x="1811" y="375"/>
                  <a:pt x="1817" y="380"/>
                  <a:pt x="1824" y="380"/>
                </a:cubicBezTo>
                <a:close/>
                <a:moveTo>
                  <a:pt x="1863" y="380"/>
                </a:moveTo>
                <a:cubicBezTo>
                  <a:pt x="1870" y="380"/>
                  <a:pt x="1876" y="375"/>
                  <a:pt x="1876" y="367"/>
                </a:cubicBezTo>
                <a:cubicBezTo>
                  <a:pt x="1876" y="360"/>
                  <a:pt x="1870" y="355"/>
                  <a:pt x="1863" y="355"/>
                </a:cubicBezTo>
                <a:cubicBezTo>
                  <a:pt x="1856" y="355"/>
                  <a:pt x="1850" y="360"/>
                  <a:pt x="1850" y="367"/>
                </a:cubicBezTo>
                <a:cubicBezTo>
                  <a:pt x="1850" y="375"/>
                  <a:pt x="1856" y="380"/>
                  <a:pt x="1863" y="380"/>
                </a:cubicBezTo>
                <a:close/>
                <a:moveTo>
                  <a:pt x="1903" y="380"/>
                </a:moveTo>
                <a:cubicBezTo>
                  <a:pt x="1910" y="380"/>
                  <a:pt x="1915" y="375"/>
                  <a:pt x="1915" y="367"/>
                </a:cubicBezTo>
                <a:cubicBezTo>
                  <a:pt x="1915" y="360"/>
                  <a:pt x="1910" y="355"/>
                  <a:pt x="1903" y="355"/>
                </a:cubicBezTo>
                <a:cubicBezTo>
                  <a:pt x="1896" y="355"/>
                  <a:pt x="1890" y="360"/>
                  <a:pt x="1890" y="367"/>
                </a:cubicBezTo>
                <a:cubicBezTo>
                  <a:pt x="1890" y="375"/>
                  <a:pt x="1896" y="380"/>
                  <a:pt x="1903" y="380"/>
                </a:cubicBezTo>
                <a:close/>
                <a:moveTo>
                  <a:pt x="1942" y="380"/>
                </a:moveTo>
                <a:cubicBezTo>
                  <a:pt x="1949" y="380"/>
                  <a:pt x="1955" y="375"/>
                  <a:pt x="1955" y="367"/>
                </a:cubicBezTo>
                <a:cubicBezTo>
                  <a:pt x="1955" y="360"/>
                  <a:pt x="1949" y="355"/>
                  <a:pt x="1942" y="355"/>
                </a:cubicBezTo>
                <a:cubicBezTo>
                  <a:pt x="1935" y="355"/>
                  <a:pt x="1929" y="360"/>
                  <a:pt x="1929" y="367"/>
                </a:cubicBezTo>
                <a:cubicBezTo>
                  <a:pt x="1929" y="375"/>
                  <a:pt x="1935" y="380"/>
                  <a:pt x="1942" y="380"/>
                </a:cubicBezTo>
                <a:close/>
                <a:moveTo>
                  <a:pt x="1981" y="380"/>
                </a:moveTo>
                <a:cubicBezTo>
                  <a:pt x="1988" y="380"/>
                  <a:pt x="1994" y="375"/>
                  <a:pt x="1994" y="367"/>
                </a:cubicBezTo>
                <a:cubicBezTo>
                  <a:pt x="1994" y="360"/>
                  <a:pt x="1988" y="355"/>
                  <a:pt x="1981" y="355"/>
                </a:cubicBezTo>
                <a:cubicBezTo>
                  <a:pt x="1974" y="355"/>
                  <a:pt x="1969" y="360"/>
                  <a:pt x="1969" y="367"/>
                </a:cubicBezTo>
                <a:cubicBezTo>
                  <a:pt x="1969" y="375"/>
                  <a:pt x="1974" y="380"/>
                  <a:pt x="1981" y="380"/>
                </a:cubicBezTo>
                <a:close/>
                <a:moveTo>
                  <a:pt x="2021" y="380"/>
                </a:moveTo>
                <a:cubicBezTo>
                  <a:pt x="2028" y="380"/>
                  <a:pt x="2034" y="375"/>
                  <a:pt x="2034" y="367"/>
                </a:cubicBezTo>
                <a:cubicBezTo>
                  <a:pt x="2034" y="360"/>
                  <a:pt x="2028" y="355"/>
                  <a:pt x="2021" y="355"/>
                </a:cubicBezTo>
                <a:cubicBezTo>
                  <a:pt x="2014" y="355"/>
                  <a:pt x="2008" y="360"/>
                  <a:pt x="2008" y="367"/>
                </a:cubicBezTo>
                <a:cubicBezTo>
                  <a:pt x="2008" y="375"/>
                  <a:pt x="2014" y="380"/>
                  <a:pt x="2021" y="380"/>
                </a:cubicBezTo>
                <a:close/>
                <a:moveTo>
                  <a:pt x="2060" y="380"/>
                </a:moveTo>
                <a:cubicBezTo>
                  <a:pt x="2067" y="380"/>
                  <a:pt x="2073" y="375"/>
                  <a:pt x="2073" y="367"/>
                </a:cubicBezTo>
                <a:cubicBezTo>
                  <a:pt x="2073" y="360"/>
                  <a:pt x="2067" y="355"/>
                  <a:pt x="2060" y="355"/>
                </a:cubicBezTo>
                <a:cubicBezTo>
                  <a:pt x="2053" y="355"/>
                  <a:pt x="2048" y="360"/>
                  <a:pt x="2048" y="367"/>
                </a:cubicBezTo>
                <a:cubicBezTo>
                  <a:pt x="2048" y="375"/>
                  <a:pt x="2053" y="380"/>
                  <a:pt x="2060" y="380"/>
                </a:cubicBezTo>
                <a:close/>
                <a:moveTo>
                  <a:pt x="2100" y="380"/>
                </a:moveTo>
                <a:cubicBezTo>
                  <a:pt x="2107" y="380"/>
                  <a:pt x="2112" y="375"/>
                  <a:pt x="2112" y="367"/>
                </a:cubicBezTo>
                <a:cubicBezTo>
                  <a:pt x="2112" y="360"/>
                  <a:pt x="2107" y="355"/>
                  <a:pt x="2100" y="355"/>
                </a:cubicBezTo>
                <a:cubicBezTo>
                  <a:pt x="2093" y="355"/>
                  <a:pt x="2087" y="360"/>
                  <a:pt x="2087" y="367"/>
                </a:cubicBezTo>
                <a:cubicBezTo>
                  <a:pt x="2087" y="375"/>
                  <a:pt x="2093" y="380"/>
                  <a:pt x="2100" y="380"/>
                </a:cubicBezTo>
                <a:close/>
                <a:moveTo>
                  <a:pt x="2139" y="380"/>
                </a:moveTo>
                <a:cubicBezTo>
                  <a:pt x="2146" y="380"/>
                  <a:pt x="2152" y="375"/>
                  <a:pt x="2152" y="367"/>
                </a:cubicBezTo>
                <a:cubicBezTo>
                  <a:pt x="2152" y="360"/>
                  <a:pt x="2146" y="355"/>
                  <a:pt x="2139" y="355"/>
                </a:cubicBezTo>
                <a:cubicBezTo>
                  <a:pt x="2132" y="355"/>
                  <a:pt x="2126" y="360"/>
                  <a:pt x="2126" y="367"/>
                </a:cubicBezTo>
                <a:cubicBezTo>
                  <a:pt x="2126" y="375"/>
                  <a:pt x="2132" y="380"/>
                  <a:pt x="2139" y="380"/>
                </a:cubicBezTo>
                <a:close/>
                <a:moveTo>
                  <a:pt x="2179" y="380"/>
                </a:moveTo>
                <a:cubicBezTo>
                  <a:pt x="2186" y="380"/>
                  <a:pt x="2191" y="375"/>
                  <a:pt x="2191" y="367"/>
                </a:cubicBezTo>
                <a:cubicBezTo>
                  <a:pt x="2191" y="360"/>
                  <a:pt x="2186" y="355"/>
                  <a:pt x="2179" y="355"/>
                </a:cubicBezTo>
                <a:cubicBezTo>
                  <a:pt x="2171" y="355"/>
                  <a:pt x="2166" y="360"/>
                  <a:pt x="2166" y="367"/>
                </a:cubicBezTo>
                <a:cubicBezTo>
                  <a:pt x="2166" y="375"/>
                  <a:pt x="2171" y="380"/>
                  <a:pt x="2179" y="380"/>
                </a:cubicBezTo>
                <a:close/>
                <a:moveTo>
                  <a:pt x="2218" y="380"/>
                </a:moveTo>
                <a:cubicBezTo>
                  <a:pt x="2225" y="380"/>
                  <a:pt x="2231" y="375"/>
                  <a:pt x="2231" y="367"/>
                </a:cubicBezTo>
                <a:cubicBezTo>
                  <a:pt x="2231" y="360"/>
                  <a:pt x="2225" y="355"/>
                  <a:pt x="2218" y="355"/>
                </a:cubicBezTo>
                <a:cubicBezTo>
                  <a:pt x="2211" y="355"/>
                  <a:pt x="2205" y="360"/>
                  <a:pt x="2205" y="367"/>
                </a:cubicBezTo>
                <a:cubicBezTo>
                  <a:pt x="2205" y="375"/>
                  <a:pt x="2211" y="380"/>
                  <a:pt x="2218" y="380"/>
                </a:cubicBezTo>
                <a:close/>
                <a:moveTo>
                  <a:pt x="2257" y="380"/>
                </a:moveTo>
                <a:cubicBezTo>
                  <a:pt x="2264" y="380"/>
                  <a:pt x="2270" y="375"/>
                  <a:pt x="2270" y="367"/>
                </a:cubicBezTo>
                <a:cubicBezTo>
                  <a:pt x="2270" y="360"/>
                  <a:pt x="2264" y="355"/>
                  <a:pt x="2257" y="355"/>
                </a:cubicBezTo>
                <a:cubicBezTo>
                  <a:pt x="2250" y="355"/>
                  <a:pt x="2245" y="360"/>
                  <a:pt x="2245" y="367"/>
                </a:cubicBezTo>
                <a:cubicBezTo>
                  <a:pt x="2245" y="375"/>
                  <a:pt x="2250" y="380"/>
                  <a:pt x="2257" y="380"/>
                </a:cubicBezTo>
                <a:close/>
                <a:moveTo>
                  <a:pt x="2297" y="380"/>
                </a:moveTo>
                <a:cubicBezTo>
                  <a:pt x="2304" y="380"/>
                  <a:pt x="2310" y="375"/>
                  <a:pt x="2310" y="367"/>
                </a:cubicBezTo>
                <a:cubicBezTo>
                  <a:pt x="2310" y="360"/>
                  <a:pt x="2304" y="355"/>
                  <a:pt x="2297" y="355"/>
                </a:cubicBezTo>
                <a:cubicBezTo>
                  <a:pt x="2290" y="355"/>
                  <a:pt x="2284" y="360"/>
                  <a:pt x="2284" y="367"/>
                </a:cubicBezTo>
                <a:cubicBezTo>
                  <a:pt x="2284" y="375"/>
                  <a:pt x="2290" y="380"/>
                  <a:pt x="2297" y="380"/>
                </a:cubicBezTo>
                <a:close/>
                <a:moveTo>
                  <a:pt x="2336" y="380"/>
                </a:moveTo>
                <a:cubicBezTo>
                  <a:pt x="2343" y="380"/>
                  <a:pt x="2349" y="375"/>
                  <a:pt x="2349" y="367"/>
                </a:cubicBezTo>
                <a:cubicBezTo>
                  <a:pt x="2349" y="360"/>
                  <a:pt x="2343" y="355"/>
                  <a:pt x="2336" y="355"/>
                </a:cubicBezTo>
                <a:cubicBezTo>
                  <a:pt x="2329" y="355"/>
                  <a:pt x="2323" y="360"/>
                  <a:pt x="2323" y="367"/>
                </a:cubicBezTo>
                <a:cubicBezTo>
                  <a:pt x="2323" y="375"/>
                  <a:pt x="2329" y="380"/>
                  <a:pt x="2336" y="380"/>
                </a:cubicBezTo>
                <a:close/>
                <a:moveTo>
                  <a:pt x="2376" y="380"/>
                </a:moveTo>
                <a:cubicBezTo>
                  <a:pt x="2383" y="380"/>
                  <a:pt x="2388" y="375"/>
                  <a:pt x="2388" y="367"/>
                </a:cubicBezTo>
                <a:cubicBezTo>
                  <a:pt x="2388" y="360"/>
                  <a:pt x="2383" y="355"/>
                  <a:pt x="2376" y="355"/>
                </a:cubicBezTo>
                <a:cubicBezTo>
                  <a:pt x="2369" y="355"/>
                  <a:pt x="2363" y="360"/>
                  <a:pt x="2363" y="367"/>
                </a:cubicBezTo>
                <a:cubicBezTo>
                  <a:pt x="2363" y="375"/>
                  <a:pt x="2369" y="380"/>
                  <a:pt x="2376" y="380"/>
                </a:cubicBezTo>
                <a:close/>
                <a:moveTo>
                  <a:pt x="2415" y="380"/>
                </a:moveTo>
                <a:cubicBezTo>
                  <a:pt x="2422" y="380"/>
                  <a:pt x="2428" y="375"/>
                  <a:pt x="2428" y="367"/>
                </a:cubicBezTo>
                <a:cubicBezTo>
                  <a:pt x="2428" y="360"/>
                  <a:pt x="2422" y="355"/>
                  <a:pt x="2415" y="355"/>
                </a:cubicBezTo>
                <a:cubicBezTo>
                  <a:pt x="2408" y="355"/>
                  <a:pt x="2402" y="360"/>
                  <a:pt x="2402" y="367"/>
                </a:cubicBezTo>
                <a:cubicBezTo>
                  <a:pt x="2402" y="375"/>
                  <a:pt x="2408" y="380"/>
                  <a:pt x="2415" y="380"/>
                </a:cubicBezTo>
                <a:close/>
                <a:moveTo>
                  <a:pt x="2454" y="380"/>
                </a:moveTo>
                <a:cubicBezTo>
                  <a:pt x="2462" y="380"/>
                  <a:pt x="2467" y="375"/>
                  <a:pt x="2467" y="367"/>
                </a:cubicBezTo>
                <a:cubicBezTo>
                  <a:pt x="2467" y="360"/>
                  <a:pt x="2462" y="355"/>
                  <a:pt x="2454" y="355"/>
                </a:cubicBezTo>
                <a:cubicBezTo>
                  <a:pt x="2447" y="355"/>
                  <a:pt x="2442" y="360"/>
                  <a:pt x="2442" y="367"/>
                </a:cubicBezTo>
                <a:cubicBezTo>
                  <a:pt x="2442" y="375"/>
                  <a:pt x="2447" y="380"/>
                  <a:pt x="2454" y="380"/>
                </a:cubicBezTo>
                <a:close/>
                <a:moveTo>
                  <a:pt x="2494" y="380"/>
                </a:moveTo>
                <a:cubicBezTo>
                  <a:pt x="2501" y="380"/>
                  <a:pt x="2507" y="375"/>
                  <a:pt x="2507" y="367"/>
                </a:cubicBezTo>
                <a:cubicBezTo>
                  <a:pt x="2507" y="360"/>
                  <a:pt x="2501" y="355"/>
                  <a:pt x="2494" y="355"/>
                </a:cubicBezTo>
                <a:cubicBezTo>
                  <a:pt x="2487" y="355"/>
                  <a:pt x="2481" y="360"/>
                  <a:pt x="2481" y="367"/>
                </a:cubicBezTo>
                <a:cubicBezTo>
                  <a:pt x="2481" y="375"/>
                  <a:pt x="2487" y="380"/>
                  <a:pt x="2494" y="380"/>
                </a:cubicBezTo>
                <a:close/>
                <a:moveTo>
                  <a:pt x="2533" y="380"/>
                </a:moveTo>
                <a:cubicBezTo>
                  <a:pt x="2540" y="380"/>
                  <a:pt x="2546" y="375"/>
                  <a:pt x="2546" y="367"/>
                </a:cubicBezTo>
                <a:cubicBezTo>
                  <a:pt x="2546" y="360"/>
                  <a:pt x="2540" y="355"/>
                  <a:pt x="2533" y="355"/>
                </a:cubicBezTo>
                <a:cubicBezTo>
                  <a:pt x="2526" y="355"/>
                  <a:pt x="2521" y="360"/>
                  <a:pt x="2521" y="367"/>
                </a:cubicBezTo>
                <a:cubicBezTo>
                  <a:pt x="2521" y="375"/>
                  <a:pt x="2526" y="380"/>
                  <a:pt x="2533" y="380"/>
                </a:cubicBezTo>
                <a:close/>
                <a:moveTo>
                  <a:pt x="2573" y="380"/>
                </a:moveTo>
                <a:cubicBezTo>
                  <a:pt x="2580" y="380"/>
                  <a:pt x="2586" y="375"/>
                  <a:pt x="2586" y="367"/>
                </a:cubicBezTo>
                <a:cubicBezTo>
                  <a:pt x="2586" y="360"/>
                  <a:pt x="2580" y="355"/>
                  <a:pt x="2573" y="355"/>
                </a:cubicBezTo>
                <a:cubicBezTo>
                  <a:pt x="2566" y="355"/>
                  <a:pt x="2560" y="360"/>
                  <a:pt x="2560" y="367"/>
                </a:cubicBezTo>
                <a:cubicBezTo>
                  <a:pt x="2560" y="375"/>
                  <a:pt x="2566" y="380"/>
                  <a:pt x="2573" y="380"/>
                </a:cubicBezTo>
                <a:close/>
                <a:moveTo>
                  <a:pt x="2612" y="380"/>
                </a:moveTo>
                <a:cubicBezTo>
                  <a:pt x="2619" y="380"/>
                  <a:pt x="2625" y="375"/>
                  <a:pt x="2625" y="367"/>
                </a:cubicBezTo>
                <a:cubicBezTo>
                  <a:pt x="2625" y="360"/>
                  <a:pt x="2619" y="355"/>
                  <a:pt x="2612" y="355"/>
                </a:cubicBezTo>
                <a:cubicBezTo>
                  <a:pt x="2605" y="355"/>
                  <a:pt x="2599" y="360"/>
                  <a:pt x="2599" y="367"/>
                </a:cubicBezTo>
                <a:cubicBezTo>
                  <a:pt x="2599" y="375"/>
                  <a:pt x="2605" y="380"/>
                  <a:pt x="2612" y="380"/>
                </a:cubicBezTo>
                <a:close/>
                <a:moveTo>
                  <a:pt x="2652" y="380"/>
                </a:moveTo>
                <a:cubicBezTo>
                  <a:pt x="2659" y="380"/>
                  <a:pt x="2664" y="375"/>
                  <a:pt x="2664" y="367"/>
                </a:cubicBezTo>
                <a:cubicBezTo>
                  <a:pt x="2664" y="360"/>
                  <a:pt x="2659" y="355"/>
                  <a:pt x="2652" y="355"/>
                </a:cubicBezTo>
                <a:cubicBezTo>
                  <a:pt x="2645" y="355"/>
                  <a:pt x="2639" y="360"/>
                  <a:pt x="2639" y="367"/>
                </a:cubicBezTo>
                <a:cubicBezTo>
                  <a:pt x="2639" y="375"/>
                  <a:pt x="2645" y="380"/>
                  <a:pt x="2652" y="380"/>
                </a:cubicBezTo>
                <a:close/>
                <a:moveTo>
                  <a:pt x="2691" y="380"/>
                </a:moveTo>
                <a:cubicBezTo>
                  <a:pt x="2698" y="380"/>
                  <a:pt x="2704" y="375"/>
                  <a:pt x="2704" y="367"/>
                </a:cubicBezTo>
                <a:cubicBezTo>
                  <a:pt x="2704" y="360"/>
                  <a:pt x="2698" y="355"/>
                  <a:pt x="2691" y="355"/>
                </a:cubicBezTo>
                <a:cubicBezTo>
                  <a:pt x="2684" y="355"/>
                  <a:pt x="2678" y="360"/>
                  <a:pt x="2678" y="367"/>
                </a:cubicBezTo>
                <a:cubicBezTo>
                  <a:pt x="2678" y="375"/>
                  <a:pt x="2684" y="380"/>
                  <a:pt x="2691" y="380"/>
                </a:cubicBezTo>
                <a:close/>
                <a:moveTo>
                  <a:pt x="2730" y="380"/>
                </a:moveTo>
                <a:cubicBezTo>
                  <a:pt x="2738" y="380"/>
                  <a:pt x="2743" y="375"/>
                  <a:pt x="2743" y="367"/>
                </a:cubicBezTo>
                <a:cubicBezTo>
                  <a:pt x="2743" y="360"/>
                  <a:pt x="2738" y="355"/>
                  <a:pt x="2730" y="355"/>
                </a:cubicBezTo>
                <a:cubicBezTo>
                  <a:pt x="2723" y="355"/>
                  <a:pt x="2718" y="360"/>
                  <a:pt x="2718" y="367"/>
                </a:cubicBezTo>
                <a:cubicBezTo>
                  <a:pt x="2718" y="375"/>
                  <a:pt x="2723" y="380"/>
                  <a:pt x="2730" y="380"/>
                </a:cubicBezTo>
                <a:close/>
                <a:moveTo>
                  <a:pt x="2770" y="380"/>
                </a:moveTo>
                <a:cubicBezTo>
                  <a:pt x="2777" y="380"/>
                  <a:pt x="2783" y="375"/>
                  <a:pt x="2783" y="367"/>
                </a:cubicBezTo>
                <a:cubicBezTo>
                  <a:pt x="2783" y="360"/>
                  <a:pt x="2777" y="355"/>
                  <a:pt x="2770" y="355"/>
                </a:cubicBezTo>
                <a:cubicBezTo>
                  <a:pt x="2763" y="355"/>
                  <a:pt x="2757" y="360"/>
                  <a:pt x="2757" y="367"/>
                </a:cubicBezTo>
                <a:cubicBezTo>
                  <a:pt x="2757" y="375"/>
                  <a:pt x="2763" y="380"/>
                  <a:pt x="2770" y="380"/>
                </a:cubicBezTo>
                <a:close/>
                <a:moveTo>
                  <a:pt x="2809" y="380"/>
                </a:moveTo>
                <a:cubicBezTo>
                  <a:pt x="2816" y="380"/>
                  <a:pt x="2822" y="375"/>
                  <a:pt x="2822" y="367"/>
                </a:cubicBezTo>
                <a:cubicBezTo>
                  <a:pt x="2822" y="360"/>
                  <a:pt x="2816" y="355"/>
                  <a:pt x="2809" y="355"/>
                </a:cubicBezTo>
                <a:cubicBezTo>
                  <a:pt x="2802" y="355"/>
                  <a:pt x="2797" y="360"/>
                  <a:pt x="2797" y="367"/>
                </a:cubicBezTo>
                <a:cubicBezTo>
                  <a:pt x="2797" y="375"/>
                  <a:pt x="2802" y="380"/>
                  <a:pt x="2809" y="380"/>
                </a:cubicBezTo>
                <a:close/>
                <a:moveTo>
                  <a:pt x="2849" y="380"/>
                </a:moveTo>
                <a:cubicBezTo>
                  <a:pt x="2856" y="380"/>
                  <a:pt x="2861" y="375"/>
                  <a:pt x="2861" y="367"/>
                </a:cubicBezTo>
                <a:cubicBezTo>
                  <a:pt x="2861" y="360"/>
                  <a:pt x="2856" y="355"/>
                  <a:pt x="2849" y="355"/>
                </a:cubicBezTo>
                <a:cubicBezTo>
                  <a:pt x="2842" y="355"/>
                  <a:pt x="2836" y="360"/>
                  <a:pt x="2836" y="367"/>
                </a:cubicBezTo>
                <a:cubicBezTo>
                  <a:pt x="2836" y="375"/>
                  <a:pt x="2842" y="380"/>
                  <a:pt x="2849" y="380"/>
                </a:cubicBezTo>
                <a:close/>
                <a:moveTo>
                  <a:pt x="2888" y="380"/>
                </a:moveTo>
                <a:cubicBezTo>
                  <a:pt x="2895" y="380"/>
                  <a:pt x="2901" y="375"/>
                  <a:pt x="2901" y="367"/>
                </a:cubicBezTo>
                <a:cubicBezTo>
                  <a:pt x="2901" y="360"/>
                  <a:pt x="2895" y="355"/>
                  <a:pt x="2888" y="355"/>
                </a:cubicBezTo>
                <a:cubicBezTo>
                  <a:pt x="2881" y="355"/>
                  <a:pt x="2875" y="360"/>
                  <a:pt x="2875" y="367"/>
                </a:cubicBezTo>
                <a:cubicBezTo>
                  <a:pt x="2875" y="375"/>
                  <a:pt x="2881" y="380"/>
                  <a:pt x="2888" y="380"/>
                </a:cubicBezTo>
                <a:close/>
                <a:moveTo>
                  <a:pt x="2928" y="380"/>
                </a:moveTo>
                <a:cubicBezTo>
                  <a:pt x="2935" y="380"/>
                  <a:pt x="2940" y="375"/>
                  <a:pt x="2940" y="367"/>
                </a:cubicBezTo>
                <a:cubicBezTo>
                  <a:pt x="2940" y="360"/>
                  <a:pt x="2935" y="355"/>
                  <a:pt x="2928" y="355"/>
                </a:cubicBezTo>
                <a:cubicBezTo>
                  <a:pt x="2921" y="355"/>
                  <a:pt x="2915" y="360"/>
                  <a:pt x="2915" y="367"/>
                </a:cubicBezTo>
                <a:cubicBezTo>
                  <a:pt x="2915" y="375"/>
                  <a:pt x="2921" y="380"/>
                  <a:pt x="2928" y="380"/>
                </a:cubicBezTo>
                <a:close/>
                <a:moveTo>
                  <a:pt x="2967" y="380"/>
                </a:moveTo>
                <a:cubicBezTo>
                  <a:pt x="2974" y="380"/>
                  <a:pt x="2980" y="375"/>
                  <a:pt x="2980" y="367"/>
                </a:cubicBezTo>
                <a:cubicBezTo>
                  <a:pt x="2980" y="360"/>
                  <a:pt x="2974" y="355"/>
                  <a:pt x="2967" y="355"/>
                </a:cubicBezTo>
                <a:cubicBezTo>
                  <a:pt x="2960" y="355"/>
                  <a:pt x="2954" y="360"/>
                  <a:pt x="2954" y="367"/>
                </a:cubicBezTo>
                <a:cubicBezTo>
                  <a:pt x="2954" y="375"/>
                  <a:pt x="2960" y="380"/>
                  <a:pt x="2967" y="380"/>
                </a:cubicBezTo>
                <a:close/>
                <a:moveTo>
                  <a:pt x="3006" y="380"/>
                </a:moveTo>
                <a:cubicBezTo>
                  <a:pt x="3013" y="380"/>
                  <a:pt x="3019" y="375"/>
                  <a:pt x="3019" y="367"/>
                </a:cubicBezTo>
                <a:cubicBezTo>
                  <a:pt x="3019" y="360"/>
                  <a:pt x="3013" y="355"/>
                  <a:pt x="3006" y="355"/>
                </a:cubicBezTo>
                <a:cubicBezTo>
                  <a:pt x="2999" y="355"/>
                  <a:pt x="2994" y="360"/>
                  <a:pt x="2994" y="367"/>
                </a:cubicBezTo>
                <a:cubicBezTo>
                  <a:pt x="2994" y="375"/>
                  <a:pt x="2999" y="380"/>
                  <a:pt x="3006" y="380"/>
                </a:cubicBezTo>
                <a:close/>
                <a:moveTo>
                  <a:pt x="3046" y="380"/>
                </a:moveTo>
                <a:cubicBezTo>
                  <a:pt x="3053" y="380"/>
                  <a:pt x="3059" y="375"/>
                  <a:pt x="3059" y="367"/>
                </a:cubicBezTo>
                <a:cubicBezTo>
                  <a:pt x="3059" y="360"/>
                  <a:pt x="3053" y="355"/>
                  <a:pt x="3046" y="355"/>
                </a:cubicBezTo>
                <a:cubicBezTo>
                  <a:pt x="3039" y="355"/>
                  <a:pt x="3033" y="360"/>
                  <a:pt x="3033" y="367"/>
                </a:cubicBezTo>
                <a:cubicBezTo>
                  <a:pt x="3033" y="375"/>
                  <a:pt x="3039" y="380"/>
                  <a:pt x="3046" y="380"/>
                </a:cubicBezTo>
                <a:close/>
                <a:moveTo>
                  <a:pt x="3085" y="380"/>
                </a:moveTo>
                <a:cubicBezTo>
                  <a:pt x="3092" y="380"/>
                  <a:pt x="3098" y="375"/>
                  <a:pt x="3098" y="367"/>
                </a:cubicBezTo>
                <a:cubicBezTo>
                  <a:pt x="3098" y="360"/>
                  <a:pt x="3092" y="355"/>
                  <a:pt x="3085" y="355"/>
                </a:cubicBezTo>
                <a:cubicBezTo>
                  <a:pt x="3078" y="355"/>
                  <a:pt x="3073" y="360"/>
                  <a:pt x="3073" y="367"/>
                </a:cubicBezTo>
                <a:cubicBezTo>
                  <a:pt x="3073" y="375"/>
                  <a:pt x="3078" y="380"/>
                  <a:pt x="3085" y="380"/>
                </a:cubicBezTo>
                <a:close/>
                <a:moveTo>
                  <a:pt x="3125" y="380"/>
                </a:moveTo>
                <a:cubicBezTo>
                  <a:pt x="3132" y="380"/>
                  <a:pt x="3137" y="375"/>
                  <a:pt x="3137" y="367"/>
                </a:cubicBezTo>
                <a:cubicBezTo>
                  <a:pt x="3137" y="360"/>
                  <a:pt x="3132" y="355"/>
                  <a:pt x="3125" y="355"/>
                </a:cubicBezTo>
                <a:cubicBezTo>
                  <a:pt x="3118" y="355"/>
                  <a:pt x="3112" y="360"/>
                  <a:pt x="3112" y="367"/>
                </a:cubicBezTo>
                <a:cubicBezTo>
                  <a:pt x="3112" y="375"/>
                  <a:pt x="3118" y="380"/>
                  <a:pt x="3125" y="380"/>
                </a:cubicBezTo>
                <a:close/>
                <a:moveTo>
                  <a:pt x="3164" y="380"/>
                </a:moveTo>
                <a:cubicBezTo>
                  <a:pt x="3171" y="380"/>
                  <a:pt x="3177" y="375"/>
                  <a:pt x="3177" y="367"/>
                </a:cubicBezTo>
                <a:cubicBezTo>
                  <a:pt x="3177" y="360"/>
                  <a:pt x="3171" y="355"/>
                  <a:pt x="3164" y="355"/>
                </a:cubicBezTo>
                <a:cubicBezTo>
                  <a:pt x="3157" y="355"/>
                  <a:pt x="3151" y="360"/>
                  <a:pt x="3151" y="367"/>
                </a:cubicBezTo>
                <a:cubicBezTo>
                  <a:pt x="3151" y="375"/>
                  <a:pt x="3157" y="380"/>
                  <a:pt x="3164" y="380"/>
                </a:cubicBezTo>
                <a:close/>
                <a:moveTo>
                  <a:pt x="3204" y="380"/>
                </a:moveTo>
                <a:cubicBezTo>
                  <a:pt x="3211" y="380"/>
                  <a:pt x="3216" y="375"/>
                  <a:pt x="3216" y="367"/>
                </a:cubicBezTo>
                <a:cubicBezTo>
                  <a:pt x="3216" y="360"/>
                  <a:pt x="3211" y="355"/>
                  <a:pt x="3204" y="355"/>
                </a:cubicBezTo>
                <a:cubicBezTo>
                  <a:pt x="3197" y="355"/>
                  <a:pt x="3191" y="360"/>
                  <a:pt x="3191" y="367"/>
                </a:cubicBezTo>
                <a:cubicBezTo>
                  <a:pt x="3191" y="375"/>
                  <a:pt x="3197" y="380"/>
                  <a:pt x="3204" y="380"/>
                </a:cubicBezTo>
                <a:close/>
                <a:moveTo>
                  <a:pt x="3243" y="380"/>
                </a:moveTo>
                <a:cubicBezTo>
                  <a:pt x="3250" y="380"/>
                  <a:pt x="3256" y="375"/>
                  <a:pt x="3256" y="367"/>
                </a:cubicBezTo>
                <a:cubicBezTo>
                  <a:pt x="3256" y="360"/>
                  <a:pt x="3250" y="355"/>
                  <a:pt x="3243" y="355"/>
                </a:cubicBezTo>
                <a:cubicBezTo>
                  <a:pt x="3236" y="355"/>
                  <a:pt x="3230" y="360"/>
                  <a:pt x="3230" y="367"/>
                </a:cubicBezTo>
                <a:cubicBezTo>
                  <a:pt x="3230" y="375"/>
                  <a:pt x="3236" y="380"/>
                  <a:pt x="3243" y="380"/>
                </a:cubicBezTo>
                <a:close/>
                <a:moveTo>
                  <a:pt x="3282" y="380"/>
                </a:moveTo>
                <a:cubicBezTo>
                  <a:pt x="3289" y="380"/>
                  <a:pt x="3295" y="375"/>
                  <a:pt x="3295" y="367"/>
                </a:cubicBezTo>
                <a:cubicBezTo>
                  <a:pt x="3295" y="360"/>
                  <a:pt x="3289" y="355"/>
                  <a:pt x="3282" y="355"/>
                </a:cubicBezTo>
                <a:cubicBezTo>
                  <a:pt x="3275" y="355"/>
                  <a:pt x="3270" y="360"/>
                  <a:pt x="3270" y="367"/>
                </a:cubicBezTo>
                <a:cubicBezTo>
                  <a:pt x="3270" y="375"/>
                  <a:pt x="3275" y="380"/>
                  <a:pt x="3282" y="380"/>
                </a:cubicBezTo>
                <a:close/>
                <a:moveTo>
                  <a:pt x="3322" y="380"/>
                </a:moveTo>
                <a:cubicBezTo>
                  <a:pt x="3329" y="380"/>
                  <a:pt x="3335" y="375"/>
                  <a:pt x="3335" y="367"/>
                </a:cubicBezTo>
                <a:cubicBezTo>
                  <a:pt x="3335" y="360"/>
                  <a:pt x="3329" y="355"/>
                  <a:pt x="3322" y="355"/>
                </a:cubicBezTo>
                <a:cubicBezTo>
                  <a:pt x="3315" y="355"/>
                  <a:pt x="3309" y="360"/>
                  <a:pt x="3309" y="367"/>
                </a:cubicBezTo>
                <a:cubicBezTo>
                  <a:pt x="3309" y="375"/>
                  <a:pt x="3315" y="380"/>
                  <a:pt x="3322" y="380"/>
                </a:cubicBezTo>
                <a:close/>
                <a:moveTo>
                  <a:pt x="3361" y="380"/>
                </a:moveTo>
                <a:cubicBezTo>
                  <a:pt x="3368" y="380"/>
                  <a:pt x="3374" y="375"/>
                  <a:pt x="3374" y="367"/>
                </a:cubicBezTo>
                <a:cubicBezTo>
                  <a:pt x="3374" y="360"/>
                  <a:pt x="3368" y="355"/>
                  <a:pt x="3361" y="355"/>
                </a:cubicBezTo>
                <a:cubicBezTo>
                  <a:pt x="3354" y="355"/>
                  <a:pt x="3348" y="360"/>
                  <a:pt x="3348" y="367"/>
                </a:cubicBezTo>
                <a:cubicBezTo>
                  <a:pt x="3348" y="375"/>
                  <a:pt x="3354" y="380"/>
                  <a:pt x="3361" y="380"/>
                </a:cubicBezTo>
                <a:close/>
                <a:moveTo>
                  <a:pt x="3401" y="380"/>
                </a:moveTo>
                <a:cubicBezTo>
                  <a:pt x="3408" y="380"/>
                  <a:pt x="3413" y="375"/>
                  <a:pt x="3413" y="367"/>
                </a:cubicBezTo>
                <a:cubicBezTo>
                  <a:pt x="3413" y="360"/>
                  <a:pt x="3408" y="355"/>
                  <a:pt x="3401" y="355"/>
                </a:cubicBezTo>
                <a:cubicBezTo>
                  <a:pt x="3394" y="355"/>
                  <a:pt x="3388" y="360"/>
                  <a:pt x="3388" y="367"/>
                </a:cubicBezTo>
                <a:cubicBezTo>
                  <a:pt x="3388" y="375"/>
                  <a:pt x="3394" y="380"/>
                  <a:pt x="3401" y="380"/>
                </a:cubicBezTo>
                <a:close/>
                <a:moveTo>
                  <a:pt x="3440" y="380"/>
                </a:moveTo>
                <a:cubicBezTo>
                  <a:pt x="3447" y="380"/>
                  <a:pt x="3453" y="375"/>
                  <a:pt x="3453" y="367"/>
                </a:cubicBezTo>
                <a:cubicBezTo>
                  <a:pt x="3453" y="360"/>
                  <a:pt x="3447" y="355"/>
                  <a:pt x="3440" y="355"/>
                </a:cubicBezTo>
                <a:cubicBezTo>
                  <a:pt x="3433" y="355"/>
                  <a:pt x="3427" y="360"/>
                  <a:pt x="3427" y="367"/>
                </a:cubicBezTo>
                <a:cubicBezTo>
                  <a:pt x="3427" y="375"/>
                  <a:pt x="3433" y="380"/>
                  <a:pt x="3440" y="380"/>
                </a:cubicBezTo>
                <a:close/>
                <a:moveTo>
                  <a:pt x="3480" y="380"/>
                </a:moveTo>
                <a:cubicBezTo>
                  <a:pt x="3487" y="380"/>
                  <a:pt x="3492" y="375"/>
                  <a:pt x="3492" y="367"/>
                </a:cubicBezTo>
                <a:cubicBezTo>
                  <a:pt x="3492" y="360"/>
                  <a:pt x="3487" y="355"/>
                  <a:pt x="3480" y="355"/>
                </a:cubicBezTo>
                <a:cubicBezTo>
                  <a:pt x="3472" y="355"/>
                  <a:pt x="3467" y="360"/>
                  <a:pt x="3467" y="367"/>
                </a:cubicBezTo>
                <a:cubicBezTo>
                  <a:pt x="3467" y="375"/>
                  <a:pt x="3472" y="380"/>
                  <a:pt x="3480" y="380"/>
                </a:cubicBezTo>
                <a:close/>
                <a:moveTo>
                  <a:pt x="50" y="394"/>
                </a:moveTo>
                <a:cubicBezTo>
                  <a:pt x="43" y="394"/>
                  <a:pt x="37" y="400"/>
                  <a:pt x="37" y="407"/>
                </a:cubicBezTo>
                <a:cubicBezTo>
                  <a:pt x="37" y="414"/>
                  <a:pt x="43" y="420"/>
                  <a:pt x="50" y="420"/>
                </a:cubicBezTo>
                <a:cubicBezTo>
                  <a:pt x="57" y="420"/>
                  <a:pt x="62" y="414"/>
                  <a:pt x="62" y="407"/>
                </a:cubicBezTo>
                <a:cubicBezTo>
                  <a:pt x="62" y="400"/>
                  <a:pt x="57" y="394"/>
                  <a:pt x="50" y="394"/>
                </a:cubicBezTo>
                <a:close/>
                <a:moveTo>
                  <a:pt x="89" y="420"/>
                </a:moveTo>
                <a:cubicBezTo>
                  <a:pt x="96" y="420"/>
                  <a:pt x="102" y="414"/>
                  <a:pt x="102" y="407"/>
                </a:cubicBezTo>
                <a:cubicBezTo>
                  <a:pt x="102" y="400"/>
                  <a:pt x="96" y="394"/>
                  <a:pt x="89" y="394"/>
                </a:cubicBezTo>
                <a:cubicBezTo>
                  <a:pt x="82" y="394"/>
                  <a:pt x="76" y="400"/>
                  <a:pt x="76" y="407"/>
                </a:cubicBezTo>
                <a:cubicBezTo>
                  <a:pt x="76" y="414"/>
                  <a:pt x="82" y="420"/>
                  <a:pt x="89" y="420"/>
                </a:cubicBezTo>
                <a:close/>
                <a:moveTo>
                  <a:pt x="128" y="420"/>
                </a:moveTo>
                <a:cubicBezTo>
                  <a:pt x="136" y="420"/>
                  <a:pt x="141" y="414"/>
                  <a:pt x="141" y="407"/>
                </a:cubicBezTo>
                <a:cubicBezTo>
                  <a:pt x="141" y="400"/>
                  <a:pt x="136" y="394"/>
                  <a:pt x="128" y="394"/>
                </a:cubicBezTo>
                <a:cubicBezTo>
                  <a:pt x="121" y="394"/>
                  <a:pt x="116" y="400"/>
                  <a:pt x="116" y="407"/>
                </a:cubicBezTo>
                <a:cubicBezTo>
                  <a:pt x="116" y="414"/>
                  <a:pt x="121" y="420"/>
                  <a:pt x="128" y="420"/>
                </a:cubicBezTo>
                <a:close/>
                <a:moveTo>
                  <a:pt x="168" y="394"/>
                </a:moveTo>
                <a:cubicBezTo>
                  <a:pt x="161" y="394"/>
                  <a:pt x="155" y="400"/>
                  <a:pt x="155" y="407"/>
                </a:cubicBezTo>
                <a:cubicBezTo>
                  <a:pt x="155" y="414"/>
                  <a:pt x="161" y="420"/>
                  <a:pt x="168" y="420"/>
                </a:cubicBezTo>
                <a:cubicBezTo>
                  <a:pt x="175" y="420"/>
                  <a:pt x="181" y="414"/>
                  <a:pt x="181" y="407"/>
                </a:cubicBezTo>
                <a:cubicBezTo>
                  <a:pt x="181" y="400"/>
                  <a:pt x="175" y="394"/>
                  <a:pt x="168" y="394"/>
                </a:cubicBezTo>
                <a:close/>
                <a:moveTo>
                  <a:pt x="207" y="394"/>
                </a:moveTo>
                <a:cubicBezTo>
                  <a:pt x="200" y="394"/>
                  <a:pt x="195" y="400"/>
                  <a:pt x="195" y="407"/>
                </a:cubicBezTo>
                <a:cubicBezTo>
                  <a:pt x="195" y="414"/>
                  <a:pt x="200" y="420"/>
                  <a:pt x="207" y="420"/>
                </a:cubicBezTo>
                <a:cubicBezTo>
                  <a:pt x="214" y="420"/>
                  <a:pt x="220" y="414"/>
                  <a:pt x="220" y="407"/>
                </a:cubicBezTo>
                <a:cubicBezTo>
                  <a:pt x="220" y="400"/>
                  <a:pt x="214" y="394"/>
                  <a:pt x="207" y="394"/>
                </a:cubicBezTo>
                <a:close/>
                <a:moveTo>
                  <a:pt x="247" y="394"/>
                </a:moveTo>
                <a:cubicBezTo>
                  <a:pt x="240" y="394"/>
                  <a:pt x="234" y="400"/>
                  <a:pt x="234" y="407"/>
                </a:cubicBezTo>
                <a:cubicBezTo>
                  <a:pt x="234" y="414"/>
                  <a:pt x="240" y="420"/>
                  <a:pt x="247" y="420"/>
                </a:cubicBezTo>
                <a:cubicBezTo>
                  <a:pt x="254" y="420"/>
                  <a:pt x="260" y="414"/>
                  <a:pt x="260" y="407"/>
                </a:cubicBezTo>
                <a:cubicBezTo>
                  <a:pt x="260" y="400"/>
                  <a:pt x="254" y="394"/>
                  <a:pt x="247" y="394"/>
                </a:cubicBezTo>
                <a:close/>
                <a:moveTo>
                  <a:pt x="286" y="394"/>
                </a:moveTo>
                <a:cubicBezTo>
                  <a:pt x="279" y="394"/>
                  <a:pt x="273" y="400"/>
                  <a:pt x="273" y="407"/>
                </a:cubicBezTo>
                <a:cubicBezTo>
                  <a:pt x="273" y="414"/>
                  <a:pt x="279" y="420"/>
                  <a:pt x="286" y="420"/>
                </a:cubicBezTo>
                <a:cubicBezTo>
                  <a:pt x="293" y="420"/>
                  <a:pt x="299" y="414"/>
                  <a:pt x="299" y="407"/>
                </a:cubicBezTo>
                <a:cubicBezTo>
                  <a:pt x="299" y="400"/>
                  <a:pt x="293" y="394"/>
                  <a:pt x="286" y="394"/>
                </a:cubicBezTo>
                <a:close/>
                <a:moveTo>
                  <a:pt x="326" y="420"/>
                </a:moveTo>
                <a:cubicBezTo>
                  <a:pt x="333" y="420"/>
                  <a:pt x="338" y="414"/>
                  <a:pt x="338" y="407"/>
                </a:cubicBezTo>
                <a:cubicBezTo>
                  <a:pt x="338" y="400"/>
                  <a:pt x="333" y="394"/>
                  <a:pt x="326" y="394"/>
                </a:cubicBezTo>
                <a:cubicBezTo>
                  <a:pt x="319" y="394"/>
                  <a:pt x="313" y="400"/>
                  <a:pt x="313" y="407"/>
                </a:cubicBezTo>
                <a:cubicBezTo>
                  <a:pt x="313" y="414"/>
                  <a:pt x="319" y="420"/>
                  <a:pt x="326" y="420"/>
                </a:cubicBezTo>
                <a:close/>
                <a:moveTo>
                  <a:pt x="365" y="420"/>
                </a:moveTo>
                <a:cubicBezTo>
                  <a:pt x="372" y="420"/>
                  <a:pt x="378" y="414"/>
                  <a:pt x="378" y="407"/>
                </a:cubicBezTo>
                <a:cubicBezTo>
                  <a:pt x="378" y="400"/>
                  <a:pt x="372" y="394"/>
                  <a:pt x="365" y="394"/>
                </a:cubicBezTo>
                <a:cubicBezTo>
                  <a:pt x="358" y="394"/>
                  <a:pt x="352" y="400"/>
                  <a:pt x="352" y="407"/>
                </a:cubicBezTo>
                <a:cubicBezTo>
                  <a:pt x="352" y="414"/>
                  <a:pt x="358" y="420"/>
                  <a:pt x="365" y="420"/>
                </a:cubicBezTo>
                <a:close/>
                <a:moveTo>
                  <a:pt x="404" y="420"/>
                </a:moveTo>
                <a:cubicBezTo>
                  <a:pt x="411" y="420"/>
                  <a:pt x="417" y="414"/>
                  <a:pt x="417" y="407"/>
                </a:cubicBezTo>
                <a:cubicBezTo>
                  <a:pt x="417" y="400"/>
                  <a:pt x="411" y="394"/>
                  <a:pt x="404" y="394"/>
                </a:cubicBezTo>
                <a:cubicBezTo>
                  <a:pt x="397" y="394"/>
                  <a:pt x="392" y="400"/>
                  <a:pt x="392" y="407"/>
                </a:cubicBezTo>
                <a:cubicBezTo>
                  <a:pt x="392" y="414"/>
                  <a:pt x="397" y="420"/>
                  <a:pt x="404" y="420"/>
                </a:cubicBezTo>
                <a:close/>
                <a:moveTo>
                  <a:pt x="444" y="420"/>
                </a:moveTo>
                <a:cubicBezTo>
                  <a:pt x="451" y="420"/>
                  <a:pt x="457" y="414"/>
                  <a:pt x="457" y="407"/>
                </a:cubicBezTo>
                <a:cubicBezTo>
                  <a:pt x="457" y="400"/>
                  <a:pt x="451" y="394"/>
                  <a:pt x="444" y="394"/>
                </a:cubicBezTo>
                <a:cubicBezTo>
                  <a:pt x="437" y="394"/>
                  <a:pt x="431" y="400"/>
                  <a:pt x="431" y="407"/>
                </a:cubicBezTo>
                <a:cubicBezTo>
                  <a:pt x="431" y="414"/>
                  <a:pt x="437" y="420"/>
                  <a:pt x="444" y="420"/>
                </a:cubicBezTo>
                <a:close/>
                <a:moveTo>
                  <a:pt x="483" y="420"/>
                </a:moveTo>
                <a:cubicBezTo>
                  <a:pt x="490" y="420"/>
                  <a:pt x="496" y="414"/>
                  <a:pt x="496" y="407"/>
                </a:cubicBezTo>
                <a:cubicBezTo>
                  <a:pt x="496" y="400"/>
                  <a:pt x="490" y="394"/>
                  <a:pt x="483" y="394"/>
                </a:cubicBezTo>
                <a:cubicBezTo>
                  <a:pt x="476" y="394"/>
                  <a:pt x="471" y="400"/>
                  <a:pt x="471" y="407"/>
                </a:cubicBezTo>
                <a:cubicBezTo>
                  <a:pt x="471" y="414"/>
                  <a:pt x="476" y="420"/>
                  <a:pt x="483" y="420"/>
                </a:cubicBezTo>
                <a:close/>
                <a:moveTo>
                  <a:pt x="523" y="396"/>
                </a:moveTo>
                <a:cubicBezTo>
                  <a:pt x="517" y="396"/>
                  <a:pt x="512" y="401"/>
                  <a:pt x="512" y="407"/>
                </a:cubicBezTo>
                <a:cubicBezTo>
                  <a:pt x="512" y="413"/>
                  <a:pt x="517" y="418"/>
                  <a:pt x="523" y="418"/>
                </a:cubicBezTo>
                <a:cubicBezTo>
                  <a:pt x="529" y="418"/>
                  <a:pt x="533" y="413"/>
                  <a:pt x="533" y="407"/>
                </a:cubicBezTo>
                <a:cubicBezTo>
                  <a:pt x="533" y="401"/>
                  <a:pt x="529" y="396"/>
                  <a:pt x="523" y="396"/>
                </a:cubicBezTo>
                <a:close/>
                <a:moveTo>
                  <a:pt x="562" y="394"/>
                </a:moveTo>
                <a:cubicBezTo>
                  <a:pt x="555" y="394"/>
                  <a:pt x="549" y="400"/>
                  <a:pt x="549" y="407"/>
                </a:cubicBezTo>
                <a:cubicBezTo>
                  <a:pt x="549" y="414"/>
                  <a:pt x="555" y="420"/>
                  <a:pt x="562" y="420"/>
                </a:cubicBezTo>
                <a:cubicBezTo>
                  <a:pt x="569" y="420"/>
                  <a:pt x="575" y="414"/>
                  <a:pt x="575" y="407"/>
                </a:cubicBezTo>
                <a:cubicBezTo>
                  <a:pt x="575" y="400"/>
                  <a:pt x="569" y="394"/>
                  <a:pt x="562" y="394"/>
                </a:cubicBezTo>
                <a:close/>
                <a:moveTo>
                  <a:pt x="602" y="420"/>
                </a:moveTo>
                <a:cubicBezTo>
                  <a:pt x="609" y="420"/>
                  <a:pt x="614" y="414"/>
                  <a:pt x="614" y="407"/>
                </a:cubicBezTo>
                <a:cubicBezTo>
                  <a:pt x="614" y="400"/>
                  <a:pt x="609" y="394"/>
                  <a:pt x="602" y="394"/>
                </a:cubicBezTo>
                <a:cubicBezTo>
                  <a:pt x="595" y="394"/>
                  <a:pt x="589" y="400"/>
                  <a:pt x="589" y="407"/>
                </a:cubicBezTo>
                <a:cubicBezTo>
                  <a:pt x="589" y="414"/>
                  <a:pt x="595" y="420"/>
                  <a:pt x="602" y="420"/>
                </a:cubicBezTo>
                <a:close/>
                <a:moveTo>
                  <a:pt x="641" y="420"/>
                </a:moveTo>
                <a:cubicBezTo>
                  <a:pt x="648" y="420"/>
                  <a:pt x="654" y="414"/>
                  <a:pt x="654" y="407"/>
                </a:cubicBezTo>
                <a:cubicBezTo>
                  <a:pt x="654" y="400"/>
                  <a:pt x="648" y="394"/>
                  <a:pt x="641" y="394"/>
                </a:cubicBezTo>
                <a:cubicBezTo>
                  <a:pt x="634" y="394"/>
                  <a:pt x="628" y="400"/>
                  <a:pt x="628" y="407"/>
                </a:cubicBezTo>
                <a:cubicBezTo>
                  <a:pt x="628" y="414"/>
                  <a:pt x="634" y="420"/>
                  <a:pt x="641" y="420"/>
                </a:cubicBezTo>
                <a:close/>
                <a:moveTo>
                  <a:pt x="680" y="420"/>
                </a:moveTo>
                <a:cubicBezTo>
                  <a:pt x="687" y="420"/>
                  <a:pt x="693" y="414"/>
                  <a:pt x="693" y="407"/>
                </a:cubicBezTo>
                <a:cubicBezTo>
                  <a:pt x="693" y="400"/>
                  <a:pt x="687" y="394"/>
                  <a:pt x="680" y="394"/>
                </a:cubicBezTo>
                <a:cubicBezTo>
                  <a:pt x="673" y="394"/>
                  <a:pt x="668" y="400"/>
                  <a:pt x="668" y="407"/>
                </a:cubicBezTo>
                <a:cubicBezTo>
                  <a:pt x="668" y="414"/>
                  <a:pt x="673" y="420"/>
                  <a:pt x="680" y="420"/>
                </a:cubicBezTo>
                <a:close/>
                <a:moveTo>
                  <a:pt x="720" y="420"/>
                </a:moveTo>
                <a:cubicBezTo>
                  <a:pt x="727" y="420"/>
                  <a:pt x="733" y="414"/>
                  <a:pt x="733" y="407"/>
                </a:cubicBezTo>
                <a:cubicBezTo>
                  <a:pt x="733" y="400"/>
                  <a:pt x="727" y="394"/>
                  <a:pt x="720" y="394"/>
                </a:cubicBezTo>
                <a:cubicBezTo>
                  <a:pt x="713" y="394"/>
                  <a:pt x="707" y="400"/>
                  <a:pt x="707" y="407"/>
                </a:cubicBezTo>
                <a:cubicBezTo>
                  <a:pt x="707" y="414"/>
                  <a:pt x="713" y="420"/>
                  <a:pt x="720" y="420"/>
                </a:cubicBezTo>
                <a:close/>
                <a:moveTo>
                  <a:pt x="917" y="420"/>
                </a:moveTo>
                <a:cubicBezTo>
                  <a:pt x="924" y="420"/>
                  <a:pt x="930" y="414"/>
                  <a:pt x="930" y="407"/>
                </a:cubicBezTo>
                <a:cubicBezTo>
                  <a:pt x="930" y="400"/>
                  <a:pt x="924" y="394"/>
                  <a:pt x="917" y="394"/>
                </a:cubicBezTo>
                <a:cubicBezTo>
                  <a:pt x="910" y="394"/>
                  <a:pt x="904" y="400"/>
                  <a:pt x="904" y="407"/>
                </a:cubicBezTo>
                <a:cubicBezTo>
                  <a:pt x="904" y="414"/>
                  <a:pt x="910" y="420"/>
                  <a:pt x="917" y="420"/>
                </a:cubicBezTo>
                <a:close/>
                <a:moveTo>
                  <a:pt x="956" y="394"/>
                </a:moveTo>
                <a:cubicBezTo>
                  <a:pt x="949" y="394"/>
                  <a:pt x="944" y="400"/>
                  <a:pt x="944" y="407"/>
                </a:cubicBezTo>
                <a:cubicBezTo>
                  <a:pt x="944" y="414"/>
                  <a:pt x="949" y="420"/>
                  <a:pt x="956" y="420"/>
                </a:cubicBezTo>
                <a:cubicBezTo>
                  <a:pt x="963" y="420"/>
                  <a:pt x="969" y="414"/>
                  <a:pt x="969" y="407"/>
                </a:cubicBezTo>
                <a:cubicBezTo>
                  <a:pt x="969" y="400"/>
                  <a:pt x="963" y="394"/>
                  <a:pt x="956" y="394"/>
                </a:cubicBezTo>
                <a:close/>
                <a:moveTo>
                  <a:pt x="1232" y="420"/>
                </a:moveTo>
                <a:cubicBezTo>
                  <a:pt x="1239" y="420"/>
                  <a:pt x="1245" y="414"/>
                  <a:pt x="1245" y="407"/>
                </a:cubicBezTo>
                <a:cubicBezTo>
                  <a:pt x="1245" y="400"/>
                  <a:pt x="1239" y="394"/>
                  <a:pt x="1232" y="394"/>
                </a:cubicBezTo>
                <a:cubicBezTo>
                  <a:pt x="1225" y="394"/>
                  <a:pt x="1220" y="400"/>
                  <a:pt x="1220" y="407"/>
                </a:cubicBezTo>
                <a:cubicBezTo>
                  <a:pt x="1220" y="414"/>
                  <a:pt x="1225" y="420"/>
                  <a:pt x="1232" y="420"/>
                </a:cubicBezTo>
                <a:close/>
                <a:moveTo>
                  <a:pt x="1784" y="420"/>
                </a:moveTo>
                <a:cubicBezTo>
                  <a:pt x="1791" y="420"/>
                  <a:pt x="1797" y="414"/>
                  <a:pt x="1797" y="407"/>
                </a:cubicBezTo>
                <a:cubicBezTo>
                  <a:pt x="1797" y="400"/>
                  <a:pt x="1791" y="394"/>
                  <a:pt x="1784" y="394"/>
                </a:cubicBezTo>
                <a:cubicBezTo>
                  <a:pt x="1777" y="394"/>
                  <a:pt x="1772" y="400"/>
                  <a:pt x="1772" y="407"/>
                </a:cubicBezTo>
                <a:cubicBezTo>
                  <a:pt x="1772" y="414"/>
                  <a:pt x="1777" y="420"/>
                  <a:pt x="1784" y="420"/>
                </a:cubicBezTo>
                <a:close/>
                <a:moveTo>
                  <a:pt x="1824" y="420"/>
                </a:moveTo>
                <a:cubicBezTo>
                  <a:pt x="1831" y="420"/>
                  <a:pt x="1836" y="414"/>
                  <a:pt x="1836" y="407"/>
                </a:cubicBezTo>
                <a:cubicBezTo>
                  <a:pt x="1836" y="400"/>
                  <a:pt x="1831" y="394"/>
                  <a:pt x="1824" y="394"/>
                </a:cubicBezTo>
                <a:cubicBezTo>
                  <a:pt x="1817" y="394"/>
                  <a:pt x="1811" y="400"/>
                  <a:pt x="1811" y="407"/>
                </a:cubicBezTo>
                <a:cubicBezTo>
                  <a:pt x="1811" y="414"/>
                  <a:pt x="1817" y="420"/>
                  <a:pt x="1824" y="420"/>
                </a:cubicBezTo>
                <a:close/>
                <a:moveTo>
                  <a:pt x="1863" y="420"/>
                </a:moveTo>
                <a:cubicBezTo>
                  <a:pt x="1870" y="420"/>
                  <a:pt x="1876" y="414"/>
                  <a:pt x="1876" y="407"/>
                </a:cubicBezTo>
                <a:cubicBezTo>
                  <a:pt x="1876" y="400"/>
                  <a:pt x="1870" y="394"/>
                  <a:pt x="1863" y="394"/>
                </a:cubicBezTo>
                <a:cubicBezTo>
                  <a:pt x="1856" y="394"/>
                  <a:pt x="1850" y="400"/>
                  <a:pt x="1850" y="407"/>
                </a:cubicBezTo>
                <a:cubicBezTo>
                  <a:pt x="1850" y="414"/>
                  <a:pt x="1856" y="420"/>
                  <a:pt x="1863" y="420"/>
                </a:cubicBezTo>
                <a:close/>
                <a:moveTo>
                  <a:pt x="1942" y="420"/>
                </a:moveTo>
                <a:cubicBezTo>
                  <a:pt x="1949" y="420"/>
                  <a:pt x="1955" y="414"/>
                  <a:pt x="1955" y="407"/>
                </a:cubicBezTo>
                <a:cubicBezTo>
                  <a:pt x="1955" y="400"/>
                  <a:pt x="1949" y="394"/>
                  <a:pt x="1942" y="394"/>
                </a:cubicBezTo>
                <a:cubicBezTo>
                  <a:pt x="1935" y="394"/>
                  <a:pt x="1929" y="400"/>
                  <a:pt x="1929" y="407"/>
                </a:cubicBezTo>
                <a:cubicBezTo>
                  <a:pt x="1929" y="414"/>
                  <a:pt x="1935" y="420"/>
                  <a:pt x="1942" y="420"/>
                </a:cubicBezTo>
                <a:close/>
                <a:moveTo>
                  <a:pt x="1981" y="420"/>
                </a:moveTo>
                <a:cubicBezTo>
                  <a:pt x="1988" y="420"/>
                  <a:pt x="1994" y="414"/>
                  <a:pt x="1994" y="407"/>
                </a:cubicBezTo>
                <a:cubicBezTo>
                  <a:pt x="1994" y="400"/>
                  <a:pt x="1988" y="394"/>
                  <a:pt x="1981" y="394"/>
                </a:cubicBezTo>
                <a:cubicBezTo>
                  <a:pt x="1974" y="394"/>
                  <a:pt x="1969" y="400"/>
                  <a:pt x="1969" y="407"/>
                </a:cubicBezTo>
                <a:cubicBezTo>
                  <a:pt x="1969" y="414"/>
                  <a:pt x="1974" y="420"/>
                  <a:pt x="1981" y="420"/>
                </a:cubicBezTo>
                <a:close/>
                <a:moveTo>
                  <a:pt x="2021" y="420"/>
                </a:moveTo>
                <a:cubicBezTo>
                  <a:pt x="2028" y="420"/>
                  <a:pt x="2034" y="414"/>
                  <a:pt x="2034" y="407"/>
                </a:cubicBezTo>
                <a:cubicBezTo>
                  <a:pt x="2034" y="400"/>
                  <a:pt x="2028" y="394"/>
                  <a:pt x="2021" y="394"/>
                </a:cubicBezTo>
                <a:cubicBezTo>
                  <a:pt x="2014" y="394"/>
                  <a:pt x="2008" y="400"/>
                  <a:pt x="2008" y="407"/>
                </a:cubicBezTo>
                <a:cubicBezTo>
                  <a:pt x="2008" y="414"/>
                  <a:pt x="2014" y="420"/>
                  <a:pt x="2021" y="420"/>
                </a:cubicBezTo>
                <a:close/>
                <a:moveTo>
                  <a:pt x="2060" y="420"/>
                </a:moveTo>
                <a:cubicBezTo>
                  <a:pt x="2067" y="420"/>
                  <a:pt x="2073" y="414"/>
                  <a:pt x="2073" y="407"/>
                </a:cubicBezTo>
                <a:cubicBezTo>
                  <a:pt x="2073" y="400"/>
                  <a:pt x="2067" y="394"/>
                  <a:pt x="2060" y="394"/>
                </a:cubicBezTo>
                <a:cubicBezTo>
                  <a:pt x="2053" y="394"/>
                  <a:pt x="2048" y="400"/>
                  <a:pt x="2048" y="407"/>
                </a:cubicBezTo>
                <a:cubicBezTo>
                  <a:pt x="2048" y="414"/>
                  <a:pt x="2053" y="420"/>
                  <a:pt x="2060" y="420"/>
                </a:cubicBezTo>
                <a:close/>
                <a:moveTo>
                  <a:pt x="2100" y="420"/>
                </a:moveTo>
                <a:cubicBezTo>
                  <a:pt x="2107" y="420"/>
                  <a:pt x="2112" y="414"/>
                  <a:pt x="2112" y="407"/>
                </a:cubicBezTo>
                <a:cubicBezTo>
                  <a:pt x="2112" y="400"/>
                  <a:pt x="2107" y="394"/>
                  <a:pt x="2100" y="394"/>
                </a:cubicBezTo>
                <a:cubicBezTo>
                  <a:pt x="2093" y="394"/>
                  <a:pt x="2087" y="400"/>
                  <a:pt x="2087" y="407"/>
                </a:cubicBezTo>
                <a:cubicBezTo>
                  <a:pt x="2087" y="414"/>
                  <a:pt x="2093" y="420"/>
                  <a:pt x="2100" y="420"/>
                </a:cubicBezTo>
                <a:close/>
                <a:moveTo>
                  <a:pt x="2139" y="420"/>
                </a:moveTo>
                <a:cubicBezTo>
                  <a:pt x="2146" y="420"/>
                  <a:pt x="2152" y="414"/>
                  <a:pt x="2152" y="407"/>
                </a:cubicBezTo>
                <a:cubicBezTo>
                  <a:pt x="2152" y="400"/>
                  <a:pt x="2146" y="394"/>
                  <a:pt x="2139" y="394"/>
                </a:cubicBezTo>
                <a:cubicBezTo>
                  <a:pt x="2132" y="394"/>
                  <a:pt x="2126" y="400"/>
                  <a:pt x="2126" y="407"/>
                </a:cubicBezTo>
                <a:cubicBezTo>
                  <a:pt x="2126" y="414"/>
                  <a:pt x="2132" y="420"/>
                  <a:pt x="2139" y="420"/>
                </a:cubicBezTo>
                <a:close/>
                <a:moveTo>
                  <a:pt x="2179" y="420"/>
                </a:moveTo>
                <a:cubicBezTo>
                  <a:pt x="2186" y="420"/>
                  <a:pt x="2191" y="414"/>
                  <a:pt x="2191" y="407"/>
                </a:cubicBezTo>
                <a:cubicBezTo>
                  <a:pt x="2191" y="400"/>
                  <a:pt x="2186" y="394"/>
                  <a:pt x="2179" y="394"/>
                </a:cubicBezTo>
                <a:cubicBezTo>
                  <a:pt x="2171" y="394"/>
                  <a:pt x="2166" y="400"/>
                  <a:pt x="2166" y="407"/>
                </a:cubicBezTo>
                <a:cubicBezTo>
                  <a:pt x="2166" y="414"/>
                  <a:pt x="2171" y="420"/>
                  <a:pt x="2179" y="420"/>
                </a:cubicBezTo>
                <a:close/>
                <a:moveTo>
                  <a:pt x="2218" y="420"/>
                </a:moveTo>
                <a:cubicBezTo>
                  <a:pt x="2225" y="420"/>
                  <a:pt x="2231" y="414"/>
                  <a:pt x="2231" y="407"/>
                </a:cubicBezTo>
                <a:cubicBezTo>
                  <a:pt x="2231" y="400"/>
                  <a:pt x="2225" y="394"/>
                  <a:pt x="2218" y="394"/>
                </a:cubicBezTo>
                <a:cubicBezTo>
                  <a:pt x="2211" y="394"/>
                  <a:pt x="2205" y="400"/>
                  <a:pt x="2205" y="407"/>
                </a:cubicBezTo>
                <a:cubicBezTo>
                  <a:pt x="2205" y="414"/>
                  <a:pt x="2211" y="420"/>
                  <a:pt x="2218" y="420"/>
                </a:cubicBezTo>
                <a:close/>
                <a:moveTo>
                  <a:pt x="2257" y="420"/>
                </a:moveTo>
                <a:cubicBezTo>
                  <a:pt x="2264" y="420"/>
                  <a:pt x="2270" y="414"/>
                  <a:pt x="2270" y="407"/>
                </a:cubicBezTo>
                <a:cubicBezTo>
                  <a:pt x="2270" y="400"/>
                  <a:pt x="2264" y="394"/>
                  <a:pt x="2257" y="394"/>
                </a:cubicBezTo>
                <a:cubicBezTo>
                  <a:pt x="2250" y="394"/>
                  <a:pt x="2245" y="400"/>
                  <a:pt x="2245" y="407"/>
                </a:cubicBezTo>
                <a:cubicBezTo>
                  <a:pt x="2245" y="414"/>
                  <a:pt x="2250" y="420"/>
                  <a:pt x="2257" y="420"/>
                </a:cubicBezTo>
                <a:close/>
                <a:moveTo>
                  <a:pt x="2297" y="420"/>
                </a:moveTo>
                <a:cubicBezTo>
                  <a:pt x="2304" y="420"/>
                  <a:pt x="2310" y="414"/>
                  <a:pt x="2310" y="407"/>
                </a:cubicBezTo>
                <a:cubicBezTo>
                  <a:pt x="2310" y="400"/>
                  <a:pt x="2304" y="394"/>
                  <a:pt x="2297" y="394"/>
                </a:cubicBezTo>
                <a:cubicBezTo>
                  <a:pt x="2290" y="394"/>
                  <a:pt x="2284" y="400"/>
                  <a:pt x="2284" y="407"/>
                </a:cubicBezTo>
                <a:cubicBezTo>
                  <a:pt x="2284" y="414"/>
                  <a:pt x="2290" y="420"/>
                  <a:pt x="2297" y="420"/>
                </a:cubicBezTo>
                <a:close/>
                <a:moveTo>
                  <a:pt x="2336" y="420"/>
                </a:moveTo>
                <a:cubicBezTo>
                  <a:pt x="2343" y="420"/>
                  <a:pt x="2349" y="414"/>
                  <a:pt x="2349" y="407"/>
                </a:cubicBezTo>
                <a:cubicBezTo>
                  <a:pt x="2349" y="400"/>
                  <a:pt x="2343" y="394"/>
                  <a:pt x="2336" y="394"/>
                </a:cubicBezTo>
                <a:cubicBezTo>
                  <a:pt x="2329" y="394"/>
                  <a:pt x="2323" y="400"/>
                  <a:pt x="2323" y="407"/>
                </a:cubicBezTo>
                <a:cubicBezTo>
                  <a:pt x="2323" y="414"/>
                  <a:pt x="2329" y="420"/>
                  <a:pt x="2336" y="420"/>
                </a:cubicBezTo>
                <a:close/>
                <a:moveTo>
                  <a:pt x="2376" y="420"/>
                </a:moveTo>
                <a:cubicBezTo>
                  <a:pt x="2383" y="420"/>
                  <a:pt x="2388" y="414"/>
                  <a:pt x="2388" y="407"/>
                </a:cubicBezTo>
                <a:cubicBezTo>
                  <a:pt x="2388" y="400"/>
                  <a:pt x="2383" y="394"/>
                  <a:pt x="2376" y="394"/>
                </a:cubicBezTo>
                <a:cubicBezTo>
                  <a:pt x="2369" y="394"/>
                  <a:pt x="2363" y="400"/>
                  <a:pt x="2363" y="407"/>
                </a:cubicBezTo>
                <a:cubicBezTo>
                  <a:pt x="2363" y="414"/>
                  <a:pt x="2369" y="420"/>
                  <a:pt x="2376" y="420"/>
                </a:cubicBezTo>
                <a:close/>
                <a:moveTo>
                  <a:pt x="2415" y="420"/>
                </a:moveTo>
                <a:cubicBezTo>
                  <a:pt x="2422" y="420"/>
                  <a:pt x="2428" y="414"/>
                  <a:pt x="2428" y="407"/>
                </a:cubicBezTo>
                <a:cubicBezTo>
                  <a:pt x="2428" y="400"/>
                  <a:pt x="2422" y="394"/>
                  <a:pt x="2415" y="394"/>
                </a:cubicBezTo>
                <a:cubicBezTo>
                  <a:pt x="2408" y="394"/>
                  <a:pt x="2402" y="400"/>
                  <a:pt x="2402" y="407"/>
                </a:cubicBezTo>
                <a:cubicBezTo>
                  <a:pt x="2402" y="414"/>
                  <a:pt x="2408" y="420"/>
                  <a:pt x="2415" y="420"/>
                </a:cubicBezTo>
                <a:close/>
                <a:moveTo>
                  <a:pt x="2454" y="420"/>
                </a:moveTo>
                <a:cubicBezTo>
                  <a:pt x="2462" y="420"/>
                  <a:pt x="2467" y="414"/>
                  <a:pt x="2467" y="407"/>
                </a:cubicBezTo>
                <a:cubicBezTo>
                  <a:pt x="2467" y="400"/>
                  <a:pt x="2462" y="394"/>
                  <a:pt x="2454" y="394"/>
                </a:cubicBezTo>
                <a:cubicBezTo>
                  <a:pt x="2447" y="394"/>
                  <a:pt x="2442" y="400"/>
                  <a:pt x="2442" y="407"/>
                </a:cubicBezTo>
                <a:cubicBezTo>
                  <a:pt x="2442" y="414"/>
                  <a:pt x="2447" y="420"/>
                  <a:pt x="2454" y="420"/>
                </a:cubicBezTo>
                <a:close/>
                <a:moveTo>
                  <a:pt x="2494" y="420"/>
                </a:moveTo>
                <a:cubicBezTo>
                  <a:pt x="2501" y="420"/>
                  <a:pt x="2507" y="414"/>
                  <a:pt x="2507" y="407"/>
                </a:cubicBezTo>
                <a:cubicBezTo>
                  <a:pt x="2507" y="400"/>
                  <a:pt x="2501" y="394"/>
                  <a:pt x="2494" y="394"/>
                </a:cubicBezTo>
                <a:cubicBezTo>
                  <a:pt x="2487" y="394"/>
                  <a:pt x="2481" y="400"/>
                  <a:pt x="2481" y="407"/>
                </a:cubicBezTo>
                <a:cubicBezTo>
                  <a:pt x="2481" y="414"/>
                  <a:pt x="2487" y="420"/>
                  <a:pt x="2494" y="420"/>
                </a:cubicBezTo>
                <a:close/>
                <a:moveTo>
                  <a:pt x="2533" y="420"/>
                </a:moveTo>
                <a:cubicBezTo>
                  <a:pt x="2540" y="420"/>
                  <a:pt x="2546" y="414"/>
                  <a:pt x="2546" y="407"/>
                </a:cubicBezTo>
                <a:cubicBezTo>
                  <a:pt x="2546" y="400"/>
                  <a:pt x="2540" y="394"/>
                  <a:pt x="2533" y="394"/>
                </a:cubicBezTo>
                <a:cubicBezTo>
                  <a:pt x="2526" y="394"/>
                  <a:pt x="2521" y="400"/>
                  <a:pt x="2521" y="407"/>
                </a:cubicBezTo>
                <a:cubicBezTo>
                  <a:pt x="2521" y="414"/>
                  <a:pt x="2526" y="420"/>
                  <a:pt x="2533" y="420"/>
                </a:cubicBezTo>
                <a:close/>
                <a:moveTo>
                  <a:pt x="2573" y="420"/>
                </a:moveTo>
                <a:cubicBezTo>
                  <a:pt x="2580" y="420"/>
                  <a:pt x="2586" y="414"/>
                  <a:pt x="2586" y="407"/>
                </a:cubicBezTo>
                <a:cubicBezTo>
                  <a:pt x="2586" y="400"/>
                  <a:pt x="2580" y="394"/>
                  <a:pt x="2573" y="394"/>
                </a:cubicBezTo>
                <a:cubicBezTo>
                  <a:pt x="2566" y="394"/>
                  <a:pt x="2560" y="400"/>
                  <a:pt x="2560" y="407"/>
                </a:cubicBezTo>
                <a:cubicBezTo>
                  <a:pt x="2560" y="414"/>
                  <a:pt x="2566" y="420"/>
                  <a:pt x="2573" y="420"/>
                </a:cubicBezTo>
                <a:close/>
                <a:moveTo>
                  <a:pt x="2612" y="420"/>
                </a:moveTo>
                <a:cubicBezTo>
                  <a:pt x="2619" y="420"/>
                  <a:pt x="2625" y="414"/>
                  <a:pt x="2625" y="407"/>
                </a:cubicBezTo>
                <a:cubicBezTo>
                  <a:pt x="2625" y="400"/>
                  <a:pt x="2619" y="394"/>
                  <a:pt x="2612" y="394"/>
                </a:cubicBezTo>
                <a:cubicBezTo>
                  <a:pt x="2605" y="394"/>
                  <a:pt x="2599" y="400"/>
                  <a:pt x="2599" y="407"/>
                </a:cubicBezTo>
                <a:cubicBezTo>
                  <a:pt x="2599" y="414"/>
                  <a:pt x="2605" y="420"/>
                  <a:pt x="2612" y="420"/>
                </a:cubicBezTo>
                <a:close/>
                <a:moveTo>
                  <a:pt x="2652" y="420"/>
                </a:moveTo>
                <a:cubicBezTo>
                  <a:pt x="2659" y="420"/>
                  <a:pt x="2664" y="414"/>
                  <a:pt x="2664" y="407"/>
                </a:cubicBezTo>
                <a:cubicBezTo>
                  <a:pt x="2664" y="400"/>
                  <a:pt x="2659" y="394"/>
                  <a:pt x="2652" y="394"/>
                </a:cubicBezTo>
                <a:cubicBezTo>
                  <a:pt x="2645" y="394"/>
                  <a:pt x="2639" y="400"/>
                  <a:pt x="2639" y="407"/>
                </a:cubicBezTo>
                <a:cubicBezTo>
                  <a:pt x="2639" y="414"/>
                  <a:pt x="2645" y="420"/>
                  <a:pt x="2652" y="420"/>
                </a:cubicBezTo>
                <a:close/>
                <a:moveTo>
                  <a:pt x="2691" y="420"/>
                </a:moveTo>
                <a:cubicBezTo>
                  <a:pt x="2698" y="420"/>
                  <a:pt x="2704" y="414"/>
                  <a:pt x="2704" y="407"/>
                </a:cubicBezTo>
                <a:cubicBezTo>
                  <a:pt x="2704" y="400"/>
                  <a:pt x="2698" y="394"/>
                  <a:pt x="2691" y="394"/>
                </a:cubicBezTo>
                <a:cubicBezTo>
                  <a:pt x="2684" y="394"/>
                  <a:pt x="2678" y="400"/>
                  <a:pt x="2678" y="407"/>
                </a:cubicBezTo>
                <a:cubicBezTo>
                  <a:pt x="2678" y="414"/>
                  <a:pt x="2684" y="420"/>
                  <a:pt x="2691" y="420"/>
                </a:cubicBezTo>
                <a:close/>
                <a:moveTo>
                  <a:pt x="2730" y="420"/>
                </a:moveTo>
                <a:cubicBezTo>
                  <a:pt x="2738" y="420"/>
                  <a:pt x="2743" y="414"/>
                  <a:pt x="2743" y="407"/>
                </a:cubicBezTo>
                <a:cubicBezTo>
                  <a:pt x="2743" y="400"/>
                  <a:pt x="2738" y="394"/>
                  <a:pt x="2730" y="394"/>
                </a:cubicBezTo>
                <a:cubicBezTo>
                  <a:pt x="2723" y="394"/>
                  <a:pt x="2718" y="400"/>
                  <a:pt x="2718" y="407"/>
                </a:cubicBezTo>
                <a:cubicBezTo>
                  <a:pt x="2718" y="414"/>
                  <a:pt x="2723" y="420"/>
                  <a:pt x="2730" y="420"/>
                </a:cubicBezTo>
                <a:close/>
                <a:moveTo>
                  <a:pt x="2770" y="420"/>
                </a:moveTo>
                <a:cubicBezTo>
                  <a:pt x="2777" y="420"/>
                  <a:pt x="2783" y="414"/>
                  <a:pt x="2783" y="407"/>
                </a:cubicBezTo>
                <a:cubicBezTo>
                  <a:pt x="2783" y="400"/>
                  <a:pt x="2777" y="394"/>
                  <a:pt x="2770" y="394"/>
                </a:cubicBezTo>
                <a:cubicBezTo>
                  <a:pt x="2763" y="394"/>
                  <a:pt x="2757" y="400"/>
                  <a:pt x="2757" y="407"/>
                </a:cubicBezTo>
                <a:cubicBezTo>
                  <a:pt x="2757" y="414"/>
                  <a:pt x="2763" y="420"/>
                  <a:pt x="2770" y="420"/>
                </a:cubicBezTo>
                <a:close/>
                <a:moveTo>
                  <a:pt x="2809" y="420"/>
                </a:moveTo>
                <a:cubicBezTo>
                  <a:pt x="2816" y="420"/>
                  <a:pt x="2822" y="414"/>
                  <a:pt x="2822" y="407"/>
                </a:cubicBezTo>
                <a:cubicBezTo>
                  <a:pt x="2822" y="400"/>
                  <a:pt x="2816" y="394"/>
                  <a:pt x="2809" y="394"/>
                </a:cubicBezTo>
                <a:cubicBezTo>
                  <a:pt x="2802" y="394"/>
                  <a:pt x="2797" y="400"/>
                  <a:pt x="2797" y="407"/>
                </a:cubicBezTo>
                <a:cubicBezTo>
                  <a:pt x="2797" y="414"/>
                  <a:pt x="2802" y="420"/>
                  <a:pt x="2809" y="420"/>
                </a:cubicBezTo>
                <a:close/>
                <a:moveTo>
                  <a:pt x="2849" y="420"/>
                </a:moveTo>
                <a:cubicBezTo>
                  <a:pt x="2856" y="420"/>
                  <a:pt x="2861" y="414"/>
                  <a:pt x="2861" y="407"/>
                </a:cubicBezTo>
                <a:cubicBezTo>
                  <a:pt x="2861" y="400"/>
                  <a:pt x="2856" y="394"/>
                  <a:pt x="2849" y="394"/>
                </a:cubicBezTo>
                <a:cubicBezTo>
                  <a:pt x="2842" y="394"/>
                  <a:pt x="2836" y="400"/>
                  <a:pt x="2836" y="407"/>
                </a:cubicBezTo>
                <a:cubicBezTo>
                  <a:pt x="2836" y="414"/>
                  <a:pt x="2842" y="420"/>
                  <a:pt x="2849" y="420"/>
                </a:cubicBezTo>
                <a:close/>
                <a:moveTo>
                  <a:pt x="2888" y="420"/>
                </a:moveTo>
                <a:cubicBezTo>
                  <a:pt x="2895" y="420"/>
                  <a:pt x="2901" y="414"/>
                  <a:pt x="2901" y="407"/>
                </a:cubicBezTo>
                <a:cubicBezTo>
                  <a:pt x="2901" y="400"/>
                  <a:pt x="2895" y="394"/>
                  <a:pt x="2888" y="394"/>
                </a:cubicBezTo>
                <a:cubicBezTo>
                  <a:pt x="2881" y="394"/>
                  <a:pt x="2875" y="400"/>
                  <a:pt x="2875" y="407"/>
                </a:cubicBezTo>
                <a:cubicBezTo>
                  <a:pt x="2875" y="414"/>
                  <a:pt x="2881" y="420"/>
                  <a:pt x="2888" y="420"/>
                </a:cubicBezTo>
                <a:close/>
                <a:moveTo>
                  <a:pt x="2928" y="420"/>
                </a:moveTo>
                <a:cubicBezTo>
                  <a:pt x="2935" y="420"/>
                  <a:pt x="2940" y="414"/>
                  <a:pt x="2940" y="407"/>
                </a:cubicBezTo>
                <a:cubicBezTo>
                  <a:pt x="2940" y="400"/>
                  <a:pt x="2935" y="394"/>
                  <a:pt x="2928" y="394"/>
                </a:cubicBezTo>
                <a:cubicBezTo>
                  <a:pt x="2921" y="394"/>
                  <a:pt x="2915" y="400"/>
                  <a:pt x="2915" y="407"/>
                </a:cubicBezTo>
                <a:cubicBezTo>
                  <a:pt x="2915" y="414"/>
                  <a:pt x="2921" y="420"/>
                  <a:pt x="2928" y="420"/>
                </a:cubicBezTo>
                <a:close/>
                <a:moveTo>
                  <a:pt x="2967" y="420"/>
                </a:moveTo>
                <a:cubicBezTo>
                  <a:pt x="2974" y="420"/>
                  <a:pt x="2980" y="414"/>
                  <a:pt x="2980" y="407"/>
                </a:cubicBezTo>
                <a:cubicBezTo>
                  <a:pt x="2980" y="400"/>
                  <a:pt x="2974" y="394"/>
                  <a:pt x="2967" y="394"/>
                </a:cubicBezTo>
                <a:cubicBezTo>
                  <a:pt x="2960" y="394"/>
                  <a:pt x="2954" y="400"/>
                  <a:pt x="2954" y="407"/>
                </a:cubicBezTo>
                <a:cubicBezTo>
                  <a:pt x="2954" y="414"/>
                  <a:pt x="2960" y="420"/>
                  <a:pt x="2967" y="420"/>
                </a:cubicBezTo>
                <a:close/>
                <a:moveTo>
                  <a:pt x="3006" y="420"/>
                </a:moveTo>
                <a:cubicBezTo>
                  <a:pt x="3013" y="420"/>
                  <a:pt x="3019" y="414"/>
                  <a:pt x="3019" y="407"/>
                </a:cubicBezTo>
                <a:cubicBezTo>
                  <a:pt x="3019" y="400"/>
                  <a:pt x="3013" y="394"/>
                  <a:pt x="3006" y="394"/>
                </a:cubicBezTo>
                <a:cubicBezTo>
                  <a:pt x="2999" y="394"/>
                  <a:pt x="2994" y="400"/>
                  <a:pt x="2994" y="407"/>
                </a:cubicBezTo>
                <a:cubicBezTo>
                  <a:pt x="2994" y="414"/>
                  <a:pt x="2999" y="420"/>
                  <a:pt x="3006" y="420"/>
                </a:cubicBezTo>
                <a:close/>
                <a:moveTo>
                  <a:pt x="3046" y="420"/>
                </a:moveTo>
                <a:cubicBezTo>
                  <a:pt x="3053" y="420"/>
                  <a:pt x="3059" y="414"/>
                  <a:pt x="3059" y="407"/>
                </a:cubicBezTo>
                <a:cubicBezTo>
                  <a:pt x="3059" y="400"/>
                  <a:pt x="3053" y="394"/>
                  <a:pt x="3046" y="394"/>
                </a:cubicBezTo>
                <a:cubicBezTo>
                  <a:pt x="3039" y="394"/>
                  <a:pt x="3033" y="400"/>
                  <a:pt x="3033" y="407"/>
                </a:cubicBezTo>
                <a:cubicBezTo>
                  <a:pt x="3033" y="414"/>
                  <a:pt x="3039" y="420"/>
                  <a:pt x="3046" y="420"/>
                </a:cubicBezTo>
                <a:close/>
                <a:moveTo>
                  <a:pt x="3085" y="420"/>
                </a:moveTo>
                <a:cubicBezTo>
                  <a:pt x="3092" y="420"/>
                  <a:pt x="3098" y="414"/>
                  <a:pt x="3098" y="407"/>
                </a:cubicBezTo>
                <a:cubicBezTo>
                  <a:pt x="3098" y="400"/>
                  <a:pt x="3092" y="394"/>
                  <a:pt x="3085" y="394"/>
                </a:cubicBezTo>
                <a:cubicBezTo>
                  <a:pt x="3078" y="394"/>
                  <a:pt x="3073" y="400"/>
                  <a:pt x="3073" y="407"/>
                </a:cubicBezTo>
                <a:cubicBezTo>
                  <a:pt x="3073" y="414"/>
                  <a:pt x="3078" y="420"/>
                  <a:pt x="3085" y="420"/>
                </a:cubicBezTo>
                <a:close/>
                <a:moveTo>
                  <a:pt x="3125" y="420"/>
                </a:moveTo>
                <a:cubicBezTo>
                  <a:pt x="3132" y="420"/>
                  <a:pt x="3137" y="414"/>
                  <a:pt x="3137" y="407"/>
                </a:cubicBezTo>
                <a:cubicBezTo>
                  <a:pt x="3137" y="400"/>
                  <a:pt x="3132" y="394"/>
                  <a:pt x="3125" y="394"/>
                </a:cubicBezTo>
                <a:cubicBezTo>
                  <a:pt x="3118" y="394"/>
                  <a:pt x="3112" y="400"/>
                  <a:pt x="3112" y="407"/>
                </a:cubicBezTo>
                <a:cubicBezTo>
                  <a:pt x="3112" y="414"/>
                  <a:pt x="3118" y="420"/>
                  <a:pt x="3125" y="420"/>
                </a:cubicBezTo>
                <a:close/>
                <a:moveTo>
                  <a:pt x="3164" y="420"/>
                </a:moveTo>
                <a:cubicBezTo>
                  <a:pt x="3171" y="420"/>
                  <a:pt x="3177" y="414"/>
                  <a:pt x="3177" y="407"/>
                </a:cubicBezTo>
                <a:cubicBezTo>
                  <a:pt x="3177" y="400"/>
                  <a:pt x="3171" y="394"/>
                  <a:pt x="3164" y="394"/>
                </a:cubicBezTo>
                <a:cubicBezTo>
                  <a:pt x="3157" y="394"/>
                  <a:pt x="3151" y="400"/>
                  <a:pt x="3151" y="407"/>
                </a:cubicBezTo>
                <a:cubicBezTo>
                  <a:pt x="3151" y="414"/>
                  <a:pt x="3157" y="420"/>
                  <a:pt x="3164" y="420"/>
                </a:cubicBezTo>
                <a:close/>
                <a:moveTo>
                  <a:pt x="3204" y="420"/>
                </a:moveTo>
                <a:cubicBezTo>
                  <a:pt x="3211" y="420"/>
                  <a:pt x="3216" y="414"/>
                  <a:pt x="3216" y="407"/>
                </a:cubicBezTo>
                <a:cubicBezTo>
                  <a:pt x="3216" y="400"/>
                  <a:pt x="3211" y="394"/>
                  <a:pt x="3204" y="394"/>
                </a:cubicBezTo>
                <a:cubicBezTo>
                  <a:pt x="3197" y="394"/>
                  <a:pt x="3191" y="400"/>
                  <a:pt x="3191" y="407"/>
                </a:cubicBezTo>
                <a:cubicBezTo>
                  <a:pt x="3191" y="414"/>
                  <a:pt x="3197" y="420"/>
                  <a:pt x="3204" y="420"/>
                </a:cubicBezTo>
                <a:close/>
                <a:moveTo>
                  <a:pt x="3243" y="420"/>
                </a:moveTo>
                <a:cubicBezTo>
                  <a:pt x="3250" y="420"/>
                  <a:pt x="3256" y="414"/>
                  <a:pt x="3256" y="407"/>
                </a:cubicBezTo>
                <a:cubicBezTo>
                  <a:pt x="3256" y="400"/>
                  <a:pt x="3250" y="394"/>
                  <a:pt x="3243" y="394"/>
                </a:cubicBezTo>
                <a:cubicBezTo>
                  <a:pt x="3236" y="394"/>
                  <a:pt x="3230" y="400"/>
                  <a:pt x="3230" y="407"/>
                </a:cubicBezTo>
                <a:cubicBezTo>
                  <a:pt x="3230" y="414"/>
                  <a:pt x="3236" y="420"/>
                  <a:pt x="3243" y="420"/>
                </a:cubicBezTo>
                <a:close/>
                <a:moveTo>
                  <a:pt x="3282" y="420"/>
                </a:moveTo>
                <a:cubicBezTo>
                  <a:pt x="3289" y="420"/>
                  <a:pt x="3295" y="414"/>
                  <a:pt x="3295" y="407"/>
                </a:cubicBezTo>
                <a:cubicBezTo>
                  <a:pt x="3295" y="400"/>
                  <a:pt x="3289" y="394"/>
                  <a:pt x="3282" y="394"/>
                </a:cubicBezTo>
                <a:cubicBezTo>
                  <a:pt x="3275" y="394"/>
                  <a:pt x="3270" y="400"/>
                  <a:pt x="3270" y="407"/>
                </a:cubicBezTo>
                <a:cubicBezTo>
                  <a:pt x="3270" y="414"/>
                  <a:pt x="3275" y="420"/>
                  <a:pt x="3282" y="420"/>
                </a:cubicBezTo>
                <a:close/>
                <a:moveTo>
                  <a:pt x="3361" y="394"/>
                </a:moveTo>
                <a:cubicBezTo>
                  <a:pt x="3354" y="394"/>
                  <a:pt x="3349" y="400"/>
                  <a:pt x="3349" y="407"/>
                </a:cubicBezTo>
                <a:cubicBezTo>
                  <a:pt x="3349" y="414"/>
                  <a:pt x="3354" y="420"/>
                  <a:pt x="3361" y="420"/>
                </a:cubicBezTo>
                <a:cubicBezTo>
                  <a:pt x="3368" y="420"/>
                  <a:pt x="3374" y="414"/>
                  <a:pt x="3374" y="407"/>
                </a:cubicBezTo>
                <a:cubicBezTo>
                  <a:pt x="3374" y="400"/>
                  <a:pt x="3368" y="394"/>
                  <a:pt x="3361" y="394"/>
                </a:cubicBezTo>
                <a:close/>
                <a:moveTo>
                  <a:pt x="3401" y="420"/>
                </a:moveTo>
                <a:cubicBezTo>
                  <a:pt x="3408" y="420"/>
                  <a:pt x="3413" y="414"/>
                  <a:pt x="3413" y="407"/>
                </a:cubicBezTo>
                <a:cubicBezTo>
                  <a:pt x="3413" y="400"/>
                  <a:pt x="3408" y="394"/>
                  <a:pt x="3401" y="394"/>
                </a:cubicBezTo>
                <a:cubicBezTo>
                  <a:pt x="3394" y="394"/>
                  <a:pt x="3388" y="400"/>
                  <a:pt x="3388" y="407"/>
                </a:cubicBezTo>
                <a:cubicBezTo>
                  <a:pt x="3388" y="414"/>
                  <a:pt x="3394" y="420"/>
                  <a:pt x="3401" y="420"/>
                </a:cubicBezTo>
                <a:close/>
                <a:moveTo>
                  <a:pt x="3440" y="420"/>
                </a:moveTo>
                <a:cubicBezTo>
                  <a:pt x="3447" y="420"/>
                  <a:pt x="3453" y="414"/>
                  <a:pt x="3453" y="407"/>
                </a:cubicBezTo>
                <a:cubicBezTo>
                  <a:pt x="3453" y="400"/>
                  <a:pt x="3447" y="394"/>
                  <a:pt x="3440" y="394"/>
                </a:cubicBezTo>
                <a:cubicBezTo>
                  <a:pt x="3433" y="394"/>
                  <a:pt x="3427" y="400"/>
                  <a:pt x="3427" y="407"/>
                </a:cubicBezTo>
                <a:cubicBezTo>
                  <a:pt x="3427" y="414"/>
                  <a:pt x="3433" y="420"/>
                  <a:pt x="3440" y="420"/>
                </a:cubicBezTo>
                <a:close/>
                <a:moveTo>
                  <a:pt x="89" y="434"/>
                </a:moveTo>
                <a:cubicBezTo>
                  <a:pt x="82" y="434"/>
                  <a:pt x="76" y="439"/>
                  <a:pt x="76" y="446"/>
                </a:cubicBezTo>
                <a:cubicBezTo>
                  <a:pt x="76" y="453"/>
                  <a:pt x="82" y="459"/>
                  <a:pt x="89" y="459"/>
                </a:cubicBezTo>
                <a:cubicBezTo>
                  <a:pt x="96" y="459"/>
                  <a:pt x="102" y="453"/>
                  <a:pt x="102" y="446"/>
                </a:cubicBezTo>
                <a:cubicBezTo>
                  <a:pt x="102" y="439"/>
                  <a:pt x="96" y="434"/>
                  <a:pt x="89" y="434"/>
                </a:cubicBezTo>
                <a:close/>
                <a:moveTo>
                  <a:pt x="128" y="434"/>
                </a:moveTo>
                <a:cubicBezTo>
                  <a:pt x="121" y="434"/>
                  <a:pt x="116" y="439"/>
                  <a:pt x="116" y="446"/>
                </a:cubicBezTo>
                <a:cubicBezTo>
                  <a:pt x="116" y="453"/>
                  <a:pt x="121" y="459"/>
                  <a:pt x="128" y="459"/>
                </a:cubicBezTo>
                <a:cubicBezTo>
                  <a:pt x="136" y="459"/>
                  <a:pt x="141" y="453"/>
                  <a:pt x="141" y="446"/>
                </a:cubicBezTo>
                <a:cubicBezTo>
                  <a:pt x="141" y="439"/>
                  <a:pt x="136" y="434"/>
                  <a:pt x="128" y="434"/>
                </a:cubicBezTo>
                <a:close/>
                <a:moveTo>
                  <a:pt x="326" y="434"/>
                </a:moveTo>
                <a:cubicBezTo>
                  <a:pt x="319" y="434"/>
                  <a:pt x="313" y="439"/>
                  <a:pt x="313" y="446"/>
                </a:cubicBezTo>
                <a:cubicBezTo>
                  <a:pt x="313" y="453"/>
                  <a:pt x="319" y="459"/>
                  <a:pt x="326" y="459"/>
                </a:cubicBezTo>
                <a:cubicBezTo>
                  <a:pt x="333" y="459"/>
                  <a:pt x="338" y="453"/>
                  <a:pt x="338" y="446"/>
                </a:cubicBezTo>
                <a:cubicBezTo>
                  <a:pt x="338" y="439"/>
                  <a:pt x="333" y="434"/>
                  <a:pt x="326" y="434"/>
                </a:cubicBezTo>
                <a:close/>
                <a:moveTo>
                  <a:pt x="365" y="459"/>
                </a:moveTo>
                <a:cubicBezTo>
                  <a:pt x="372" y="459"/>
                  <a:pt x="378" y="453"/>
                  <a:pt x="378" y="446"/>
                </a:cubicBezTo>
                <a:cubicBezTo>
                  <a:pt x="378" y="439"/>
                  <a:pt x="372" y="434"/>
                  <a:pt x="365" y="434"/>
                </a:cubicBezTo>
                <a:cubicBezTo>
                  <a:pt x="358" y="434"/>
                  <a:pt x="352" y="439"/>
                  <a:pt x="352" y="446"/>
                </a:cubicBezTo>
                <a:cubicBezTo>
                  <a:pt x="352" y="453"/>
                  <a:pt x="358" y="459"/>
                  <a:pt x="365" y="459"/>
                </a:cubicBezTo>
                <a:close/>
                <a:moveTo>
                  <a:pt x="404" y="459"/>
                </a:moveTo>
                <a:cubicBezTo>
                  <a:pt x="411" y="459"/>
                  <a:pt x="417" y="453"/>
                  <a:pt x="417" y="446"/>
                </a:cubicBezTo>
                <a:cubicBezTo>
                  <a:pt x="417" y="439"/>
                  <a:pt x="411" y="434"/>
                  <a:pt x="404" y="434"/>
                </a:cubicBezTo>
                <a:cubicBezTo>
                  <a:pt x="397" y="434"/>
                  <a:pt x="392" y="439"/>
                  <a:pt x="392" y="446"/>
                </a:cubicBezTo>
                <a:cubicBezTo>
                  <a:pt x="392" y="453"/>
                  <a:pt x="397" y="459"/>
                  <a:pt x="404" y="459"/>
                </a:cubicBezTo>
                <a:close/>
                <a:moveTo>
                  <a:pt x="444" y="459"/>
                </a:moveTo>
                <a:cubicBezTo>
                  <a:pt x="451" y="459"/>
                  <a:pt x="457" y="453"/>
                  <a:pt x="457" y="446"/>
                </a:cubicBezTo>
                <a:cubicBezTo>
                  <a:pt x="457" y="439"/>
                  <a:pt x="451" y="434"/>
                  <a:pt x="444" y="434"/>
                </a:cubicBezTo>
                <a:cubicBezTo>
                  <a:pt x="437" y="434"/>
                  <a:pt x="431" y="439"/>
                  <a:pt x="431" y="446"/>
                </a:cubicBezTo>
                <a:cubicBezTo>
                  <a:pt x="431" y="453"/>
                  <a:pt x="437" y="459"/>
                  <a:pt x="444" y="459"/>
                </a:cubicBezTo>
                <a:close/>
                <a:moveTo>
                  <a:pt x="483" y="459"/>
                </a:moveTo>
                <a:cubicBezTo>
                  <a:pt x="490" y="459"/>
                  <a:pt x="496" y="453"/>
                  <a:pt x="496" y="446"/>
                </a:cubicBezTo>
                <a:cubicBezTo>
                  <a:pt x="496" y="439"/>
                  <a:pt x="490" y="434"/>
                  <a:pt x="483" y="434"/>
                </a:cubicBezTo>
                <a:cubicBezTo>
                  <a:pt x="476" y="434"/>
                  <a:pt x="471" y="439"/>
                  <a:pt x="471" y="446"/>
                </a:cubicBezTo>
                <a:cubicBezTo>
                  <a:pt x="471" y="453"/>
                  <a:pt x="476" y="459"/>
                  <a:pt x="483" y="459"/>
                </a:cubicBezTo>
                <a:close/>
                <a:moveTo>
                  <a:pt x="523" y="459"/>
                </a:moveTo>
                <a:cubicBezTo>
                  <a:pt x="530" y="459"/>
                  <a:pt x="535" y="453"/>
                  <a:pt x="535" y="446"/>
                </a:cubicBezTo>
                <a:cubicBezTo>
                  <a:pt x="535" y="439"/>
                  <a:pt x="530" y="434"/>
                  <a:pt x="523" y="434"/>
                </a:cubicBezTo>
                <a:cubicBezTo>
                  <a:pt x="516" y="434"/>
                  <a:pt x="510" y="439"/>
                  <a:pt x="510" y="446"/>
                </a:cubicBezTo>
                <a:cubicBezTo>
                  <a:pt x="510" y="453"/>
                  <a:pt x="516" y="459"/>
                  <a:pt x="523" y="459"/>
                </a:cubicBezTo>
                <a:close/>
                <a:moveTo>
                  <a:pt x="562" y="459"/>
                </a:moveTo>
                <a:cubicBezTo>
                  <a:pt x="569" y="459"/>
                  <a:pt x="575" y="453"/>
                  <a:pt x="575" y="446"/>
                </a:cubicBezTo>
                <a:cubicBezTo>
                  <a:pt x="575" y="439"/>
                  <a:pt x="569" y="434"/>
                  <a:pt x="562" y="434"/>
                </a:cubicBezTo>
                <a:cubicBezTo>
                  <a:pt x="555" y="434"/>
                  <a:pt x="549" y="439"/>
                  <a:pt x="549" y="446"/>
                </a:cubicBezTo>
                <a:cubicBezTo>
                  <a:pt x="549" y="453"/>
                  <a:pt x="555" y="459"/>
                  <a:pt x="562" y="459"/>
                </a:cubicBezTo>
                <a:close/>
                <a:moveTo>
                  <a:pt x="602" y="459"/>
                </a:moveTo>
                <a:cubicBezTo>
                  <a:pt x="609" y="459"/>
                  <a:pt x="614" y="453"/>
                  <a:pt x="614" y="446"/>
                </a:cubicBezTo>
                <a:cubicBezTo>
                  <a:pt x="614" y="439"/>
                  <a:pt x="609" y="434"/>
                  <a:pt x="602" y="434"/>
                </a:cubicBezTo>
                <a:cubicBezTo>
                  <a:pt x="595" y="434"/>
                  <a:pt x="589" y="439"/>
                  <a:pt x="589" y="446"/>
                </a:cubicBezTo>
                <a:cubicBezTo>
                  <a:pt x="589" y="453"/>
                  <a:pt x="595" y="459"/>
                  <a:pt x="602" y="459"/>
                </a:cubicBezTo>
                <a:close/>
                <a:moveTo>
                  <a:pt x="641" y="459"/>
                </a:moveTo>
                <a:cubicBezTo>
                  <a:pt x="648" y="459"/>
                  <a:pt x="654" y="453"/>
                  <a:pt x="654" y="446"/>
                </a:cubicBezTo>
                <a:cubicBezTo>
                  <a:pt x="654" y="439"/>
                  <a:pt x="648" y="434"/>
                  <a:pt x="641" y="434"/>
                </a:cubicBezTo>
                <a:cubicBezTo>
                  <a:pt x="634" y="434"/>
                  <a:pt x="628" y="439"/>
                  <a:pt x="628" y="446"/>
                </a:cubicBezTo>
                <a:cubicBezTo>
                  <a:pt x="628" y="453"/>
                  <a:pt x="634" y="459"/>
                  <a:pt x="641" y="459"/>
                </a:cubicBezTo>
                <a:close/>
                <a:moveTo>
                  <a:pt x="680" y="459"/>
                </a:moveTo>
                <a:cubicBezTo>
                  <a:pt x="687" y="459"/>
                  <a:pt x="693" y="453"/>
                  <a:pt x="693" y="446"/>
                </a:cubicBezTo>
                <a:cubicBezTo>
                  <a:pt x="693" y="439"/>
                  <a:pt x="687" y="434"/>
                  <a:pt x="680" y="434"/>
                </a:cubicBezTo>
                <a:cubicBezTo>
                  <a:pt x="673" y="434"/>
                  <a:pt x="668" y="439"/>
                  <a:pt x="668" y="446"/>
                </a:cubicBezTo>
                <a:cubicBezTo>
                  <a:pt x="668" y="453"/>
                  <a:pt x="673" y="459"/>
                  <a:pt x="680" y="459"/>
                </a:cubicBezTo>
                <a:close/>
                <a:moveTo>
                  <a:pt x="720" y="459"/>
                </a:moveTo>
                <a:cubicBezTo>
                  <a:pt x="727" y="459"/>
                  <a:pt x="733" y="453"/>
                  <a:pt x="733" y="446"/>
                </a:cubicBezTo>
                <a:cubicBezTo>
                  <a:pt x="733" y="439"/>
                  <a:pt x="727" y="434"/>
                  <a:pt x="720" y="434"/>
                </a:cubicBezTo>
                <a:cubicBezTo>
                  <a:pt x="713" y="434"/>
                  <a:pt x="707" y="439"/>
                  <a:pt x="707" y="446"/>
                </a:cubicBezTo>
                <a:cubicBezTo>
                  <a:pt x="707" y="453"/>
                  <a:pt x="713" y="459"/>
                  <a:pt x="720" y="459"/>
                </a:cubicBezTo>
                <a:close/>
                <a:moveTo>
                  <a:pt x="917" y="459"/>
                </a:moveTo>
                <a:cubicBezTo>
                  <a:pt x="924" y="459"/>
                  <a:pt x="930" y="453"/>
                  <a:pt x="930" y="446"/>
                </a:cubicBezTo>
                <a:cubicBezTo>
                  <a:pt x="930" y="439"/>
                  <a:pt x="924" y="434"/>
                  <a:pt x="917" y="434"/>
                </a:cubicBezTo>
                <a:cubicBezTo>
                  <a:pt x="910" y="434"/>
                  <a:pt x="904" y="439"/>
                  <a:pt x="904" y="446"/>
                </a:cubicBezTo>
                <a:cubicBezTo>
                  <a:pt x="904" y="453"/>
                  <a:pt x="910" y="459"/>
                  <a:pt x="917" y="459"/>
                </a:cubicBezTo>
                <a:close/>
                <a:moveTo>
                  <a:pt x="956" y="459"/>
                </a:moveTo>
                <a:cubicBezTo>
                  <a:pt x="963" y="459"/>
                  <a:pt x="969" y="453"/>
                  <a:pt x="969" y="446"/>
                </a:cubicBezTo>
                <a:cubicBezTo>
                  <a:pt x="969" y="439"/>
                  <a:pt x="963" y="434"/>
                  <a:pt x="956" y="434"/>
                </a:cubicBezTo>
                <a:cubicBezTo>
                  <a:pt x="949" y="434"/>
                  <a:pt x="944" y="439"/>
                  <a:pt x="944" y="446"/>
                </a:cubicBezTo>
                <a:cubicBezTo>
                  <a:pt x="944" y="453"/>
                  <a:pt x="949" y="459"/>
                  <a:pt x="956" y="459"/>
                </a:cubicBezTo>
                <a:close/>
                <a:moveTo>
                  <a:pt x="1035" y="459"/>
                </a:moveTo>
                <a:cubicBezTo>
                  <a:pt x="1042" y="459"/>
                  <a:pt x="1048" y="453"/>
                  <a:pt x="1048" y="446"/>
                </a:cubicBezTo>
                <a:cubicBezTo>
                  <a:pt x="1048" y="439"/>
                  <a:pt x="1042" y="434"/>
                  <a:pt x="1035" y="434"/>
                </a:cubicBezTo>
                <a:cubicBezTo>
                  <a:pt x="1028" y="434"/>
                  <a:pt x="1022" y="439"/>
                  <a:pt x="1022" y="446"/>
                </a:cubicBezTo>
                <a:cubicBezTo>
                  <a:pt x="1022" y="453"/>
                  <a:pt x="1028" y="459"/>
                  <a:pt x="1035" y="459"/>
                </a:cubicBezTo>
                <a:close/>
                <a:moveTo>
                  <a:pt x="1784" y="459"/>
                </a:moveTo>
                <a:cubicBezTo>
                  <a:pt x="1791" y="459"/>
                  <a:pt x="1797" y="453"/>
                  <a:pt x="1797" y="446"/>
                </a:cubicBezTo>
                <a:cubicBezTo>
                  <a:pt x="1797" y="439"/>
                  <a:pt x="1791" y="434"/>
                  <a:pt x="1784" y="434"/>
                </a:cubicBezTo>
                <a:cubicBezTo>
                  <a:pt x="1777" y="434"/>
                  <a:pt x="1772" y="439"/>
                  <a:pt x="1772" y="446"/>
                </a:cubicBezTo>
                <a:cubicBezTo>
                  <a:pt x="1772" y="453"/>
                  <a:pt x="1777" y="459"/>
                  <a:pt x="1784" y="459"/>
                </a:cubicBezTo>
                <a:close/>
                <a:moveTo>
                  <a:pt x="1824" y="459"/>
                </a:moveTo>
                <a:cubicBezTo>
                  <a:pt x="1831" y="459"/>
                  <a:pt x="1836" y="453"/>
                  <a:pt x="1836" y="446"/>
                </a:cubicBezTo>
                <a:cubicBezTo>
                  <a:pt x="1836" y="439"/>
                  <a:pt x="1831" y="434"/>
                  <a:pt x="1824" y="434"/>
                </a:cubicBezTo>
                <a:cubicBezTo>
                  <a:pt x="1817" y="434"/>
                  <a:pt x="1811" y="439"/>
                  <a:pt x="1811" y="446"/>
                </a:cubicBezTo>
                <a:cubicBezTo>
                  <a:pt x="1811" y="453"/>
                  <a:pt x="1817" y="459"/>
                  <a:pt x="1824" y="459"/>
                </a:cubicBezTo>
                <a:close/>
                <a:moveTo>
                  <a:pt x="1863" y="459"/>
                </a:moveTo>
                <a:cubicBezTo>
                  <a:pt x="1870" y="459"/>
                  <a:pt x="1876" y="453"/>
                  <a:pt x="1876" y="446"/>
                </a:cubicBezTo>
                <a:cubicBezTo>
                  <a:pt x="1876" y="439"/>
                  <a:pt x="1870" y="434"/>
                  <a:pt x="1863" y="434"/>
                </a:cubicBezTo>
                <a:cubicBezTo>
                  <a:pt x="1856" y="434"/>
                  <a:pt x="1850" y="439"/>
                  <a:pt x="1850" y="446"/>
                </a:cubicBezTo>
                <a:cubicBezTo>
                  <a:pt x="1850" y="453"/>
                  <a:pt x="1856" y="459"/>
                  <a:pt x="1863" y="459"/>
                </a:cubicBezTo>
                <a:close/>
                <a:moveTo>
                  <a:pt x="1942" y="459"/>
                </a:moveTo>
                <a:cubicBezTo>
                  <a:pt x="1949" y="459"/>
                  <a:pt x="1955" y="453"/>
                  <a:pt x="1955" y="446"/>
                </a:cubicBezTo>
                <a:cubicBezTo>
                  <a:pt x="1955" y="439"/>
                  <a:pt x="1949" y="434"/>
                  <a:pt x="1942" y="434"/>
                </a:cubicBezTo>
                <a:cubicBezTo>
                  <a:pt x="1935" y="434"/>
                  <a:pt x="1929" y="439"/>
                  <a:pt x="1929" y="446"/>
                </a:cubicBezTo>
                <a:cubicBezTo>
                  <a:pt x="1929" y="453"/>
                  <a:pt x="1935" y="459"/>
                  <a:pt x="1942" y="459"/>
                </a:cubicBezTo>
                <a:close/>
                <a:moveTo>
                  <a:pt x="1981" y="459"/>
                </a:moveTo>
                <a:cubicBezTo>
                  <a:pt x="1988" y="459"/>
                  <a:pt x="1994" y="453"/>
                  <a:pt x="1994" y="446"/>
                </a:cubicBezTo>
                <a:cubicBezTo>
                  <a:pt x="1994" y="439"/>
                  <a:pt x="1988" y="434"/>
                  <a:pt x="1981" y="434"/>
                </a:cubicBezTo>
                <a:cubicBezTo>
                  <a:pt x="1974" y="434"/>
                  <a:pt x="1969" y="439"/>
                  <a:pt x="1969" y="446"/>
                </a:cubicBezTo>
                <a:cubicBezTo>
                  <a:pt x="1969" y="453"/>
                  <a:pt x="1974" y="459"/>
                  <a:pt x="1981" y="459"/>
                </a:cubicBezTo>
                <a:close/>
                <a:moveTo>
                  <a:pt x="2021" y="459"/>
                </a:moveTo>
                <a:cubicBezTo>
                  <a:pt x="2028" y="459"/>
                  <a:pt x="2034" y="453"/>
                  <a:pt x="2034" y="446"/>
                </a:cubicBezTo>
                <a:cubicBezTo>
                  <a:pt x="2034" y="439"/>
                  <a:pt x="2028" y="434"/>
                  <a:pt x="2021" y="434"/>
                </a:cubicBezTo>
                <a:cubicBezTo>
                  <a:pt x="2014" y="434"/>
                  <a:pt x="2008" y="439"/>
                  <a:pt x="2008" y="446"/>
                </a:cubicBezTo>
                <a:cubicBezTo>
                  <a:pt x="2008" y="453"/>
                  <a:pt x="2014" y="459"/>
                  <a:pt x="2021" y="459"/>
                </a:cubicBezTo>
                <a:close/>
                <a:moveTo>
                  <a:pt x="2060" y="459"/>
                </a:moveTo>
                <a:cubicBezTo>
                  <a:pt x="2067" y="459"/>
                  <a:pt x="2073" y="453"/>
                  <a:pt x="2073" y="446"/>
                </a:cubicBezTo>
                <a:cubicBezTo>
                  <a:pt x="2073" y="439"/>
                  <a:pt x="2067" y="434"/>
                  <a:pt x="2060" y="434"/>
                </a:cubicBezTo>
                <a:cubicBezTo>
                  <a:pt x="2053" y="434"/>
                  <a:pt x="2048" y="439"/>
                  <a:pt x="2048" y="446"/>
                </a:cubicBezTo>
                <a:cubicBezTo>
                  <a:pt x="2048" y="453"/>
                  <a:pt x="2053" y="459"/>
                  <a:pt x="2060" y="459"/>
                </a:cubicBezTo>
                <a:close/>
                <a:moveTo>
                  <a:pt x="2100" y="459"/>
                </a:moveTo>
                <a:cubicBezTo>
                  <a:pt x="2107" y="459"/>
                  <a:pt x="2112" y="453"/>
                  <a:pt x="2112" y="446"/>
                </a:cubicBezTo>
                <a:cubicBezTo>
                  <a:pt x="2112" y="439"/>
                  <a:pt x="2107" y="434"/>
                  <a:pt x="2100" y="434"/>
                </a:cubicBezTo>
                <a:cubicBezTo>
                  <a:pt x="2093" y="434"/>
                  <a:pt x="2087" y="439"/>
                  <a:pt x="2087" y="446"/>
                </a:cubicBezTo>
                <a:cubicBezTo>
                  <a:pt x="2087" y="453"/>
                  <a:pt x="2093" y="459"/>
                  <a:pt x="2100" y="459"/>
                </a:cubicBezTo>
                <a:close/>
                <a:moveTo>
                  <a:pt x="2139" y="459"/>
                </a:moveTo>
                <a:cubicBezTo>
                  <a:pt x="2146" y="459"/>
                  <a:pt x="2152" y="453"/>
                  <a:pt x="2152" y="446"/>
                </a:cubicBezTo>
                <a:cubicBezTo>
                  <a:pt x="2152" y="439"/>
                  <a:pt x="2146" y="434"/>
                  <a:pt x="2139" y="434"/>
                </a:cubicBezTo>
                <a:cubicBezTo>
                  <a:pt x="2132" y="434"/>
                  <a:pt x="2126" y="439"/>
                  <a:pt x="2126" y="446"/>
                </a:cubicBezTo>
                <a:cubicBezTo>
                  <a:pt x="2126" y="453"/>
                  <a:pt x="2132" y="459"/>
                  <a:pt x="2139" y="459"/>
                </a:cubicBezTo>
                <a:close/>
                <a:moveTo>
                  <a:pt x="2179" y="459"/>
                </a:moveTo>
                <a:cubicBezTo>
                  <a:pt x="2186" y="459"/>
                  <a:pt x="2191" y="453"/>
                  <a:pt x="2191" y="446"/>
                </a:cubicBezTo>
                <a:cubicBezTo>
                  <a:pt x="2191" y="439"/>
                  <a:pt x="2186" y="434"/>
                  <a:pt x="2179" y="434"/>
                </a:cubicBezTo>
                <a:cubicBezTo>
                  <a:pt x="2171" y="434"/>
                  <a:pt x="2166" y="439"/>
                  <a:pt x="2166" y="446"/>
                </a:cubicBezTo>
                <a:cubicBezTo>
                  <a:pt x="2166" y="453"/>
                  <a:pt x="2171" y="459"/>
                  <a:pt x="2179" y="459"/>
                </a:cubicBezTo>
                <a:close/>
                <a:moveTo>
                  <a:pt x="2218" y="459"/>
                </a:moveTo>
                <a:cubicBezTo>
                  <a:pt x="2225" y="459"/>
                  <a:pt x="2231" y="453"/>
                  <a:pt x="2231" y="446"/>
                </a:cubicBezTo>
                <a:cubicBezTo>
                  <a:pt x="2231" y="439"/>
                  <a:pt x="2225" y="434"/>
                  <a:pt x="2218" y="434"/>
                </a:cubicBezTo>
                <a:cubicBezTo>
                  <a:pt x="2211" y="434"/>
                  <a:pt x="2205" y="439"/>
                  <a:pt x="2205" y="446"/>
                </a:cubicBezTo>
                <a:cubicBezTo>
                  <a:pt x="2205" y="453"/>
                  <a:pt x="2211" y="459"/>
                  <a:pt x="2218" y="459"/>
                </a:cubicBezTo>
                <a:close/>
                <a:moveTo>
                  <a:pt x="2257" y="459"/>
                </a:moveTo>
                <a:cubicBezTo>
                  <a:pt x="2264" y="459"/>
                  <a:pt x="2270" y="453"/>
                  <a:pt x="2270" y="446"/>
                </a:cubicBezTo>
                <a:cubicBezTo>
                  <a:pt x="2270" y="439"/>
                  <a:pt x="2264" y="434"/>
                  <a:pt x="2257" y="434"/>
                </a:cubicBezTo>
                <a:cubicBezTo>
                  <a:pt x="2250" y="434"/>
                  <a:pt x="2245" y="439"/>
                  <a:pt x="2245" y="446"/>
                </a:cubicBezTo>
                <a:cubicBezTo>
                  <a:pt x="2245" y="453"/>
                  <a:pt x="2250" y="459"/>
                  <a:pt x="2257" y="459"/>
                </a:cubicBezTo>
                <a:close/>
                <a:moveTo>
                  <a:pt x="2297" y="459"/>
                </a:moveTo>
                <a:cubicBezTo>
                  <a:pt x="2304" y="459"/>
                  <a:pt x="2310" y="453"/>
                  <a:pt x="2310" y="446"/>
                </a:cubicBezTo>
                <a:cubicBezTo>
                  <a:pt x="2310" y="439"/>
                  <a:pt x="2304" y="434"/>
                  <a:pt x="2297" y="434"/>
                </a:cubicBezTo>
                <a:cubicBezTo>
                  <a:pt x="2290" y="434"/>
                  <a:pt x="2284" y="439"/>
                  <a:pt x="2284" y="446"/>
                </a:cubicBezTo>
                <a:cubicBezTo>
                  <a:pt x="2284" y="453"/>
                  <a:pt x="2290" y="459"/>
                  <a:pt x="2297" y="459"/>
                </a:cubicBezTo>
                <a:close/>
                <a:moveTo>
                  <a:pt x="2336" y="459"/>
                </a:moveTo>
                <a:cubicBezTo>
                  <a:pt x="2343" y="459"/>
                  <a:pt x="2349" y="453"/>
                  <a:pt x="2349" y="446"/>
                </a:cubicBezTo>
                <a:cubicBezTo>
                  <a:pt x="2349" y="439"/>
                  <a:pt x="2343" y="434"/>
                  <a:pt x="2336" y="434"/>
                </a:cubicBezTo>
                <a:cubicBezTo>
                  <a:pt x="2329" y="434"/>
                  <a:pt x="2323" y="439"/>
                  <a:pt x="2323" y="446"/>
                </a:cubicBezTo>
                <a:cubicBezTo>
                  <a:pt x="2323" y="453"/>
                  <a:pt x="2329" y="459"/>
                  <a:pt x="2336" y="459"/>
                </a:cubicBezTo>
                <a:close/>
                <a:moveTo>
                  <a:pt x="2376" y="459"/>
                </a:moveTo>
                <a:cubicBezTo>
                  <a:pt x="2383" y="459"/>
                  <a:pt x="2388" y="453"/>
                  <a:pt x="2388" y="446"/>
                </a:cubicBezTo>
                <a:cubicBezTo>
                  <a:pt x="2388" y="439"/>
                  <a:pt x="2383" y="434"/>
                  <a:pt x="2376" y="434"/>
                </a:cubicBezTo>
                <a:cubicBezTo>
                  <a:pt x="2369" y="434"/>
                  <a:pt x="2363" y="439"/>
                  <a:pt x="2363" y="446"/>
                </a:cubicBezTo>
                <a:cubicBezTo>
                  <a:pt x="2363" y="453"/>
                  <a:pt x="2369" y="459"/>
                  <a:pt x="2376" y="459"/>
                </a:cubicBezTo>
                <a:close/>
                <a:moveTo>
                  <a:pt x="2415" y="459"/>
                </a:moveTo>
                <a:cubicBezTo>
                  <a:pt x="2422" y="459"/>
                  <a:pt x="2428" y="453"/>
                  <a:pt x="2428" y="446"/>
                </a:cubicBezTo>
                <a:cubicBezTo>
                  <a:pt x="2428" y="439"/>
                  <a:pt x="2422" y="434"/>
                  <a:pt x="2415" y="434"/>
                </a:cubicBezTo>
                <a:cubicBezTo>
                  <a:pt x="2408" y="434"/>
                  <a:pt x="2402" y="439"/>
                  <a:pt x="2402" y="446"/>
                </a:cubicBezTo>
                <a:cubicBezTo>
                  <a:pt x="2402" y="453"/>
                  <a:pt x="2408" y="459"/>
                  <a:pt x="2415" y="459"/>
                </a:cubicBezTo>
                <a:close/>
                <a:moveTo>
                  <a:pt x="2454" y="459"/>
                </a:moveTo>
                <a:cubicBezTo>
                  <a:pt x="2462" y="459"/>
                  <a:pt x="2467" y="453"/>
                  <a:pt x="2467" y="446"/>
                </a:cubicBezTo>
                <a:cubicBezTo>
                  <a:pt x="2467" y="439"/>
                  <a:pt x="2462" y="434"/>
                  <a:pt x="2454" y="434"/>
                </a:cubicBezTo>
                <a:cubicBezTo>
                  <a:pt x="2447" y="434"/>
                  <a:pt x="2442" y="439"/>
                  <a:pt x="2442" y="446"/>
                </a:cubicBezTo>
                <a:cubicBezTo>
                  <a:pt x="2442" y="453"/>
                  <a:pt x="2447" y="459"/>
                  <a:pt x="2454" y="459"/>
                </a:cubicBezTo>
                <a:close/>
                <a:moveTo>
                  <a:pt x="2494" y="459"/>
                </a:moveTo>
                <a:cubicBezTo>
                  <a:pt x="2501" y="459"/>
                  <a:pt x="2507" y="453"/>
                  <a:pt x="2507" y="446"/>
                </a:cubicBezTo>
                <a:cubicBezTo>
                  <a:pt x="2507" y="439"/>
                  <a:pt x="2501" y="434"/>
                  <a:pt x="2494" y="434"/>
                </a:cubicBezTo>
                <a:cubicBezTo>
                  <a:pt x="2487" y="434"/>
                  <a:pt x="2481" y="439"/>
                  <a:pt x="2481" y="446"/>
                </a:cubicBezTo>
                <a:cubicBezTo>
                  <a:pt x="2481" y="453"/>
                  <a:pt x="2487" y="459"/>
                  <a:pt x="2494" y="459"/>
                </a:cubicBezTo>
                <a:close/>
                <a:moveTo>
                  <a:pt x="2533" y="459"/>
                </a:moveTo>
                <a:cubicBezTo>
                  <a:pt x="2540" y="459"/>
                  <a:pt x="2546" y="453"/>
                  <a:pt x="2546" y="446"/>
                </a:cubicBezTo>
                <a:cubicBezTo>
                  <a:pt x="2546" y="439"/>
                  <a:pt x="2540" y="434"/>
                  <a:pt x="2533" y="434"/>
                </a:cubicBezTo>
                <a:cubicBezTo>
                  <a:pt x="2526" y="434"/>
                  <a:pt x="2521" y="439"/>
                  <a:pt x="2521" y="446"/>
                </a:cubicBezTo>
                <a:cubicBezTo>
                  <a:pt x="2521" y="453"/>
                  <a:pt x="2526" y="459"/>
                  <a:pt x="2533" y="459"/>
                </a:cubicBezTo>
                <a:close/>
                <a:moveTo>
                  <a:pt x="2573" y="459"/>
                </a:moveTo>
                <a:cubicBezTo>
                  <a:pt x="2580" y="459"/>
                  <a:pt x="2586" y="453"/>
                  <a:pt x="2586" y="446"/>
                </a:cubicBezTo>
                <a:cubicBezTo>
                  <a:pt x="2586" y="439"/>
                  <a:pt x="2580" y="434"/>
                  <a:pt x="2573" y="434"/>
                </a:cubicBezTo>
                <a:cubicBezTo>
                  <a:pt x="2566" y="434"/>
                  <a:pt x="2560" y="439"/>
                  <a:pt x="2560" y="446"/>
                </a:cubicBezTo>
                <a:cubicBezTo>
                  <a:pt x="2560" y="453"/>
                  <a:pt x="2566" y="459"/>
                  <a:pt x="2573" y="459"/>
                </a:cubicBezTo>
                <a:close/>
                <a:moveTo>
                  <a:pt x="2612" y="459"/>
                </a:moveTo>
                <a:cubicBezTo>
                  <a:pt x="2619" y="459"/>
                  <a:pt x="2625" y="453"/>
                  <a:pt x="2625" y="446"/>
                </a:cubicBezTo>
                <a:cubicBezTo>
                  <a:pt x="2625" y="439"/>
                  <a:pt x="2619" y="434"/>
                  <a:pt x="2612" y="434"/>
                </a:cubicBezTo>
                <a:cubicBezTo>
                  <a:pt x="2605" y="434"/>
                  <a:pt x="2599" y="439"/>
                  <a:pt x="2599" y="446"/>
                </a:cubicBezTo>
                <a:cubicBezTo>
                  <a:pt x="2599" y="453"/>
                  <a:pt x="2605" y="459"/>
                  <a:pt x="2612" y="459"/>
                </a:cubicBezTo>
                <a:close/>
                <a:moveTo>
                  <a:pt x="2652" y="459"/>
                </a:moveTo>
                <a:cubicBezTo>
                  <a:pt x="2659" y="459"/>
                  <a:pt x="2664" y="453"/>
                  <a:pt x="2664" y="446"/>
                </a:cubicBezTo>
                <a:cubicBezTo>
                  <a:pt x="2664" y="439"/>
                  <a:pt x="2659" y="434"/>
                  <a:pt x="2652" y="434"/>
                </a:cubicBezTo>
                <a:cubicBezTo>
                  <a:pt x="2645" y="434"/>
                  <a:pt x="2639" y="439"/>
                  <a:pt x="2639" y="446"/>
                </a:cubicBezTo>
                <a:cubicBezTo>
                  <a:pt x="2639" y="453"/>
                  <a:pt x="2645" y="459"/>
                  <a:pt x="2652" y="459"/>
                </a:cubicBezTo>
                <a:close/>
                <a:moveTo>
                  <a:pt x="2691" y="459"/>
                </a:moveTo>
                <a:cubicBezTo>
                  <a:pt x="2698" y="459"/>
                  <a:pt x="2704" y="453"/>
                  <a:pt x="2704" y="446"/>
                </a:cubicBezTo>
                <a:cubicBezTo>
                  <a:pt x="2704" y="439"/>
                  <a:pt x="2698" y="434"/>
                  <a:pt x="2691" y="434"/>
                </a:cubicBezTo>
                <a:cubicBezTo>
                  <a:pt x="2684" y="434"/>
                  <a:pt x="2678" y="439"/>
                  <a:pt x="2678" y="446"/>
                </a:cubicBezTo>
                <a:cubicBezTo>
                  <a:pt x="2678" y="453"/>
                  <a:pt x="2684" y="459"/>
                  <a:pt x="2691" y="459"/>
                </a:cubicBezTo>
                <a:close/>
                <a:moveTo>
                  <a:pt x="2730" y="459"/>
                </a:moveTo>
                <a:cubicBezTo>
                  <a:pt x="2738" y="459"/>
                  <a:pt x="2743" y="453"/>
                  <a:pt x="2743" y="446"/>
                </a:cubicBezTo>
                <a:cubicBezTo>
                  <a:pt x="2743" y="439"/>
                  <a:pt x="2738" y="434"/>
                  <a:pt x="2730" y="434"/>
                </a:cubicBezTo>
                <a:cubicBezTo>
                  <a:pt x="2723" y="434"/>
                  <a:pt x="2718" y="439"/>
                  <a:pt x="2718" y="446"/>
                </a:cubicBezTo>
                <a:cubicBezTo>
                  <a:pt x="2718" y="453"/>
                  <a:pt x="2723" y="459"/>
                  <a:pt x="2730" y="459"/>
                </a:cubicBezTo>
                <a:close/>
                <a:moveTo>
                  <a:pt x="2770" y="459"/>
                </a:moveTo>
                <a:cubicBezTo>
                  <a:pt x="2777" y="459"/>
                  <a:pt x="2783" y="453"/>
                  <a:pt x="2783" y="446"/>
                </a:cubicBezTo>
                <a:cubicBezTo>
                  <a:pt x="2783" y="439"/>
                  <a:pt x="2777" y="434"/>
                  <a:pt x="2770" y="434"/>
                </a:cubicBezTo>
                <a:cubicBezTo>
                  <a:pt x="2763" y="434"/>
                  <a:pt x="2757" y="439"/>
                  <a:pt x="2757" y="446"/>
                </a:cubicBezTo>
                <a:cubicBezTo>
                  <a:pt x="2757" y="453"/>
                  <a:pt x="2763" y="459"/>
                  <a:pt x="2770" y="459"/>
                </a:cubicBezTo>
                <a:close/>
                <a:moveTo>
                  <a:pt x="2809" y="459"/>
                </a:moveTo>
                <a:cubicBezTo>
                  <a:pt x="2816" y="459"/>
                  <a:pt x="2822" y="453"/>
                  <a:pt x="2822" y="446"/>
                </a:cubicBezTo>
                <a:cubicBezTo>
                  <a:pt x="2822" y="439"/>
                  <a:pt x="2816" y="434"/>
                  <a:pt x="2809" y="434"/>
                </a:cubicBezTo>
                <a:cubicBezTo>
                  <a:pt x="2802" y="434"/>
                  <a:pt x="2797" y="439"/>
                  <a:pt x="2797" y="446"/>
                </a:cubicBezTo>
                <a:cubicBezTo>
                  <a:pt x="2797" y="453"/>
                  <a:pt x="2802" y="459"/>
                  <a:pt x="2809" y="459"/>
                </a:cubicBezTo>
                <a:close/>
                <a:moveTo>
                  <a:pt x="2849" y="459"/>
                </a:moveTo>
                <a:cubicBezTo>
                  <a:pt x="2856" y="459"/>
                  <a:pt x="2861" y="453"/>
                  <a:pt x="2861" y="446"/>
                </a:cubicBezTo>
                <a:cubicBezTo>
                  <a:pt x="2861" y="439"/>
                  <a:pt x="2856" y="434"/>
                  <a:pt x="2849" y="434"/>
                </a:cubicBezTo>
                <a:cubicBezTo>
                  <a:pt x="2842" y="434"/>
                  <a:pt x="2836" y="439"/>
                  <a:pt x="2836" y="446"/>
                </a:cubicBezTo>
                <a:cubicBezTo>
                  <a:pt x="2836" y="453"/>
                  <a:pt x="2842" y="459"/>
                  <a:pt x="2849" y="459"/>
                </a:cubicBezTo>
                <a:close/>
                <a:moveTo>
                  <a:pt x="2888" y="459"/>
                </a:moveTo>
                <a:cubicBezTo>
                  <a:pt x="2895" y="459"/>
                  <a:pt x="2901" y="453"/>
                  <a:pt x="2901" y="446"/>
                </a:cubicBezTo>
                <a:cubicBezTo>
                  <a:pt x="2901" y="439"/>
                  <a:pt x="2895" y="434"/>
                  <a:pt x="2888" y="434"/>
                </a:cubicBezTo>
                <a:cubicBezTo>
                  <a:pt x="2881" y="434"/>
                  <a:pt x="2875" y="439"/>
                  <a:pt x="2875" y="446"/>
                </a:cubicBezTo>
                <a:cubicBezTo>
                  <a:pt x="2875" y="453"/>
                  <a:pt x="2881" y="459"/>
                  <a:pt x="2888" y="459"/>
                </a:cubicBezTo>
                <a:close/>
                <a:moveTo>
                  <a:pt x="2928" y="459"/>
                </a:moveTo>
                <a:cubicBezTo>
                  <a:pt x="2935" y="459"/>
                  <a:pt x="2940" y="453"/>
                  <a:pt x="2940" y="446"/>
                </a:cubicBezTo>
                <a:cubicBezTo>
                  <a:pt x="2940" y="439"/>
                  <a:pt x="2935" y="434"/>
                  <a:pt x="2928" y="434"/>
                </a:cubicBezTo>
                <a:cubicBezTo>
                  <a:pt x="2921" y="434"/>
                  <a:pt x="2915" y="439"/>
                  <a:pt x="2915" y="446"/>
                </a:cubicBezTo>
                <a:cubicBezTo>
                  <a:pt x="2915" y="453"/>
                  <a:pt x="2921" y="459"/>
                  <a:pt x="2928" y="459"/>
                </a:cubicBezTo>
                <a:close/>
                <a:moveTo>
                  <a:pt x="2967" y="459"/>
                </a:moveTo>
                <a:cubicBezTo>
                  <a:pt x="2974" y="459"/>
                  <a:pt x="2980" y="453"/>
                  <a:pt x="2980" y="446"/>
                </a:cubicBezTo>
                <a:cubicBezTo>
                  <a:pt x="2980" y="439"/>
                  <a:pt x="2974" y="434"/>
                  <a:pt x="2967" y="434"/>
                </a:cubicBezTo>
                <a:cubicBezTo>
                  <a:pt x="2960" y="434"/>
                  <a:pt x="2954" y="439"/>
                  <a:pt x="2954" y="446"/>
                </a:cubicBezTo>
                <a:cubicBezTo>
                  <a:pt x="2954" y="453"/>
                  <a:pt x="2960" y="459"/>
                  <a:pt x="2967" y="459"/>
                </a:cubicBezTo>
                <a:close/>
                <a:moveTo>
                  <a:pt x="3006" y="459"/>
                </a:moveTo>
                <a:cubicBezTo>
                  <a:pt x="3013" y="459"/>
                  <a:pt x="3019" y="453"/>
                  <a:pt x="3019" y="446"/>
                </a:cubicBezTo>
                <a:cubicBezTo>
                  <a:pt x="3019" y="439"/>
                  <a:pt x="3013" y="434"/>
                  <a:pt x="3006" y="434"/>
                </a:cubicBezTo>
                <a:cubicBezTo>
                  <a:pt x="2999" y="434"/>
                  <a:pt x="2994" y="439"/>
                  <a:pt x="2994" y="446"/>
                </a:cubicBezTo>
                <a:cubicBezTo>
                  <a:pt x="2994" y="453"/>
                  <a:pt x="2999" y="459"/>
                  <a:pt x="3006" y="459"/>
                </a:cubicBezTo>
                <a:close/>
                <a:moveTo>
                  <a:pt x="3046" y="459"/>
                </a:moveTo>
                <a:cubicBezTo>
                  <a:pt x="3053" y="459"/>
                  <a:pt x="3059" y="453"/>
                  <a:pt x="3059" y="446"/>
                </a:cubicBezTo>
                <a:cubicBezTo>
                  <a:pt x="3059" y="439"/>
                  <a:pt x="3053" y="434"/>
                  <a:pt x="3046" y="434"/>
                </a:cubicBezTo>
                <a:cubicBezTo>
                  <a:pt x="3039" y="434"/>
                  <a:pt x="3033" y="439"/>
                  <a:pt x="3033" y="446"/>
                </a:cubicBezTo>
                <a:cubicBezTo>
                  <a:pt x="3033" y="453"/>
                  <a:pt x="3039" y="459"/>
                  <a:pt x="3046" y="459"/>
                </a:cubicBezTo>
                <a:close/>
                <a:moveTo>
                  <a:pt x="3085" y="459"/>
                </a:moveTo>
                <a:cubicBezTo>
                  <a:pt x="3092" y="459"/>
                  <a:pt x="3098" y="453"/>
                  <a:pt x="3098" y="446"/>
                </a:cubicBezTo>
                <a:cubicBezTo>
                  <a:pt x="3098" y="439"/>
                  <a:pt x="3092" y="434"/>
                  <a:pt x="3085" y="434"/>
                </a:cubicBezTo>
                <a:cubicBezTo>
                  <a:pt x="3078" y="434"/>
                  <a:pt x="3073" y="439"/>
                  <a:pt x="3073" y="446"/>
                </a:cubicBezTo>
                <a:cubicBezTo>
                  <a:pt x="3073" y="453"/>
                  <a:pt x="3078" y="459"/>
                  <a:pt x="3085" y="459"/>
                </a:cubicBezTo>
                <a:close/>
                <a:moveTo>
                  <a:pt x="3125" y="459"/>
                </a:moveTo>
                <a:cubicBezTo>
                  <a:pt x="3132" y="459"/>
                  <a:pt x="3137" y="453"/>
                  <a:pt x="3137" y="446"/>
                </a:cubicBezTo>
                <a:cubicBezTo>
                  <a:pt x="3137" y="439"/>
                  <a:pt x="3132" y="434"/>
                  <a:pt x="3125" y="434"/>
                </a:cubicBezTo>
                <a:cubicBezTo>
                  <a:pt x="3118" y="434"/>
                  <a:pt x="3112" y="439"/>
                  <a:pt x="3112" y="446"/>
                </a:cubicBezTo>
                <a:cubicBezTo>
                  <a:pt x="3112" y="453"/>
                  <a:pt x="3118" y="459"/>
                  <a:pt x="3125" y="459"/>
                </a:cubicBezTo>
                <a:close/>
                <a:moveTo>
                  <a:pt x="3243" y="459"/>
                </a:moveTo>
                <a:cubicBezTo>
                  <a:pt x="3250" y="459"/>
                  <a:pt x="3256" y="453"/>
                  <a:pt x="3256" y="446"/>
                </a:cubicBezTo>
                <a:cubicBezTo>
                  <a:pt x="3256" y="439"/>
                  <a:pt x="3250" y="434"/>
                  <a:pt x="3243" y="434"/>
                </a:cubicBezTo>
                <a:cubicBezTo>
                  <a:pt x="3236" y="434"/>
                  <a:pt x="3230" y="439"/>
                  <a:pt x="3230" y="446"/>
                </a:cubicBezTo>
                <a:cubicBezTo>
                  <a:pt x="3230" y="453"/>
                  <a:pt x="3236" y="459"/>
                  <a:pt x="3243" y="459"/>
                </a:cubicBezTo>
                <a:close/>
                <a:moveTo>
                  <a:pt x="3309" y="446"/>
                </a:moveTo>
                <a:cubicBezTo>
                  <a:pt x="3309" y="453"/>
                  <a:pt x="3315" y="459"/>
                  <a:pt x="3322" y="459"/>
                </a:cubicBezTo>
                <a:cubicBezTo>
                  <a:pt x="3329" y="459"/>
                  <a:pt x="3335" y="453"/>
                  <a:pt x="3335" y="446"/>
                </a:cubicBezTo>
                <a:cubicBezTo>
                  <a:pt x="3335" y="439"/>
                  <a:pt x="3329" y="434"/>
                  <a:pt x="3322" y="434"/>
                </a:cubicBezTo>
                <a:cubicBezTo>
                  <a:pt x="3315" y="434"/>
                  <a:pt x="3309" y="439"/>
                  <a:pt x="3309" y="446"/>
                </a:cubicBezTo>
                <a:close/>
                <a:moveTo>
                  <a:pt x="89" y="478"/>
                </a:moveTo>
                <a:cubicBezTo>
                  <a:pt x="85" y="478"/>
                  <a:pt x="82" y="482"/>
                  <a:pt x="82" y="486"/>
                </a:cubicBezTo>
                <a:cubicBezTo>
                  <a:pt x="82" y="490"/>
                  <a:pt x="85" y="493"/>
                  <a:pt x="89" y="493"/>
                </a:cubicBezTo>
                <a:cubicBezTo>
                  <a:pt x="93" y="493"/>
                  <a:pt x="96" y="490"/>
                  <a:pt x="96" y="486"/>
                </a:cubicBezTo>
                <a:cubicBezTo>
                  <a:pt x="96" y="482"/>
                  <a:pt x="93" y="478"/>
                  <a:pt x="89" y="478"/>
                </a:cubicBezTo>
                <a:close/>
                <a:moveTo>
                  <a:pt x="326" y="476"/>
                </a:moveTo>
                <a:cubicBezTo>
                  <a:pt x="320" y="476"/>
                  <a:pt x="316" y="480"/>
                  <a:pt x="316" y="486"/>
                </a:cubicBezTo>
                <a:cubicBezTo>
                  <a:pt x="316" y="491"/>
                  <a:pt x="320" y="496"/>
                  <a:pt x="326" y="496"/>
                </a:cubicBezTo>
                <a:cubicBezTo>
                  <a:pt x="331" y="496"/>
                  <a:pt x="336" y="491"/>
                  <a:pt x="336" y="486"/>
                </a:cubicBezTo>
                <a:cubicBezTo>
                  <a:pt x="336" y="480"/>
                  <a:pt x="331" y="476"/>
                  <a:pt x="326" y="476"/>
                </a:cubicBezTo>
                <a:close/>
                <a:moveTo>
                  <a:pt x="365" y="473"/>
                </a:moveTo>
                <a:cubicBezTo>
                  <a:pt x="358" y="473"/>
                  <a:pt x="352" y="479"/>
                  <a:pt x="352" y="486"/>
                </a:cubicBezTo>
                <a:cubicBezTo>
                  <a:pt x="352" y="493"/>
                  <a:pt x="358" y="499"/>
                  <a:pt x="365" y="499"/>
                </a:cubicBezTo>
                <a:cubicBezTo>
                  <a:pt x="372" y="499"/>
                  <a:pt x="378" y="493"/>
                  <a:pt x="378" y="486"/>
                </a:cubicBezTo>
                <a:cubicBezTo>
                  <a:pt x="378" y="479"/>
                  <a:pt x="372" y="473"/>
                  <a:pt x="365" y="473"/>
                </a:cubicBezTo>
                <a:close/>
                <a:moveTo>
                  <a:pt x="404" y="499"/>
                </a:moveTo>
                <a:cubicBezTo>
                  <a:pt x="411" y="499"/>
                  <a:pt x="417" y="493"/>
                  <a:pt x="417" y="486"/>
                </a:cubicBezTo>
                <a:cubicBezTo>
                  <a:pt x="417" y="479"/>
                  <a:pt x="411" y="473"/>
                  <a:pt x="404" y="473"/>
                </a:cubicBezTo>
                <a:cubicBezTo>
                  <a:pt x="397" y="473"/>
                  <a:pt x="392" y="479"/>
                  <a:pt x="392" y="486"/>
                </a:cubicBezTo>
                <a:cubicBezTo>
                  <a:pt x="392" y="493"/>
                  <a:pt x="397" y="499"/>
                  <a:pt x="404" y="499"/>
                </a:cubicBezTo>
                <a:close/>
                <a:moveTo>
                  <a:pt x="444" y="499"/>
                </a:moveTo>
                <a:cubicBezTo>
                  <a:pt x="451" y="499"/>
                  <a:pt x="457" y="493"/>
                  <a:pt x="457" y="486"/>
                </a:cubicBezTo>
                <a:cubicBezTo>
                  <a:pt x="457" y="479"/>
                  <a:pt x="451" y="473"/>
                  <a:pt x="444" y="473"/>
                </a:cubicBezTo>
                <a:cubicBezTo>
                  <a:pt x="437" y="473"/>
                  <a:pt x="431" y="479"/>
                  <a:pt x="431" y="486"/>
                </a:cubicBezTo>
                <a:cubicBezTo>
                  <a:pt x="431" y="493"/>
                  <a:pt x="437" y="499"/>
                  <a:pt x="444" y="499"/>
                </a:cubicBezTo>
                <a:close/>
                <a:moveTo>
                  <a:pt x="483" y="499"/>
                </a:moveTo>
                <a:cubicBezTo>
                  <a:pt x="490" y="499"/>
                  <a:pt x="496" y="493"/>
                  <a:pt x="496" y="486"/>
                </a:cubicBezTo>
                <a:cubicBezTo>
                  <a:pt x="496" y="479"/>
                  <a:pt x="490" y="473"/>
                  <a:pt x="483" y="473"/>
                </a:cubicBezTo>
                <a:cubicBezTo>
                  <a:pt x="476" y="473"/>
                  <a:pt x="471" y="479"/>
                  <a:pt x="471" y="486"/>
                </a:cubicBezTo>
                <a:cubicBezTo>
                  <a:pt x="471" y="493"/>
                  <a:pt x="476" y="499"/>
                  <a:pt x="483" y="499"/>
                </a:cubicBezTo>
                <a:close/>
                <a:moveTo>
                  <a:pt x="523" y="499"/>
                </a:moveTo>
                <a:cubicBezTo>
                  <a:pt x="530" y="499"/>
                  <a:pt x="535" y="493"/>
                  <a:pt x="535" y="486"/>
                </a:cubicBezTo>
                <a:cubicBezTo>
                  <a:pt x="535" y="479"/>
                  <a:pt x="530" y="473"/>
                  <a:pt x="523" y="473"/>
                </a:cubicBezTo>
                <a:cubicBezTo>
                  <a:pt x="516" y="473"/>
                  <a:pt x="510" y="479"/>
                  <a:pt x="510" y="486"/>
                </a:cubicBezTo>
                <a:cubicBezTo>
                  <a:pt x="510" y="493"/>
                  <a:pt x="516" y="499"/>
                  <a:pt x="523" y="499"/>
                </a:cubicBezTo>
                <a:close/>
                <a:moveTo>
                  <a:pt x="562" y="499"/>
                </a:moveTo>
                <a:cubicBezTo>
                  <a:pt x="569" y="499"/>
                  <a:pt x="575" y="493"/>
                  <a:pt x="575" y="486"/>
                </a:cubicBezTo>
                <a:cubicBezTo>
                  <a:pt x="575" y="479"/>
                  <a:pt x="569" y="473"/>
                  <a:pt x="562" y="473"/>
                </a:cubicBezTo>
                <a:cubicBezTo>
                  <a:pt x="555" y="473"/>
                  <a:pt x="549" y="479"/>
                  <a:pt x="549" y="486"/>
                </a:cubicBezTo>
                <a:cubicBezTo>
                  <a:pt x="549" y="493"/>
                  <a:pt x="555" y="499"/>
                  <a:pt x="562" y="499"/>
                </a:cubicBezTo>
                <a:close/>
                <a:moveTo>
                  <a:pt x="602" y="499"/>
                </a:moveTo>
                <a:cubicBezTo>
                  <a:pt x="609" y="499"/>
                  <a:pt x="614" y="493"/>
                  <a:pt x="614" y="486"/>
                </a:cubicBezTo>
                <a:cubicBezTo>
                  <a:pt x="614" y="479"/>
                  <a:pt x="609" y="473"/>
                  <a:pt x="602" y="473"/>
                </a:cubicBezTo>
                <a:cubicBezTo>
                  <a:pt x="595" y="473"/>
                  <a:pt x="589" y="479"/>
                  <a:pt x="589" y="486"/>
                </a:cubicBezTo>
                <a:cubicBezTo>
                  <a:pt x="589" y="493"/>
                  <a:pt x="595" y="499"/>
                  <a:pt x="602" y="499"/>
                </a:cubicBezTo>
                <a:close/>
                <a:moveTo>
                  <a:pt x="641" y="499"/>
                </a:moveTo>
                <a:cubicBezTo>
                  <a:pt x="648" y="499"/>
                  <a:pt x="654" y="493"/>
                  <a:pt x="654" y="486"/>
                </a:cubicBezTo>
                <a:cubicBezTo>
                  <a:pt x="654" y="479"/>
                  <a:pt x="648" y="473"/>
                  <a:pt x="641" y="473"/>
                </a:cubicBezTo>
                <a:cubicBezTo>
                  <a:pt x="634" y="473"/>
                  <a:pt x="628" y="479"/>
                  <a:pt x="628" y="486"/>
                </a:cubicBezTo>
                <a:cubicBezTo>
                  <a:pt x="628" y="493"/>
                  <a:pt x="634" y="499"/>
                  <a:pt x="641" y="499"/>
                </a:cubicBezTo>
                <a:close/>
                <a:moveTo>
                  <a:pt x="680" y="499"/>
                </a:moveTo>
                <a:cubicBezTo>
                  <a:pt x="687" y="499"/>
                  <a:pt x="693" y="493"/>
                  <a:pt x="693" y="486"/>
                </a:cubicBezTo>
                <a:cubicBezTo>
                  <a:pt x="693" y="479"/>
                  <a:pt x="687" y="473"/>
                  <a:pt x="680" y="473"/>
                </a:cubicBezTo>
                <a:cubicBezTo>
                  <a:pt x="673" y="473"/>
                  <a:pt x="668" y="479"/>
                  <a:pt x="668" y="486"/>
                </a:cubicBezTo>
                <a:cubicBezTo>
                  <a:pt x="668" y="493"/>
                  <a:pt x="673" y="499"/>
                  <a:pt x="680" y="499"/>
                </a:cubicBezTo>
                <a:close/>
                <a:moveTo>
                  <a:pt x="720" y="499"/>
                </a:moveTo>
                <a:cubicBezTo>
                  <a:pt x="727" y="499"/>
                  <a:pt x="733" y="493"/>
                  <a:pt x="733" y="486"/>
                </a:cubicBezTo>
                <a:cubicBezTo>
                  <a:pt x="733" y="479"/>
                  <a:pt x="727" y="473"/>
                  <a:pt x="720" y="473"/>
                </a:cubicBezTo>
                <a:cubicBezTo>
                  <a:pt x="713" y="473"/>
                  <a:pt x="707" y="479"/>
                  <a:pt x="707" y="486"/>
                </a:cubicBezTo>
                <a:cubicBezTo>
                  <a:pt x="707" y="493"/>
                  <a:pt x="713" y="499"/>
                  <a:pt x="720" y="499"/>
                </a:cubicBezTo>
                <a:close/>
                <a:moveTo>
                  <a:pt x="759" y="499"/>
                </a:moveTo>
                <a:cubicBezTo>
                  <a:pt x="766" y="499"/>
                  <a:pt x="772" y="493"/>
                  <a:pt x="772" y="486"/>
                </a:cubicBezTo>
                <a:cubicBezTo>
                  <a:pt x="772" y="479"/>
                  <a:pt x="766" y="473"/>
                  <a:pt x="759" y="473"/>
                </a:cubicBezTo>
                <a:cubicBezTo>
                  <a:pt x="752" y="473"/>
                  <a:pt x="747" y="479"/>
                  <a:pt x="747" y="486"/>
                </a:cubicBezTo>
                <a:cubicBezTo>
                  <a:pt x="747" y="493"/>
                  <a:pt x="752" y="499"/>
                  <a:pt x="759" y="499"/>
                </a:cubicBezTo>
                <a:close/>
                <a:moveTo>
                  <a:pt x="799" y="499"/>
                </a:moveTo>
                <a:cubicBezTo>
                  <a:pt x="806" y="499"/>
                  <a:pt x="811" y="493"/>
                  <a:pt x="811" y="486"/>
                </a:cubicBezTo>
                <a:cubicBezTo>
                  <a:pt x="811" y="479"/>
                  <a:pt x="806" y="473"/>
                  <a:pt x="799" y="473"/>
                </a:cubicBezTo>
                <a:cubicBezTo>
                  <a:pt x="792" y="473"/>
                  <a:pt x="786" y="479"/>
                  <a:pt x="786" y="486"/>
                </a:cubicBezTo>
                <a:cubicBezTo>
                  <a:pt x="786" y="493"/>
                  <a:pt x="792" y="499"/>
                  <a:pt x="799" y="499"/>
                </a:cubicBezTo>
                <a:close/>
                <a:moveTo>
                  <a:pt x="956" y="499"/>
                </a:moveTo>
                <a:cubicBezTo>
                  <a:pt x="963" y="499"/>
                  <a:pt x="969" y="493"/>
                  <a:pt x="969" y="486"/>
                </a:cubicBezTo>
                <a:cubicBezTo>
                  <a:pt x="969" y="479"/>
                  <a:pt x="963" y="473"/>
                  <a:pt x="956" y="473"/>
                </a:cubicBezTo>
                <a:cubicBezTo>
                  <a:pt x="949" y="473"/>
                  <a:pt x="944" y="479"/>
                  <a:pt x="944" y="486"/>
                </a:cubicBezTo>
                <a:cubicBezTo>
                  <a:pt x="944" y="493"/>
                  <a:pt x="949" y="499"/>
                  <a:pt x="956" y="499"/>
                </a:cubicBezTo>
                <a:close/>
                <a:moveTo>
                  <a:pt x="996" y="499"/>
                </a:moveTo>
                <a:cubicBezTo>
                  <a:pt x="1003" y="499"/>
                  <a:pt x="1009" y="493"/>
                  <a:pt x="1009" y="486"/>
                </a:cubicBezTo>
                <a:cubicBezTo>
                  <a:pt x="1009" y="479"/>
                  <a:pt x="1003" y="473"/>
                  <a:pt x="996" y="473"/>
                </a:cubicBezTo>
                <a:cubicBezTo>
                  <a:pt x="989" y="473"/>
                  <a:pt x="983" y="479"/>
                  <a:pt x="983" y="486"/>
                </a:cubicBezTo>
                <a:cubicBezTo>
                  <a:pt x="983" y="493"/>
                  <a:pt x="989" y="499"/>
                  <a:pt x="996" y="499"/>
                </a:cubicBezTo>
                <a:close/>
                <a:moveTo>
                  <a:pt x="1035" y="499"/>
                </a:moveTo>
                <a:cubicBezTo>
                  <a:pt x="1042" y="499"/>
                  <a:pt x="1048" y="493"/>
                  <a:pt x="1048" y="486"/>
                </a:cubicBezTo>
                <a:cubicBezTo>
                  <a:pt x="1048" y="479"/>
                  <a:pt x="1042" y="473"/>
                  <a:pt x="1035" y="473"/>
                </a:cubicBezTo>
                <a:cubicBezTo>
                  <a:pt x="1028" y="473"/>
                  <a:pt x="1022" y="479"/>
                  <a:pt x="1022" y="486"/>
                </a:cubicBezTo>
                <a:cubicBezTo>
                  <a:pt x="1022" y="493"/>
                  <a:pt x="1028" y="499"/>
                  <a:pt x="1035" y="499"/>
                </a:cubicBezTo>
                <a:close/>
                <a:moveTo>
                  <a:pt x="1666" y="493"/>
                </a:moveTo>
                <a:cubicBezTo>
                  <a:pt x="1670" y="493"/>
                  <a:pt x="1673" y="490"/>
                  <a:pt x="1673" y="486"/>
                </a:cubicBezTo>
                <a:cubicBezTo>
                  <a:pt x="1673" y="482"/>
                  <a:pt x="1670" y="478"/>
                  <a:pt x="1666" y="478"/>
                </a:cubicBezTo>
                <a:cubicBezTo>
                  <a:pt x="1662" y="478"/>
                  <a:pt x="1659" y="482"/>
                  <a:pt x="1659" y="486"/>
                </a:cubicBezTo>
                <a:cubicBezTo>
                  <a:pt x="1659" y="490"/>
                  <a:pt x="1662" y="493"/>
                  <a:pt x="1666" y="493"/>
                </a:cubicBezTo>
                <a:close/>
                <a:moveTo>
                  <a:pt x="1784" y="499"/>
                </a:moveTo>
                <a:cubicBezTo>
                  <a:pt x="1791" y="499"/>
                  <a:pt x="1797" y="493"/>
                  <a:pt x="1797" y="486"/>
                </a:cubicBezTo>
                <a:cubicBezTo>
                  <a:pt x="1797" y="479"/>
                  <a:pt x="1791" y="473"/>
                  <a:pt x="1784" y="473"/>
                </a:cubicBezTo>
                <a:cubicBezTo>
                  <a:pt x="1777" y="473"/>
                  <a:pt x="1772" y="479"/>
                  <a:pt x="1772" y="486"/>
                </a:cubicBezTo>
                <a:cubicBezTo>
                  <a:pt x="1772" y="493"/>
                  <a:pt x="1777" y="499"/>
                  <a:pt x="1784" y="499"/>
                </a:cubicBezTo>
                <a:close/>
                <a:moveTo>
                  <a:pt x="1863" y="473"/>
                </a:moveTo>
                <a:cubicBezTo>
                  <a:pt x="1856" y="473"/>
                  <a:pt x="1850" y="479"/>
                  <a:pt x="1850" y="486"/>
                </a:cubicBezTo>
                <a:cubicBezTo>
                  <a:pt x="1850" y="493"/>
                  <a:pt x="1856" y="498"/>
                  <a:pt x="1863" y="498"/>
                </a:cubicBezTo>
                <a:cubicBezTo>
                  <a:pt x="1870" y="498"/>
                  <a:pt x="1876" y="493"/>
                  <a:pt x="1876" y="486"/>
                </a:cubicBezTo>
                <a:cubicBezTo>
                  <a:pt x="1876" y="479"/>
                  <a:pt x="1870" y="473"/>
                  <a:pt x="1863" y="473"/>
                </a:cubicBezTo>
                <a:close/>
                <a:moveTo>
                  <a:pt x="1942" y="499"/>
                </a:moveTo>
                <a:cubicBezTo>
                  <a:pt x="1949" y="499"/>
                  <a:pt x="1955" y="493"/>
                  <a:pt x="1955" y="486"/>
                </a:cubicBezTo>
                <a:cubicBezTo>
                  <a:pt x="1955" y="479"/>
                  <a:pt x="1949" y="473"/>
                  <a:pt x="1942" y="473"/>
                </a:cubicBezTo>
                <a:cubicBezTo>
                  <a:pt x="1935" y="473"/>
                  <a:pt x="1929" y="479"/>
                  <a:pt x="1929" y="486"/>
                </a:cubicBezTo>
                <a:cubicBezTo>
                  <a:pt x="1929" y="493"/>
                  <a:pt x="1935" y="499"/>
                  <a:pt x="1942" y="499"/>
                </a:cubicBezTo>
                <a:close/>
                <a:moveTo>
                  <a:pt x="1981" y="499"/>
                </a:moveTo>
                <a:cubicBezTo>
                  <a:pt x="1988" y="499"/>
                  <a:pt x="1994" y="493"/>
                  <a:pt x="1994" y="486"/>
                </a:cubicBezTo>
                <a:cubicBezTo>
                  <a:pt x="1994" y="479"/>
                  <a:pt x="1988" y="473"/>
                  <a:pt x="1981" y="473"/>
                </a:cubicBezTo>
                <a:cubicBezTo>
                  <a:pt x="1974" y="473"/>
                  <a:pt x="1969" y="479"/>
                  <a:pt x="1969" y="486"/>
                </a:cubicBezTo>
                <a:cubicBezTo>
                  <a:pt x="1969" y="493"/>
                  <a:pt x="1974" y="499"/>
                  <a:pt x="1981" y="499"/>
                </a:cubicBezTo>
                <a:close/>
                <a:moveTo>
                  <a:pt x="2021" y="499"/>
                </a:moveTo>
                <a:cubicBezTo>
                  <a:pt x="2028" y="499"/>
                  <a:pt x="2034" y="493"/>
                  <a:pt x="2034" y="486"/>
                </a:cubicBezTo>
                <a:cubicBezTo>
                  <a:pt x="2034" y="479"/>
                  <a:pt x="2028" y="473"/>
                  <a:pt x="2021" y="473"/>
                </a:cubicBezTo>
                <a:cubicBezTo>
                  <a:pt x="2014" y="473"/>
                  <a:pt x="2008" y="479"/>
                  <a:pt x="2008" y="486"/>
                </a:cubicBezTo>
                <a:cubicBezTo>
                  <a:pt x="2008" y="493"/>
                  <a:pt x="2014" y="499"/>
                  <a:pt x="2021" y="499"/>
                </a:cubicBezTo>
                <a:close/>
                <a:moveTo>
                  <a:pt x="2060" y="499"/>
                </a:moveTo>
                <a:cubicBezTo>
                  <a:pt x="2067" y="499"/>
                  <a:pt x="2073" y="493"/>
                  <a:pt x="2073" y="486"/>
                </a:cubicBezTo>
                <a:cubicBezTo>
                  <a:pt x="2073" y="479"/>
                  <a:pt x="2067" y="473"/>
                  <a:pt x="2060" y="473"/>
                </a:cubicBezTo>
                <a:cubicBezTo>
                  <a:pt x="2053" y="473"/>
                  <a:pt x="2048" y="479"/>
                  <a:pt x="2048" y="486"/>
                </a:cubicBezTo>
                <a:cubicBezTo>
                  <a:pt x="2048" y="493"/>
                  <a:pt x="2053" y="499"/>
                  <a:pt x="2060" y="499"/>
                </a:cubicBezTo>
                <a:close/>
                <a:moveTo>
                  <a:pt x="2100" y="499"/>
                </a:moveTo>
                <a:cubicBezTo>
                  <a:pt x="2107" y="499"/>
                  <a:pt x="2112" y="493"/>
                  <a:pt x="2112" y="486"/>
                </a:cubicBezTo>
                <a:cubicBezTo>
                  <a:pt x="2112" y="479"/>
                  <a:pt x="2107" y="473"/>
                  <a:pt x="2100" y="473"/>
                </a:cubicBezTo>
                <a:cubicBezTo>
                  <a:pt x="2093" y="473"/>
                  <a:pt x="2087" y="479"/>
                  <a:pt x="2087" y="486"/>
                </a:cubicBezTo>
                <a:cubicBezTo>
                  <a:pt x="2087" y="493"/>
                  <a:pt x="2093" y="499"/>
                  <a:pt x="2100" y="499"/>
                </a:cubicBezTo>
                <a:close/>
                <a:moveTo>
                  <a:pt x="2139" y="499"/>
                </a:moveTo>
                <a:cubicBezTo>
                  <a:pt x="2146" y="499"/>
                  <a:pt x="2152" y="493"/>
                  <a:pt x="2152" y="486"/>
                </a:cubicBezTo>
                <a:cubicBezTo>
                  <a:pt x="2152" y="479"/>
                  <a:pt x="2146" y="473"/>
                  <a:pt x="2139" y="473"/>
                </a:cubicBezTo>
                <a:cubicBezTo>
                  <a:pt x="2132" y="473"/>
                  <a:pt x="2126" y="479"/>
                  <a:pt x="2126" y="486"/>
                </a:cubicBezTo>
                <a:cubicBezTo>
                  <a:pt x="2126" y="493"/>
                  <a:pt x="2132" y="499"/>
                  <a:pt x="2139" y="499"/>
                </a:cubicBezTo>
                <a:close/>
                <a:moveTo>
                  <a:pt x="2179" y="499"/>
                </a:moveTo>
                <a:cubicBezTo>
                  <a:pt x="2186" y="499"/>
                  <a:pt x="2191" y="493"/>
                  <a:pt x="2191" y="486"/>
                </a:cubicBezTo>
                <a:cubicBezTo>
                  <a:pt x="2191" y="479"/>
                  <a:pt x="2186" y="473"/>
                  <a:pt x="2179" y="473"/>
                </a:cubicBezTo>
                <a:cubicBezTo>
                  <a:pt x="2171" y="473"/>
                  <a:pt x="2166" y="479"/>
                  <a:pt x="2166" y="486"/>
                </a:cubicBezTo>
                <a:cubicBezTo>
                  <a:pt x="2166" y="493"/>
                  <a:pt x="2171" y="499"/>
                  <a:pt x="2179" y="499"/>
                </a:cubicBezTo>
                <a:close/>
                <a:moveTo>
                  <a:pt x="2218" y="499"/>
                </a:moveTo>
                <a:cubicBezTo>
                  <a:pt x="2225" y="499"/>
                  <a:pt x="2231" y="493"/>
                  <a:pt x="2231" y="486"/>
                </a:cubicBezTo>
                <a:cubicBezTo>
                  <a:pt x="2231" y="479"/>
                  <a:pt x="2225" y="473"/>
                  <a:pt x="2218" y="473"/>
                </a:cubicBezTo>
                <a:cubicBezTo>
                  <a:pt x="2211" y="473"/>
                  <a:pt x="2205" y="479"/>
                  <a:pt x="2205" y="486"/>
                </a:cubicBezTo>
                <a:cubicBezTo>
                  <a:pt x="2205" y="493"/>
                  <a:pt x="2211" y="499"/>
                  <a:pt x="2218" y="499"/>
                </a:cubicBezTo>
                <a:close/>
                <a:moveTo>
                  <a:pt x="2257" y="499"/>
                </a:moveTo>
                <a:cubicBezTo>
                  <a:pt x="2264" y="499"/>
                  <a:pt x="2270" y="493"/>
                  <a:pt x="2270" y="486"/>
                </a:cubicBezTo>
                <a:cubicBezTo>
                  <a:pt x="2270" y="479"/>
                  <a:pt x="2264" y="473"/>
                  <a:pt x="2257" y="473"/>
                </a:cubicBezTo>
                <a:cubicBezTo>
                  <a:pt x="2250" y="473"/>
                  <a:pt x="2245" y="479"/>
                  <a:pt x="2245" y="486"/>
                </a:cubicBezTo>
                <a:cubicBezTo>
                  <a:pt x="2245" y="493"/>
                  <a:pt x="2250" y="499"/>
                  <a:pt x="2257" y="499"/>
                </a:cubicBezTo>
                <a:close/>
                <a:moveTo>
                  <a:pt x="2297" y="499"/>
                </a:moveTo>
                <a:cubicBezTo>
                  <a:pt x="2304" y="499"/>
                  <a:pt x="2310" y="493"/>
                  <a:pt x="2310" y="486"/>
                </a:cubicBezTo>
                <a:cubicBezTo>
                  <a:pt x="2310" y="479"/>
                  <a:pt x="2304" y="473"/>
                  <a:pt x="2297" y="473"/>
                </a:cubicBezTo>
                <a:cubicBezTo>
                  <a:pt x="2290" y="473"/>
                  <a:pt x="2284" y="479"/>
                  <a:pt x="2284" y="486"/>
                </a:cubicBezTo>
                <a:cubicBezTo>
                  <a:pt x="2284" y="493"/>
                  <a:pt x="2290" y="499"/>
                  <a:pt x="2297" y="499"/>
                </a:cubicBezTo>
                <a:close/>
                <a:moveTo>
                  <a:pt x="2336" y="499"/>
                </a:moveTo>
                <a:cubicBezTo>
                  <a:pt x="2343" y="499"/>
                  <a:pt x="2349" y="493"/>
                  <a:pt x="2349" y="486"/>
                </a:cubicBezTo>
                <a:cubicBezTo>
                  <a:pt x="2349" y="479"/>
                  <a:pt x="2343" y="473"/>
                  <a:pt x="2336" y="473"/>
                </a:cubicBezTo>
                <a:cubicBezTo>
                  <a:pt x="2329" y="473"/>
                  <a:pt x="2323" y="479"/>
                  <a:pt x="2323" y="486"/>
                </a:cubicBezTo>
                <a:cubicBezTo>
                  <a:pt x="2323" y="493"/>
                  <a:pt x="2329" y="499"/>
                  <a:pt x="2336" y="499"/>
                </a:cubicBezTo>
                <a:close/>
                <a:moveTo>
                  <a:pt x="2376" y="499"/>
                </a:moveTo>
                <a:cubicBezTo>
                  <a:pt x="2383" y="499"/>
                  <a:pt x="2388" y="493"/>
                  <a:pt x="2388" y="486"/>
                </a:cubicBezTo>
                <a:cubicBezTo>
                  <a:pt x="2388" y="479"/>
                  <a:pt x="2383" y="473"/>
                  <a:pt x="2376" y="473"/>
                </a:cubicBezTo>
                <a:cubicBezTo>
                  <a:pt x="2369" y="473"/>
                  <a:pt x="2363" y="479"/>
                  <a:pt x="2363" y="486"/>
                </a:cubicBezTo>
                <a:cubicBezTo>
                  <a:pt x="2363" y="493"/>
                  <a:pt x="2369" y="499"/>
                  <a:pt x="2376" y="499"/>
                </a:cubicBezTo>
                <a:close/>
                <a:moveTo>
                  <a:pt x="2415" y="499"/>
                </a:moveTo>
                <a:cubicBezTo>
                  <a:pt x="2422" y="499"/>
                  <a:pt x="2428" y="493"/>
                  <a:pt x="2428" y="486"/>
                </a:cubicBezTo>
                <a:cubicBezTo>
                  <a:pt x="2428" y="479"/>
                  <a:pt x="2422" y="473"/>
                  <a:pt x="2415" y="473"/>
                </a:cubicBezTo>
                <a:cubicBezTo>
                  <a:pt x="2408" y="473"/>
                  <a:pt x="2402" y="479"/>
                  <a:pt x="2402" y="486"/>
                </a:cubicBezTo>
                <a:cubicBezTo>
                  <a:pt x="2402" y="493"/>
                  <a:pt x="2408" y="499"/>
                  <a:pt x="2415" y="499"/>
                </a:cubicBezTo>
                <a:close/>
                <a:moveTo>
                  <a:pt x="2454" y="499"/>
                </a:moveTo>
                <a:cubicBezTo>
                  <a:pt x="2462" y="499"/>
                  <a:pt x="2467" y="493"/>
                  <a:pt x="2467" y="486"/>
                </a:cubicBezTo>
                <a:cubicBezTo>
                  <a:pt x="2467" y="479"/>
                  <a:pt x="2462" y="473"/>
                  <a:pt x="2454" y="473"/>
                </a:cubicBezTo>
                <a:cubicBezTo>
                  <a:pt x="2447" y="473"/>
                  <a:pt x="2442" y="479"/>
                  <a:pt x="2442" y="486"/>
                </a:cubicBezTo>
                <a:cubicBezTo>
                  <a:pt x="2442" y="493"/>
                  <a:pt x="2447" y="499"/>
                  <a:pt x="2454" y="499"/>
                </a:cubicBezTo>
                <a:close/>
                <a:moveTo>
                  <a:pt x="2494" y="499"/>
                </a:moveTo>
                <a:cubicBezTo>
                  <a:pt x="2501" y="499"/>
                  <a:pt x="2507" y="493"/>
                  <a:pt x="2507" y="486"/>
                </a:cubicBezTo>
                <a:cubicBezTo>
                  <a:pt x="2507" y="479"/>
                  <a:pt x="2501" y="473"/>
                  <a:pt x="2494" y="473"/>
                </a:cubicBezTo>
                <a:cubicBezTo>
                  <a:pt x="2487" y="473"/>
                  <a:pt x="2481" y="479"/>
                  <a:pt x="2481" y="486"/>
                </a:cubicBezTo>
                <a:cubicBezTo>
                  <a:pt x="2481" y="493"/>
                  <a:pt x="2487" y="499"/>
                  <a:pt x="2494" y="499"/>
                </a:cubicBezTo>
                <a:close/>
                <a:moveTo>
                  <a:pt x="2533" y="499"/>
                </a:moveTo>
                <a:cubicBezTo>
                  <a:pt x="2540" y="499"/>
                  <a:pt x="2546" y="493"/>
                  <a:pt x="2546" y="486"/>
                </a:cubicBezTo>
                <a:cubicBezTo>
                  <a:pt x="2546" y="479"/>
                  <a:pt x="2540" y="473"/>
                  <a:pt x="2533" y="473"/>
                </a:cubicBezTo>
                <a:cubicBezTo>
                  <a:pt x="2526" y="473"/>
                  <a:pt x="2521" y="479"/>
                  <a:pt x="2521" y="486"/>
                </a:cubicBezTo>
                <a:cubicBezTo>
                  <a:pt x="2521" y="493"/>
                  <a:pt x="2526" y="499"/>
                  <a:pt x="2533" y="499"/>
                </a:cubicBezTo>
                <a:close/>
                <a:moveTo>
                  <a:pt x="2573" y="499"/>
                </a:moveTo>
                <a:cubicBezTo>
                  <a:pt x="2580" y="499"/>
                  <a:pt x="2586" y="493"/>
                  <a:pt x="2586" y="486"/>
                </a:cubicBezTo>
                <a:cubicBezTo>
                  <a:pt x="2586" y="479"/>
                  <a:pt x="2580" y="473"/>
                  <a:pt x="2573" y="473"/>
                </a:cubicBezTo>
                <a:cubicBezTo>
                  <a:pt x="2566" y="473"/>
                  <a:pt x="2560" y="479"/>
                  <a:pt x="2560" y="486"/>
                </a:cubicBezTo>
                <a:cubicBezTo>
                  <a:pt x="2560" y="493"/>
                  <a:pt x="2566" y="499"/>
                  <a:pt x="2573" y="499"/>
                </a:cubicBezTo>
                <a:close/>
                <a:moveTo>
                  <a:pt x="2612" y="499"/>
                </a:moveTo>
                <a:cubicBezTo>
                  <a:pt x="2619" y="499"/>
                  <a:pt x="2625" y="493"/>
                  <a:pt x="2625" y="486"/>
                </a:cubicBezTo>
                <a:cubicBezTo>
                  <a:pt x="2625" y="479"/>
                  <a:pt x="2619" y="473"/>
                  <a:pt x="2612" y="473"/>
                </a:cubicBezTo>
                <a:cubicBezTo>
                  <a:pt x="2605" y="473"/>
                  <a:pt x="2599" y="479"/>
                  <a:pt x="2599" y="486"/>
                </a:cubicBezTo>
                <a:cubicBezTo>
                  <a:pt x="2599" y="493"/>
                  <a:pt x="2605" y="499"/>
                  <a:pt x="2612" y="499"/>
                </a:cubicBezTo>
                <a:close/>
                <a:moveTo>
                  <a:pt x="2652" y="499"/>
                </a:moveTo>
                <a:cubicBezTo>
                  <a:pt x="2659" y="499"/>
                  <a:pt x="2664" y="493"/>
                  <a:pt x="2664" y="486"/>
                </a:cubicBezTo>
                <a:cubicBezTo>
                  <a:pt x="2664" y="479"/>
                  <a:pt x="2659" y="473"/>
                  <a:pt x="2652" y="473"/>
                </a:cubicBezTo>
                <a:cubicBezTo>
                  <a:pt x="2645" y="473"/>
                  <a:pt x="2639" y="479"/>
                  <a:pt x="2639" y="486"/>
                </a:cubicBezTo>
                <a:cubicBezTo>
                  <a:pt x="2639" y="493"/>
                  <a:pt x="2645" y="499"/>
                  <a:pt x="2652" y="499"/>
                </a:cubicBezTo>
                <a:close/>
                <a:moveTo>
                  <a:pt x="2691" y="499"/>
                </a:moveTo>
                <a:cubicBezTo>
                  <a:pt x="2698" y="499"/>
                  <a:pt x="2704" y="493"/>
                  <a:pt x="2704" y="486"/>
                </a:cubicBezTo>
                <a:cubicBezTo>
                  <a:pt x="2704" y="479"/>
                  <a:pt x="2698" y="473"/>
                  <a:pt x="2691" y="473"/>
                </a:cubicBezTo>
                <a:cubicBezTo>
                  <a:pt x="2684" y="473"/>
                  <a:pt x="2678" y="479"/>
                  <a:pt x="2678" y="486"/>
                </a:cubicBezTo>
                <a:cubicBezTo>
                  <a:pt x="2678" y="493"/>
                  <a:pt x="2684" y="499"/>
                  <a:pt x="2691" y="499"/>
                </a:cubicBezTo>
                <a:close/>
                <a:moveTo>
                  <a:pt x="2730" y="499"/>
                </a:moveTo>
                <a:cubicBezTo>
                  <a:pt x="2738" y="499"/>
                  <a:pt x="2743" y="493"/>
                  <a:pt x="2743" y="486"/>
                </a:cubicBezTo>
                <a:cubicBezTo>
                  <a:pt x="2743" y="479"/>
                  <a:pt x="2738" y="473"/>
                  <a:pt x="2730" y="473"/>
                </a:cubicBezTo>
                <a:cubicBezTo>
                  <a:pt x="2723" y="473"/>
                  <a:pt x="2718" y="479"/>
                  <a:pt x="2718" y="486"/>
                </a:cubicBezTo>
                <a:cubicBezTo>
                  <a:pt x="2718" y="493"/>
                  <a:pt x="2723" y="499"/>
                  <a:pt x="2730" y="499"/>
                </a:cubicBezTo>
                <a:close/>
                <a:moveTo>
                  <a:pt x="2770" y="499"/>
                </a:moveTo>
                <a:cubicBezTo>
                  <a:pt x="2777" y="499"/>
                  <a:pt x="2783" y="493"/>
                  <a:pt x="2783" y="486"/>
                </a:cubicBezTo>
                <a:cubicBezTo>
                  <a:pt x="2783" y="479"/>
                  <a:pt x="2777" y="473"/>
                  <a:pt x="2770" y="473"/>
                </a:cubicBezTo>
                <a:cubicBezTo>
                  <a:pt x="2763" y="473"/>
                  <a:pt x="2757" y="479"/>
                  <a:pt x="2757" y="486"/>
                </a:cubicBezTo>
                <a:cubicBezTo>
                  <a:pt x="2757" y="493"/>
                  <a:pt x="2763" y="499"/>
                  <a:pt x="2770" y="499"/>
                </a:cubicBezTo>
                <a:close/>
                <a:moveTo>
                  <a:pt x="2809" y="499"/>
                </a:moveTo>
                <a:cubicBezTo>
                  <a:pt x="2816" y="499"/>
                  <a:pt x="2822" y="493"/>
                  <a:pt x="2822" y="486"/>
                </a:cubicBezTo>
                <a:cubicBezTo>
                  <a:pt x="2822" y="479"/>
                  <a:pt x="2816" y="473"/>
                  <a:pt x="2809" y="473"/>
                </a:cubicBezTo>
                <a:cubicBezTo>
                  <a:pt x="2802" y="473"/>
                  <a:pt x="2797" y="479"/>
                  <a:pt x="2797" y="486"/>
                </a:cubicBezTo>
                <a:cubicBezTo>
                  <a:pt x="2797" y="493"/>
                  <a:pt x="2802" y="499"/>
                  <a:pt x="2809" y="499"/>
                </a:cubicBezTo>
                <a:close/>
                <a:moveTo>
                  <a:pt x="2849" y="499"/>
                </a:moveTo>
                <a:cubicBezTo>
                  <a:pt x="2856" y="499"/>
                  <a:pt x="2861" y="493"/>
                  <a:pt x="2861" y="486"/>
                </a:cubicBezTo>
                <a:cubicBezTo>
                  <a:pt x="2861" y="479"/>
                  <a:pt x="2856" y="473"/>
                  <a:pt x="2849" y="473"/>
                </a:cubicBezTo>
                <a:cubicBezTo>
                  <a:pt x="2842" y="473"/>
                  <a:pt x="2836" y="479"/>
                  <a:pt x="2836" y="486"/>
                </a:cubicBezTo>
                <a:cubicBezTo>
                  <a:pt x="2836" y="493"/>
                  <a:pt x="2842" y="499"/>
                  <a:pt x="2849" y="499"/>
                </a:cubicBezTo>
                <a:close/>
                <a:moveTo>
                  <a:pt x="2888" y="499"/>
                </a:moveTo>
                <a:cubicBezTo>
                  <a:pt x="2895" y="499"/>
                  <a:pt x="2901" y="493"/>
                  <a:pt x="2901" y="486"/>
                </a:cubicBezTo>
                <a:cubicBezTo>
                  <a:pt x="2901" y="479"/>
                  <a:pt x="2895" y="473"/>
                  <a:pt x="2888" y="473"/>
                </a:cubicBezTo>
                <a:cubicBezTo>
                  <a:pt x="2881" y="473"/>
                  <a:pt x="2875" y="479"/>
                  <a:pt x="2875" y="486"/>
                </a:cubicBezTo>
                <a:cubicBezTo>
                  <a:pt x="2875" y="493"/>
                  <a:pt x="2881" y="499"/>
                  <a:pt x="2888" y="499"/>
                </a:cubicBezTo>
                <a:close/>
                <a:moveTo>
                  <a:pt x="2928" y="499"/>
                </a:moveTo>
                <a:cubicBezTo>
                  <a:pt x="2935" y="499"/>
                  <a:pt x="2940" y="493"/>
                  <a:pt x="2940" y="486"/>
                </a:cubicBezTo>
                <a:cubicBezTo>
                  <a:pt x="2940" y="479"/>
                  <a:pt x="2935" y="473"/>
                  <a:pt x="2928" y="473"/>
                </a:cubicBezTo>
                <a:cubicBezTo>
                  <a:pt x="2921" y="473"/>
                  <a:pt x="2915" y="479"/>
                  <a:pt x="2915" y="486"/>
                </a:cubicBezTo>
                <a:cubicBezTo>
                  <a:pt x="2915" y="493"/>
                  <a:pt x="2921" y="499"/>
                  <a:pt x="2928" y="499"/>
                </a:cubicBezTo>
                <a:close/>
                <a:moveTo>
                  <a:pt x="2967" y="499"/>
                </a:moveTo>
                <a:cubicBezTo>
                  <a:pt x="2974" y="499"/>
                  <a:pt x="2980" y="493"/>
                  <a:pt x="2980" y="486"/>
                </a:cubicBezTo>
                <a:cubicBezTo>
                  <a:pt x="2980" y="479"/>
                  <a:pt x="2974" y="473"/>
                  <a:pt x="2967" y="473"/>
                </a:cubicBezTo>
                <a:cubicBezTo>
                  <a:pt x="2960" y="473"/>
                  <a:pt x="2954" y="479"/>
                  <a:pt x="2954" y="486"/>
                </a:cubicBezTo>
                <a:cubicBezTo>
                  <a:pt x="2954" y="493"/>
                  <a:pt x="2960" y="499"/>
                  <a:pt x="2967" y="499"/>
                </a:cubicBezTo>
                <a:close/>
                <a:moveTo>
                  <a:pt x="3006" y="499"/>
                </a:moveTo>
                <a:cubicBezTo>
                  <a:pt x="3013" y="499"/>
                  <a:pt x="3019" y="493"/>
                  <a:pt x="3019" y="486"/>
                </a:cubicBezTo>
                <a:cubicBezTo>
                  <a:pt x="3019" y="479"/>
                  <a:pt x="3013" y="473"/>
                  <a:pt x="3006" y="473"/>
                </a:cubicBezTo>
                <a:cubicBezTo>
                  <a:pt x="2999" y="473"/>
                  <a:pt x="2994" y="479"/>
                  <a:pt x="2994" y="486"/>
                </a:cubicBezTo>
                <a:cubicBezTo>
                  <a:pt x="2994" y="493"/>
                  <a:pt x="2999" y="499"/>
                  <a:pt x="3006" y="499"/>
                </a:cubicBezTo>
                <a:close/>
                <a:moveTo>
                  <a:pt x="3046" y="499"/>
                </a:moveTo>
                <a:cubicBezTo>
                  <a:pt x="3053" y="499"/>
                  <a:pt x="3059" y="493"/>
                  <a:pt x="3059" y="486"/>
                </a:cubicBezTo>
                <a:cubicBezTo>
                  <a:pt x="3059" y="479"/>
                  <a:pt x="3053" y="473"/>
                  <a:pt x="3046" y="473"/>
                </a:cubicBezTo>
                <a:cubicBezTo>
                  <a:pt x="3039" y="473"/>
                  <a:pt x="3033" y="479"/>
                  <a:pt x="3033" y="486"/>
                </a:cubicBezTo>
                <a:cubicBezTo>
                  <a:pt x="3033" y="493"/>
                  <a:pt x="3039" y="499"/>
                  <a:pt x="3046" y="499"/>
                </a:cubicBezTo>
                <a:close/>
                <a:moveTo>
                  <a:pt x="3085" y="499"/>
                </a:moveTo>
                <a:cubicBezTo>
                  <a:pt x="3092" y="499"/>
                  <a:pt x="3098" y="493"/>
                  <a:pt x="3098" y="486"/>
                </a:cubicBezTo>
                <a:cubicBezTo>
                  <a:pt x="3098" y="479"/>
                  <a:pt x="3092" y="473"/>
                  <a:pt x="3085" y="473"/>
                </a:cubicBezTo>
                <a:cubicBezTo>
                  <a:pt x="3078" y="473"/>
                  <a:pt x="3073" y="479"/>
                  <a:pt x="3073" y="486"/>
                </a:cubicBezTo>
                <a:cubicBezTo>
                  <a:pt x="3073" y="493"/>
                  <a:pt x="3078" y="499"/>
                  <a:pt x="3085" y="499"/>
                </a:cubicBezTo>
                <a:close/>
                <a:moveTo>
                  <a:pt x="3282" y="499"/>
                </a:moveTo>
                <a:cubicBezTo>
                  <a:pt x="3289" y="499"/>
                  <a:pt x="3295" y="493"/>
                  <a:pt x="3295" y="486"/>
                </a:cubicBezTo>
                <a:cubicBezTo>
                  <a:pt x="3295" y="479"/>
                  <a:pt x="3289" y="473"/>
                  <a:pt x="3282" y="473"/>
                </a:cubicBezTo>
                <a:cubicBezTo>
                  <a:pt x="3275" y="473"/>
                  <a:pt x="3270" y="479"/>
                  <a:pt x="3270" y="486"/>
                </a:cubicBezTo>
                <a:cubicBezTo>
                  <a:pt x="3270" y="493"/>
                  <a:pt x="3275" y="499"/>
                  <a:pt x="3282" y="499"/>
                </a:cubicBezTo>
                <a:close/>
                <a:moveTo>
                  <a:pt x="3322" y="473"/>
                </a:moveTo>
                <a:cubicBezTo>
                  <a:pt x="3315" y="473"/>
                  <a:pt x="3309" y="479"/>
                  <a:pt x="3309" y="486"/>
                </a:cubicBezTo>
                <a:cubicBezTo>
                  <a:pt x="3309" y="493"/>
                  <a:pt x="3315" y="499"/>
                  <a:pt x="3322" y="499"/>
                </a:cubicBezTo>
                <a:cubicBezTo>
                  <a:pt x="3329" y="499"/>
                  <a:pt x="3335" y="493"/>
                  <a:pt x="3335" y="486"/>
                </a:cubicBezTo>
                <a:cubicBezTo>
                  <a:pt x="3335" y="479"/>
                  <a:pt x="3329" y="473"/>
                  <a:pt x="3322" y="473"/>
                </a:cubicBezTo>
                <a:close/>
                <a:moveTo>
                  <a:pt x="404" y="512"/>
                </a:moveTo>
                <a:cubicBezTo>
                  <a:pt x="397" y="512"/>
                  <a:pt x="392" y="518"/>
                  <a:pt x="392" y="525"/>
                </a:cubicBezTo>
                <a:cubicBezTo>
                  <a:pt x="392" y="532"/>
                  <a:pt x="397" y="538"/>
                  <a:pt x="404" y="538"/>
                </a:cubicBezTo>
                <a:cubicBezTo>
                  <a:pt x="411" y="538"/>
                  <a:pt x="417" y="532"/>
                  <a:pt x="417" y="525"/>
                </a:cubicBezTo>
                <a:cubicBezTo>
                  <a:pt x="417" y="518"/>
                  <a:pt x="411" y="512"/>
                  <a:pt x="404" y="512"/>
                </a:cubicBezTo>
                <a:close/>
                <a:moveTo>
                  <a:pt x="444" y="538"/>
                </a:moveTo>
                <a:cubicBezTo>
                  <a:pt x="451" y="538"/>
                  <a:pt x="457" y="532"/>
                  <a:pt x="457" y="525"/>
                </a:cubicBezTo>
                <a:cubicBezTo>
                  <a:pt x="457" y="518"/>
                  <a:pt x="451" y="512"/>
                  <a:pt x="444" y="512"/>
                </a:cubicBezTo>
                <a:cubicBezTo>
                  <a:pt x="437" y="512"/>
                  <a:pt x="431" y="518"/>
                  <a:pt x="431" y="525"/>
                </a:cubicBezTo>
                <a:cubicBezTo>
                  <a:pt x="431" y="532"/>
                  <a:pt x="437" y="538"/>
                  <a:pt x="444" y="538"/>
                </a:cubicBezTo>
                <a:close/>
                <a:moveTo>
                  <a:pt x="483" y="538"/>
                </a:moveTo>
                <a:cubicBezTo>
                  <a:pt x="490" y="538"/>
                  <a:pt x="496" y="532"/>
                  <a:pt x="496" y="525"/>
                </a:cubicBezTo>
                <a:cubicBezTo>
                  <a:pt x="496" y="518"/>
                  <a:pt x="490" y="512"/>
                  <a:pt x="483" y="512"/>
                </a:cubicBezTo>
                <a:cubicBezTo>
                  <a:pt x="476" y="512"/>
                  <a:pt x="471" y="518"/>
                  <a:pt x="471" y="525"/>
                </a:cubicBezTo>
                <a:cubicBezTo>
                  <a:pt x="471" y="532"/>
                  <a:pt x="476" y="538"/>
                  <a:pt x="483" y="538"/>
                </a:cubicBezTo>
                <a:close/>
                <a:moveTo>
                  <a:pt x="523" y="538"/>
                </a:moveTo>
                <a:cubicBezTo>
                  <a:pt x="530" y="538"/>
                  <a:pt x="535" y="532"/>
                  <a:pt x="535" y="525"/>
                </a:cubicBezTo>
                <a:cubicBezTo>
                  <a:pt x="535" y="518"/>
                  <a:pt x="530" y="512"/>
                  <a:pt x="523" y="512"/>
                </a:cubicBezTo>
                <a:cubicBezTo>
                  <a:pt x="516" y="512"/>
                  <a:pt x="510" y="518"/>
                  <a:pt x="510" y="525"/>
                </a:cubicBezTo>
                <a:cubicBezTo>
                  <a:pt x="510" y="532"/>
                  <a:pt x="516" y="538"/>
                  <a:pt x="523" y="538"/>
                </a:cubicBezTo>
                <a:close/>
                <a:moveTo>
                  <a:pt x="562" y="538"/>
                </a:moveTo>
                <a:cubicBezTo>
                  <a:pt x="569" y="538"/>
                  <a:pt x="575" y="532"/>
                  <a:pt x="575" y="525"/>
                </a:cubicBezTo>
                <a:cubicBezTo>
                  <a:pt x="575" y="518"/>
                  <a:pt x="569" y="512"/>
                  <a:pt x="562" y="512"/>
                </a:cubicBezTo>
                <a:cubicBezTo>
                  <a:pt x="555" y="512"/>
                  <a:pt x="549" y="518"/>
                  <a:pt x="549" y="525"/>
                </a:cubicBezTo>
                <a:cubicBezTo>
                  <a:pt x="549" y="532"/>
                  <a:pt x="555" y="538"/>
                  <a:pt x="562" y="538"/>
                </a:cubicBezTo>
                <a:close/>
                <a:moveTo>
                  <a:pt x="602" y="538"/>
                </a:moveTo>
                <a:cubicBezTo>
                  <a:pt x="609" y="538"/>
                  <a:pt x="614" y="532"/>
                  <a:pt x="614" y="525"/>
                </a:cubicBezTo>
                <a:cubicBezTo>
                  <a:pt x="614" y="518"/>
                  <a:pt x="609" y="512"/>
                  <a:pt x="602" y="512"/>
                </a:cubicBezTo>
                <a:cubicBezTo>
                  <a:pt x="595" y="512"/>
                  <a:pt x="589" y="518"/>
                  <a:pt x="589" y="525"/>
                </a:cubicBezTo>
                <a:cubicBezTo>
                  <a:pt x="589" y="532"/>
                  <a:pt x="595" y="538"/>
                  <a:pt x="602" y="538"/>
                </a:cubicBezTo>
                <a:close/>
                <a:moveTo>
                  <a:pt x="641" y="538"/>
                </a:moveTo>
                <a:cubicBezTo>
                  <a:pt x="648" y="538"/>
                  <a:pt x="654" y="532"/>
                  <a:pt x="654" y="525"/>
                </a:cubicBezTo>
                <a:cubicBezTo>
                  <a:pt x="654" y="518"/>
                  <a:pt x="648" y="512"/>
                  <a:pt x="641" y="512"/>
                </a:cubicBezTo>
                <a:cubicBezTo>
                  <a:pt x="634" y="512"/>
                  <a:pt x="628" y="518"/>
                  <a:pt x="628" y="525"/>
                </a:cubicBezTo>
                <a:cubicBezTo>
                  <a:pt x="628" y="532"/>
                  <a:pt x="634" y="538"/>
                  <a:pt x="641" y="538"/>
                </a:cubicBezTo>
                <a:close/>
                <a:moveTo>
                  <a:pt x="680" y="538"/>
                </a:moveTo>
                <a:cubicBezTo>
                  <a:pt x="687" y="538"/>
                  <a:pt x="693" y="532"/>
                  <a:pt x="693" y="525"/>
                </a:cubicBezTo>
                <a:cubicBezTo>
                  <a:pt x="693" y="518"/>
                  <a:pt x="687" y="512"/>
                  <a:pt x="680" y="512"/>
                </a:cubicBezTo>
                <a:cubicBezTo>
                  <a:pt x="673" y="512"/>
                  <a:pt x="668" y="518"/>
                  <a:pt x="668" y="525"/>
                </a:cubicBezTo>
                <a:cubicBezTo>
                  <a:pt x="668" y="532"/>
                  <a:pt x="673" y="538"/>
                  <a:pt x="680" y="538"/>
                </a:cubicBezTo>
                <a:close/>
                <a:moveTo>
                  <a:pt x="720" y="538"/>
                </a:moveTo>
                <a:cubicBezTo>
                  <a:pt x="727" y="538"/>
                  <a:pt x="733" y="532"/>
                  <a:pt x="733" y="525"/>
                </a:cubicBezTo>
                <a:cubicBezTo>
                  <a:pt x="733" y="518"/>
                  <a:pt x="727" y="512"/>
                  <a:pt x="720" y="512"/>
                </a:cubicBezTo>
                <a:cubicBezTo>
                  <a:pt x="713" y="512"/>
                  <a:pt x="707" y="518"/>
                  <a:pt x="707" y="525"/>
                </a:cubicBezTo>
                <a:cubicBezTo>
                  <a:pt x="707" y="532"/>
                  <a:pt x="713" y="538"/>
                  <a:pt x="720" y="538"/>
                </a:cubicBezTo>
                <a:close/>
                <a:moveTo>
                  <a:pt x="759" y="538"/>
                </a:moveTo>
                <a:cubicBezTo>
                  <a:pt x="766" y="538"/>
                  <a:pt x="772" y="532"/>
                  <a:pt x="772" y="525"/>
                </a:cubicBezTo>
                <a:cubicBezTo>
                  <a:pt x="772" y="518"/>
                  <a:pt x="766" y="512"/>
                  <a:pt x="759" y="512"/>
                </a:cubicBezTo>
                <a:cubicBezTo>
                  <a:pt x="752" y="512"/>
                  <a:pt x="747" y="518"/>
                  <a:pt x="747" y="525"/>
                </a:cubicBezTo>
                <a:cubicBezTo>
                  <a:pt x="747" y="532"/>
                  <a:pt x="752" y="538"/>
                  <a:pt x="759" y="538"/>
                </a:cubicBezTo>
                <a:close/>
                <a:moveTo>
                  <a:pt x="799" y="538"/>
                </a:moveTo>
                <a:cubicBezTo>
                  <a:pt x="806" y="538"/>
                  <a:pt x="811" y="532"/>
                  <a:pt x="811" y="525"/>
                </a:cubicBezTo>
                <a:cubicBezTo>
                  <a:pt x="811" y="518"/>
                  <a:pt x="806" y="512"/>
                  <a:pt x="799" y="512"/>
                </a:cubicBezTo>
                <a:cubicBezTo>
                  <a:pt x="792" y="512"/>
                  <a:pt x="786" y="518"/>
                  <a:pt x="786" y="525"/>
                </a:cubicBezTo>
                <a:cubicBezTo>
                  <a:pt x="786" y="532"/>
                  <a:pt x="792" y="538"/>
                  <a:pt x="799" y="538"/>
                </a:cubicBezTo>
                <a:close/>
                <a:moveTo>
                  <a:pt x="838" y="538"/>
                </a:moveTo>
                <a:cubicBezTo>
                  <a:pt x="845" y="538"/>
                  <a:pt x="851" y="532"/>
                  <a:pt x="851" y="525"/>
                </a:cubicBezTo>
                <a:cubicBezTo>
                  <a:pt x="851" y="518"/>
                  <a:pt x="845" y="512"/>
                  <a:pt x="838" y="512"/>
                </a:cubicBezTo>
                <a:cubicBezTo>
                  <a:pt x="831" y="512"/>
                  <a:pt x="825" y="518"/>
                  <a:pt x="825" y="525"/>
                </a:cubicBezTo>
                <a:cubicBezTo>
                  <a:pt x="825" y="532"/>
                  <a:pt x="831" y="538"/>
                  <a:pt x="838" y="538"/>
                </a:cubicBezTo>
                <a:close/>
                <a:moveTo>
                  <a:pt x="917" y="538"/>
                </a:moveTo>
                <a:cubicBezTo>
                  <a:pt x="924" y="538"/>
                  <a:pt x="930" y="532"/>
                  <a:pt x="930" y="525"/>
                </a:cubicBezTo>
                <a:cubicBezTo>
                  <a:pt x="930" y="518"/>
                  <a:pt x="924" y="512"/>
                  <a:pt x="917" y="512"/>
                </a:cubicBezTo>
                <a:cubicBezTo>
                  <a:pt x="910" y="512"/>
                  <a:pt x="904" y="518"/>
                  <a:pt x="904" y="525"/>
                </a:cubicBezTo>
                <a:cubicBezTo>
                  <a:pt x="904" y="532"/>
                  <a:pt x="910" y="538"/>
                  <a:pt x="917" y="538"/>
                </a:cubicBezTo>
                <a:close/>
                <a:moveTo>
                  <a:pt x="956" y="538"/>
                </a:moveTo>
                <a:cubicBezTo>
                  <a:pt x="963" y="538"/>
                  <a:pt x="969" y="532"/>
                  <a:pt x="969" y="525"/>
                </a:cubicBezTo>
                <a:cubicBezTo>
                  <a:pt x="969" y="518"/>
                  <a:pt x="963" y="512"/>
                  <a:pt x="956" y="512"/>
                </a:cubicBezTo>
                <a:cubicBezTo>
                  <a:pt x="949" y="512"/>
                  <a:pt x="944" y="518"/>
                  <a:pt x="944" y="525"/>
                </a:cubicBezTo>
                <a:cubicBezTo>
                  <a:pt x="944" y="532"/>
                  <a:pt x="949" y="538"/>
                  <a:pt x="956" y="538"/>
                </a:cubicBezTo>
                <a:close/>
                <a:moveTo>
                  <a:pt x="996" y="538"/>
                </a:moveTo>
                <a:cubicBezTo>
                  <a:pt x="1003" y="538"/>
                  <a:pt x="1009" y="532"/>
                  <a:pt x="1009" y="525"/>
                </a:cubicBezTo>
                <a:cubicBezTo>
                  <a:pt x="1009" y="518"/>
                  <a:pt x="1003" y="512"/>
                  <a:pt x="996" y="512"/>
                </a:cubicBezTo>
                <a:cubicBezTo>
                  <a:pt x="989" y="512"/>
                  <a:pt x="983" y="518"/>
                  <a:pt x="983" y="525"/>
                </a:cubicBezTo>
                <a:cubicBezTo>
                  <a:pt x="983" y="532"/>
                  <a:pt x="989" y="538"/>
                  <a:pt x="996" y="538"/>
                </a:cubicBezTo>
                <a:close/>
                <a:moveTo>
                  <a:pt x="1035" y="538"/>
                </a:moveTo>
                <a:cubicBezTo>
                  <a:pt x="1042" y="538"/>
                  <a:pt x="1048" y="532"/>
                  <a:pt x="1048" y="525"/>
                </a:cubicBezTo>
                <a:cubicBezTo>
                  <a:pt x="1048" y="518"/>
                  <a:pt x="1042" y="512"/>
                  <a:pt x="1035" y="512"/>
                </a:cubicBezTo>
                <a:cubicBezTo>
                  <a:pt x="1028" y="512"/>
                  <a:pt x="1022" y="518"/>
                  <a:pt x="1022" y="525"/>
                </a:cubicBezTo>
                <a:cubicBezTo>
                  <a:pt x="1022" y="532"/>
                  <a:pt x="1028" y="538"/>
                  <a:pt x="1035" y="538"/>
                </a:cubicBezTo>
                <a:close/>
                <a:moveTo>
                  <a:pt x="1062" y="525"/>
                </a:moveTo>
                <a:cubicBezTo>
                  <a:pt x="1062" y="532"/>
                  <a:pt x="1068" y="538"/>
                  <a:pt x="1075" y="538"/>
                </a:cubicBezTo>
                <a:cubicBezTo>
                  <a:pt x="1082" y="538"/>
                  <a:pt x="1087" y="532"/>
                  <a:pt x="1087" y="525"/>
                </a:cubicBezTo>
                <a:cubicBezTo>
                  <a:pt x="1087" y="518"/>
                  <a:pt x="1082" y="512"/>
                  <a:pt x="1075" y="512"/>
                </a:cubicBezTo>
                <a:cubicBezTo>
                  <a:pt x="1068" y="512"/>
                  <a:pt x="1062" y="518"/>
                  <a:pt x="1062" y="525"/>
                </a:cubicBezTo>
                <a:close/>
                <a:moveTo>
                  <a:pt x="1627" y="538"/>
                </a:moveTo>
                <a:cubicBezTo>
                  <a:pt x="1634" y="538"/>
                  <a:pt x="1639" y="532"/>
                  <a:pt x="1639" y="525"/>
                </a:cubicBezTo>
                <a:cubicBezTo>
                  <a:pt x="1639" y="518"/>
                  <a:pt x="1634" y="512"/>
                  <a:pt x="1627" y="512"/>
                </a:cubicBezTo>
                <a:cubicBezTo>
                  <a:pt x="1620" y="512"/>
                  <a:pt x="1614" y="518"/>
                  <a:pt x="1614" y="525"/>
                </a:cubicBezTo>
                <a:cubicBezTo>
                  <a:pt x="1614" y="532"/>
                  <a:pt x="1620" y="538"/>
                  <a:pt x="1627" y="538"/>
                </a:cubicBezTo>
                <a:close/>
                <a:moveTo>
                  <a:pt x="1666" y="537"/>
                </a:moveTo>
                <a:cubicBezTo>
                  <a:pt x="1673" y="537"/>
                  <a:pt x="1678" y="532"/>
                  <a:pt x="1678" y="525"/>
                </a:cubicBezTo>
                <a:cubicBezTo>
                  <a:pt x="1678" y="519"/>
                  <a:pt x="1673" y="513"/>
                  <a:pt x="1666" y="513"/>
                </a:cubicBezTo>
                <a:cubicBezTo>
                  <a:pt x="1659" y="513"/>
                  <a:pt x="1654" y="519"/>
                  <a:pt x="1654" y="525"/>
                </a:cubicBezTo>
                <a:cubicBezTo>
                  <a:pt x="1654" y="532"/>
                  <a:pt x="1659" y="537"/>
                  <a:pt x="1666" y="537"/>
                </a:cubicBezTo>
                <a:close/>
                <a:moveTo>
                  <a:pt x="1784" y="538"/>
                </a:moveTo>
                <a:cubicBezTo>
                  <a:pt x="1791" y="538"/>
                  <a:pt x="1797" y="532"/>
                  <a:pt x="1797" y="525"/>
                </a:cubicBezTo>
                <a:cubicBezTo>
                  <a:pt x="1797" y="518"/>
                  <a:pt x="1791" y="512"/>
                  <a:pt x="1784" y="512"/>
                </a:cubicBezTo>
                <a:cubicBezTo>
                  <a:pt x="1777" y="512"/>
                  <a:pt x="1772" y="518"/>
                  <a:pt x="1772" y="525"/>
                </a:cubicBezTo>
                <a:cubicBezTo>
                  <a:pt x="1772" y="532"/>
                  <a:pt x="1777" y="538"/>
                  <a:pt x="1784" y="538"/>
                </a:cubicBezTo>
                <a:close/>
                <a:moveTo>
                  <a:pt x="1824" y="538"/>
                </a:moveTo>
                <a:cubicBezTo>
                  <a:pt x="1831" y="538"/>
                  <a:pt x="1836" y="532"/>
                  <a:pt x="1836" y="525"/>
                </a:cubicBezTo>
                <a:cubicBezTo>
                  <a:pt x="1836" y="518"/>
                  <a:pt x="1831" y="512"/>
                  <a:pt x="1824" y="512"/>
                </a:cubicBezTo>
                <a:cubicBezTo>
                  <a:pt x="1817" y="512"/>
                  <a:pt x="1811" y="518"/>
                  <a:pt x="1811" y="525"/>
                </a:cubicBezTo>
                <a:cubicBezTo>
                  <a:pt x="1811" y="532"/>
                  <a:pt x="1817" y="538"/>
                  <a:pt x="1824" y="538"/>
                </a:cubicBezTo>
                <a:close/>
                <a:moveTo>
                  <a:pt x="1863" y="538"/>
                </a:moveTo>
                <a:cubicBezTo>
                  <a:pt x="1870" y="538"/>
                  <a:pt x="1876" y="532"/>
                  <a:pt x="1876" y="525"/>
                </a:cubicBezTo>
                <a:cubicBezTo>
                  <a:pt x="1876" y="518"/>
                  <a:pt x="1870" y="512"/>
                  <a:pt x="1863" y="512"/>
                </a:cubicBezTo>
                <a:cubicBezTo>
                  <a:pt x="1856" y="512"/>
                  <a:pt x="1850" y="518"/>
                  <a:pt x="1850" y="525"/>
                </a:cubicBezTo>
                <a:cubicBezTo>
                  <a:pt x="1850" y="532"/>
                  <a:pt x="1856" y="538"/>
                  <a:pt x="1863" y="538"/>
                </a:cubicBezTo>
                <a:close/>
                <a:moveTo>
                  <a:pt x="1903" y="538"/>
                </a:moveTo>
                <a:cubicBezTo>
                  <a:pt x="1910" y="538"/>
                  <a:pt x="1915" y="532"/>
                  <a:pt x="1915" y="525"/>
                </a:cubicBezTo>
                <a:cubicBezTo>
                  <a:pt x="1915" y="518"/>
                  <a:pt x="1910" y="512"/>
                  <a:pt x="1903" y="512"/>
                </a:cubicBezTo>
                <a:cubicBezTo>
                  <a:pt x="1896" y="512"/>
                  <a:pt x="1890" y="518"/>
                  <a:pt x="1890" y="525"/>
                </a:cubicBezTo>
                <a:cubicBezTo>
                  <a:pt x="1890" y="532"/>
                  <a:pt x="1896" y="538"/>
                  <a:pt x="1903" y="538"/>
                </a:cubicBezTo>
                <a:close/>
                <a:moveTo>
                  <a:pt x="1942" y="538"/>
                </a:moveTo>
                <a:cubicBezTo>
                  <a:pt x="1949" y="538"/>
                  <a:pt x="1955" y="532"/>
                  <a:pt x="1955" y="525"/>
                </a:cubicBezTo>
                <a:cubicBezTo>
                  <a:pt x="1955" y="518"/>
                  <a:pt x="1949" y="512"/>
                  <a:pt x="1942" y="512"/>
                </a:cubicBezTo>
                <a:cubicBezTo>
                  <a:pt x="1935" y="512"/>
                  <a:pt x="1929" y="518"/>
                  <a:pt x="1929" y="525"/>
                </a:cubicBezTo>
                <a:cubicBezTo>
                  <a:pt x="1929" y="532"/>
                  <a:pt x="1935" y="538"/>
                  <a:pt x="1942" y="538"/>
                </a:cubicBezTo>
                <a:close/>
                <a:moveTo>
                  <a:pt x="1981" y="538"/>
                </a:moveTo>
                <a:cubicBezTo>
                  <a:pt x="1988" y="538"/>
                  <a:pt x="1994" y="532"/>
                  <a:pt x="1994" y="525"/>
                </a:cubicBezTo>
                <a:cubicBezTo>
                  <a:pt x="1994" y="518"/>
                  <a:pt x="1988" y="512"/>
                  <a:pt x="1981" y="512"/>
                </a:cubicBezTo>
                <a:cubicBezTo>
                  <a:pt x="1974" y="512"/>
                  <a:pt x="1969" y="518"/>
                  <a:pt x="1969" y="525"/>
                </a:cubicBezTo>
                <a:cubicBezTo>
                  <a:pt x="1969" y="532"/>
                  <a:pt x="1974" y="538"/>
                  <a:pt x="1981" y="538"/>
                </a:cubicBezTo>
                <a:close/>
                <a:moveTo>
                  <a:pt x="2021" y="538"/>
                </a:moveTo>
                <a:cubicBezTo>
                  <a:pt x="2028" y="538"/>
                  <a:pt x="2034" y="532"/>
                  <a:pt x="2034" y="525"/>
                </a:cubicBezTo>
                <a:cubicBezTo>
                  <a:pt x="2034" y="518"/>
                  <a:pt x="2028" y="512"/>
                  <a:pt x="2021" y="512"/>
                </a:cubicBezTo>
                <a:cubicBezTo>
                  <a:pt x="2014" y="512"/>
                  <a:pt x="2008" y="518"/>
                  <a:pt x="2008" y="525"/>
                </a:cubicBezTo>
                <a:cubicBezTo>
                  <a:pt x="2008" y="532"/>
                  <a:pt x="2014" y="538"/>
                  <a:pt x="2021" y="538"/>
                </a:cubicBezTo>
                <a:close/>
                <a:moveTo>
                  <a:pt x="2060" y="538"/>
                </a:moveTo>
                <a:cubicBezTo>
                  <a:pt x="2067" y="538"/>
                  <a:pt x="2073" y="532"/>
                  <a:pt x="2073" y="525"/>
                </a:cubicBezTo>
                <a:cubicBezTo>
                  <a:pt x="2073" y="518"/>
                  <a:pt x="2067" y="512"/>
                  <a:pt x="2060" y="512"/>
                </a:cubicBezTo>
                <a:cubicBezTo>
                  <a:pt x="2053" y="512"/>
                  <a:pt x="2048" y="518"/>
                  <a:pt x="2048" y="525"/>
                </a:cubicBezTo>
                <a:cubicBezTo>
                  <a:pt x="2048" y="532"/>
                  <a:pt x="2053" y="538"/>
                  <a:pt x="2060" y="538"/>
                </a:cubicBezTo>
                <a:close/>
                <a:moveTo>
                  <a:pt x="2100" y="538"/>
                </a:moveTo>
                <a:cubicBezTo>
                  <a:pt x="2107" y="538"/>
                  <a:pt x="2112" y="532"/>
                  <a:pt x="2112" y="525"/>
                </a:cubicBezTo>
                <a:cubicBezTo>
                  <a:pt x="2112" y="518"/>
                  <a:pt x="2107" y="512"/>
                  <a:pt x="2100" y="512"/>
                </a:cubicBezTo>
                <a:cubicBezTo>
                  <a:pt x="2093" y="512"/>
                  <a:pt x="2087" y="518"/>
                  <a:pt x="2087" y="525"/>
                </a:cubicBezTo>
                <a:cubicBezTo>
                  <a:pt x="2087" y="532"/>
                  <a:pt x="2093" y="538"/>
                  <a:pt x="2100" y="538"/>
                </a:cubicBezTo>
                <a:close/>
                <a:moveTo>
                  <a:pt x="2139" y="538"/>
                </a:moveTo>
                <a:cubicBezTo>
                  <a:pt x="2146" y="538"/>
                  <a:pt x="2152" y="532"/>
                  <a:pt x="2152" y="525"/>
                </a:cubicBezTo>
                <a:cubicBezTo>
                  <a:pt x="2152" y="518"/>
                  <a:pt x="2146" y="512"/>
                  <a:pt x="2139" y="512"/>
                </a:cubicBezTo>
                <a:cubicBezTo>
                  <a:pt x="2132" y="512"/>
                  <a:pt x="2126" y="518"/>
                  <a:pt x="2126" y="525"/>
                </a:cubicBezTo>
                <a:cubicBezTo>
                  <a:pt x="2126" y="532"/>
                  <a:pt x="2132" y="538"/>
                  <a:pt x="2139" y="538"/>
                </a:cubicBezTo>
                <a:close/>
                <a:moveTo>
                  <a:pt x="2179" y="538"/>
                </a:moveTo>
                <a:cubicBezTo>
                  <a:pt x="2186" y="538"/>
                  <a:pt x="2191" y="532"/>
                  <a:pt x="2191" y="525"/>
                </a:cubicBezTo>
                <a:cubicBezTo>
                  <a:pt x="2191" y="518"/>
                  <a:pt x="2186" y="512"/>
                  <a:pt x="2179" y="512"/>
                </a:cubicBezTo>
                <a:cubicBezTo>
                  <a:pt x="2171" y="512"/>
                  <a:pt x="2166" y="518"/>
                  <a:pt x="2166" y="525"/>
                </a:cubicBezTo>
                <a:cubicBezTo>
                  <a:pt x="2166" y="532"/>
                  <a:pt x="2171" y="538"/>
                  <a:pt x="2179" y="538"/>
                </a:cubicBezTo>
                <a:close/>
                <a:moveTo>
                  <a:pt x="2218" y="538"/>
                </a:moveTo>
                <a:cubicBezTo>
                  <a:pt x="2225" y="538"/>
                  <a:pt x="2231" y="532"/>
                  <a:pt x="2231" y="525"/>
                </a:cubicBezTo>
                <a:cubicBezTo>
                  <a:pt x="2231" y="518"/>
                  <a:pt x="2225" y="512"/>
                  <a:pt x="2218" y="512"/>
                </a:cubicBezTo>
                <a:cubicBezTo>
                  <a:pt x="2211" y="512"/>
                  <a:pt x="2205" y="518"/>
                  <a:pt x="2205" y="525"/>
                </a:cubicBezTo>
                <a:cubicBezTo>
                  <a:pt x="2205" y="532"/>
                  <a:pt x="2211" y="538"/>
                  <a:pt x="2218" y="538"/>
                </a:cubicBezTo>
                <a:close/>
                <a:moveTo>
                  <a:pt x="2257" y="538"/>
                </a:moveTo>
                <a:cubicBezTo>
                  <a:pt x="2264" y="538"/>
                  <a:pt x="2270" y="532"/>
                  <a:pt x="2270" y="525"/>
                </a:cubicBezTo>
                <a:cubicBezTo>
                  <a:pt x="2270" y="518"/>
                  <a:pt x="2264" y="512"/>
                  <a:pt x="2257" y="512"/>
                </a:cubicBezTo>
                <a:cubicBezTo>
                  <a:pt x="2250" y="512"/>
                  <a:pt x="2245" y="518"/>
                  <a:pt x="2245" y="525"/>
                </a:cubicBezTo>
                <a:cubicBezTo>
                  <a:pt x="2245" y="532"/>
                  <a:pt x="2250" y="538"/>
                  <a:pt x="2257" y="538"/>
                </a:cubicBezTo>
                <a:close/>
                <a:moveTo>
                  <a:pt x="2297" y="538"/>
                </a:moveTo>
                <a:cubicBezTo>
                  <a:pt x="2304" y="538"/>
                  <a:pt x="2310" y="532"/>
                  <a:pt x="2310" y="525"/>
                </a:cubicBezTo>
                <a:cubicBezTo>
                  <a:pt x="2310" y="518"/>
                  <a:pt x="2304" y="512"/>
                  <a:pt x="2297" y="512"/>
                </a:cubicBezTo>
                <a:cubicBezTo>
                  <a:pt x="2290" y="512"/>
                  <a:pt x="2284" y="518"/>
                  <a:pt x="2284" y="525"/>
                </a:cubicBezTo>
                <a:cubicBezTo>
                  <a:pt x="2284" y="532"/>
                  <a:pt x="2290" y="538"/>
                  <a:pt x="2297" y="538"/>
                </a:cubicBezTo>
                <a:close/>
                <a:moveTo>
                  <a:pt x="2336" y="538"/>
                </a:moveTo>
                <a:cubicBezTo>
                  <a:pt x="2343" y="538"/>
                  <a:pt x="2349" y="532"/>
                  <a:pt x="2349" y="525"/>
                </a:cubicBezTo>
                <a:cubicBezTo>
                  <a:pt x="2349" y="518"/>
                  <a:pt x="2343" y="512"/>
                  <a:pt x="2336" y="512"/>
                </a:cubicBezTo>
                <a:cubicBezTo>
                  <a:pt x="2329" y="512"/>
                  <a:pt x="2323" y="518"/>
                  <a:pt x="2323" y="525"/>
                </a:cubicBezTo>
                <a:cubicBezTo>
                  <a:pt x="2323" y="532"/>
                  <a:pt x="2329" y="538"/>
                  <a:pt x="2336" y="538"/>
                </a:cubicBezTo>
                <a:close/>
                <a:moveTo>
                  <a:pt x="2376" y="538"/>
                </a:moveTo>
                <a:cubicBezTo>
                  <a:pt x="2383" y="538"/>
                  <a:pt x="2388" y="532"/>
                  <a:pt x="2388" y="525"/>
                </a:cubicBezTo>
                <a:cubicBezTo>
                  <a:pt x="2388" y="518"/>
                  <a:pt x="2383" y="512"/>
                  <a:pt x="2376" y="512"/>
                </a:cubicBezTo>
                <a:cubicBezTo>
                  <a:pt x="2369" y="512"/>
                  <a:pt x="2363" y="518"/>
                  <a:pt x="2363" y="525"/>
                </a:cubicBezTo>
                <a:cubicBezTo>
                  <a:pt x="2363" y="532"/>
                  <a:pt x="2369" y="538"/>
                  <a:pt x="2376" y="538"/>
                </a:cubicBezTo>
                <a:close/>
                <a:moveTo>
                  <a:pt x="2415" y="538"/>
                </a:moveTo>
                <a:cubicBezTo>
                  <a:pt x="2422" y="538"/>
                  <a:pt x="2428" y="532"/>
                  <a:pt x="2428" y="525"/>
                </a:cubicBezTo>
                <a:cubicBezTo>
                  <a:pt x="2428" y="518"/>
                  <a:pt x="2422" y="512"/>
                  <a:pt x="2415" y="512"/>
                </a:cubicBezTo>
                <a:cubicBezTo>
                  <a:pt x="2408" y="512"/>
                  <a:pt x="2402" y="518"/>
                  <a:pt x="2402" y="525"/>
                </a:cubicBezTo>
                <a:cubicBezTo>
                  <a:pt x="2402" y="532"/>
                  <a:pt x="2408" y="538"/>
                  <a:pt x="2415" y="538"/>
                </a:cubicBezTo>
                <a:close/>
                <a:moveTo>
                  <a:pt x="2455" y="538"/>
                </a:moveTo>
                <a:cubicBezTo>
                  <a:pt x="2462" y="538"/>
                  <a:pt x="2467" y="532"/>
                  <a:pt x="2467" y="525"/>
                </a:cubicBezTo>
                <a:cubicBezTo>
                  <a:pt x="2467" y="518"/>
                  <a:pt x="2462" y="512"/>
                  <a:pt x="2455" y="512"/>
                </a:cubicBezTo>
                <a:cubicBezTo>
                  <a:pt x="2447" y="512"/>
                  <a:pt x="2442" y="518"/>
                  <a:pt x="2442" y="525"/>
                </a:cubicBezTo>
                <a:cubicBezTo>
                  <a:pt x="2442" y="532"/>
                  <a:pt x="2447" y="538"/>
                  <a:pt x="2455" y="538"/>
                </a:cubicBezTo>
                <a:close/>
                <a:moveTo>
                  <a:pt x="2494" y="538"/>
                </a:moveTo>
                <a:cubicBezTo>
                  <a:pt x="2501" y="538"/>
                  <a:pt x="2507" y="532"/>
                  <a:pt x="2507" y="525"/>
                </a:cubicBezTo>
                <a:cubicBezTo>
                  <a:pt x="2507" y="518"/>
                  <a:pt x="2501" y="512"/>
                  <a:pt x="2494" y="512"/>
                </a:cubicBezTo>
                <a:cubicBezTo>
                  <a:pt x="2487" y="512"/>
                  <a:pt x="2481" y="518"/>
                  <a:pt x="2481" y="525"/>
                </a:cubicBezTo>
                <a:cubicBezTo>
                  <a:pt x="2481" y="532"/>
                  <a:pt x="2487" y="538"/>
                  <a:pt x="2494" y="538"/>
                </a:cubicBezTo>
                <a:close/>
                <a:moveTo>
                  <a:pt x="2533" y="538"/>
                </a:moveTo>
                <a:cubicBezTo>
                  <a:pt x="2540" y="538"/>
                  <a:pt x="2546" y="532"/>
                  <a:pt x="2546" y="525"/>
                </a:cubicBezTo>
                <a:cubicBezTo>
                  <a:pt x="2546" y="518"/>
                  <a:pt x="2540" y="512"/>
                  <a:pt x="2533" y="512"/>
                </a:cubicBezTo>
                <a:cubicBezTo>
                  <a:pt x="2526" y="512"/>
                  <a:pt x="2521" y="518"/>
                  <a:pt x="2521" y="525"/>
                </a:cubicBezTo>
                <a:cubicBezTo>
                  <a:pt x="2521" y="532"/>
                  <a:pt x="2526" y="538"/>
                  <a:pt x="2533" y="538"/>
                </a:cubicBezTo>
                <a:close/>
                <a:moveTo>
                  <a:pt x="2573" y="538"/>
                </a:moveTo>
                <a:cubicBezTo>
                  <a:pt x="2580" y="538"/>
                  <a:pt x="2586" y="532"/>
                  <a:pt x="2586" y="525"/>
                </a:cubicBezTo>
                <a:cubicBezTo>
                  <a:pt x="2586" y="518"/>
                  <a:pt x="2580" y="512"/>
                  <a:pt x="2573" y="512"/>
                </a:cubicBezTo>
                <a:cubicBezTo>
                  <a:pt x="2566" y="512"/>
                  <a:pt x="2560" y="518"/>
                  <a:pt x="2560" y="525"/>
                </a:cubicBezTo>
                <a:cubicBezTo>
                  <a:pt x="2560" y="532"/>
                  <a:pt x="2566" y="538"/>
                  <a:pt x="2573" y="538"/>
                </a:cubicBezTo>
                <a:close/>
                <a:moveTo>
                  <a:pt x="2612" y="538"/>
                </a:moveTo>
                <a:cubicBezTo>
                  <a:pt x="2619" y="538"/>
                  <a:pt x="2625" y="532"/>
                  <a:pt x="2625" y="525"/>
                </a:cubicBezTo>
                <a:cubicBezTo>
                  <a:pt x="2625" y="518"/>
                  <a:pt x="2619" y="512"/>
                  <a:pt x="2612" y="512"/>
                </a:cubicBezTo>
                <a:cubicBezTo>
                  <a:pt x="2605" y="512"/>
                  <a:pt x="2599" y="518"/>
                  <a:pt x="2599" y="525"/>
                </a:cubicBezTo>
                <a:cubicBezTo>
                  <a:pt x="2599" y="532"/>
                  <a:pt x="2605" y="538"/>
                  <a:pt x="2612" y="538"/>
                </a:cubicBezTo>
                <a:close/>
                <a:moveTo>
                  <a:pt x="2652" y="538"/>
                </a:moveTo>
                <a:cubicBezTo>
                  <a:pt x="2659" y="538"/>
                  <a:pt x="2664" y="532"/>
                  <a:pt x="2664" y="525"/>
                </a:cubicBezTo>
                <a:cubicBezTo>
                  <a:pt x="2664" y="518"/>
                  <a:pt x="2659" y="512"/>
                  <a:pt x="2652" y="512"/>
                </a:cubicBezTo>
                <a:cubicBezTo>
                  <a:pt x="2645" y="512"/>
                  <a:pt x="2639" y="518"/>
                  <a:pt x="2639" y="525"/>
                </a:cubicBezTo>
                <a:cubicBezTo>
                  <a:pt x="2639" y="532"/>
                  <a:pt x="2645" y="538"/>
                  <a:pt x="2652" y="538"/>
                </a:cubicBezTo>
                <a:close/>
                <a:moveTo>
                  <a:pt x="2691" y="538"/>
                </a:moveTo>
                <a:cubicBezTo>
                  <a:pt x="2698" y="538"/>
                  <a:pt x="2704" y="532"/>
                  <a:pt x="2704" y="525"/>
                </a:cubicBezTo>
                <a:cubicBezTo>
                  <a:pt x="2704" y="518"/>
                  <a:pt x="2698" y="512"/>
                  <a:pt x="2691" y="512"/>
                </a:cubicBezTo>
                <a:cubicBezTo>
                  <a:pt x="2684" y="512"/>
                  <a:pt x="2678" y="518"/>
                  <a:pt x="2678" y="525"/>
                </a:cubicBezTo>
                <a:cubicBezTo>
                  <a:pt x="2678" y="532"/>
                  <a:pt x="2684" y="538"/>
                  <a:pt x="2691" y="538"/>
                </a:cubicBezTo>
                <a:close/>
                <a:moveTo>
                  <a:pt x="2730" y="538"/>
                </a:moveTo>
                <a:cubicBezTo>
                  <a:pt x="2738" y="538"/>
                  <a:pt x="2743" y="532"/>
                  <a:pt x="2743" y="525"/>
                </a:cubicBezTo>
                <a:cubicBezTo>
                  <a:pt x="2743" y="518"/>
                  <a:pt x="2738" y="512"/>
                  <a:pt x="2730" y="512"/>
                </a:cubicBezTo>
                <a:cubicBezTo>
                  <a:pt x="2723" y="512"/>
                  <a:pt x="2718" y="518"/>
                  <a:pt x="2718" y="525"/>
                </a:cubicBezTo>
                <a:cubicBezTo>
                  <a:pt x="2718" y="532"/>
                  <a:pt x="2723" y="538"/>
                  <a:pt x="2730" y="538"/>
                </a:cubicBezTo>
                <a:close/>
                <a:moveTo>
                  <a:pt x="2770" y="538"/>
                </a:moveTo>
                <a:cubicBezTo>
                  <a:pt x="2777" y="538"/>
                  <a:pt x="2783" y="532"/>
                  <a:pt x="2783" y="525"/>
                </a:cubicBezTo>
                <a:cubicBezTo>
                  <a:pt x="2783" y="518"/>
                  <a:pt x="2777" y="512"/>
                  <a:pt x="2770" y="512"/>
                </a:cubicBezTo>
                <a:cubicBezTo>
                  <a:pt x="2763" y="512"/>
                  <a:pt x="2757" y="518"/>
                  <a:pt x="2757" y="525"/>
                </a:cubicBezTo>
                <a:cubicBezTo>
                  <a:pt x="2757" y="532"/>
                  <a:pt x="2763" y="538"/>
                  <a:pt x="2770" y="538"/>
                </a:cubicBezTo>
                <a:close/>
                <a:moveTo>
                  <a:pt x="2809" y="538"/>
                </a:moveTo>
                <a:cubicBezTo>
                  <a:pt x="2816" y="538"/>
                  <a:pt x="2822" y="532"/>
                  <a:pt x="2822" y="525"/>
                </a:cubicBezTo>
                <a:cubicBezTo>
                  <a:pt x="2822" y="518"/>
                  <a:pt x="2816" y="512"/>
                  <a:pt x="2809" y="512"/>
                </a:cubicBezTo>
                <a:cubicBezTo>
                  <a:pt x="2802" y="512"/>
                  <a:pt x="2797" y="518"/>
                  <a:pt x="2797" y="525"/>
                </a:cubicBezTo>
                <a:cubicBezTo>
                  <a:pt x="2797" y="532"/>
                  <a:pt x="2802" y="538"/>
                  <a:pt x="2809" y="538"/>
                </a:cubicBezTo>
                <a:close/>
                <a:moveTo>
                  <a:pt x="2849" y="538"/>
                </a:moveTo>
                <a:cubicBezTo>
                  <a:pt x="2856" y="538"/>
                  <a:pt x="2861" y="532"/>
                  <a:pt x="2861" y="525"/>
                </a:cubicBezTo>
                <a:cubicBezTo>
                  <a:pt x="2861" y="518"/>
                  <a:pt x="2856" y="512"/>
                  <a:pt x="2849" y="512"/>
                </a:cubicBezTo>
                <a:cubicBezTo>
                  <a:pt x="2842" y="512"/>
                  <a:pt x="2836" y="518"/>
                  <a:pt x="2836" y="525"/>
                </a:cubicBezTo>
                <a:cubicBezTo>
                  <a:pt x="2836" y="532"/>
                  <a:pt x="2842" y="538"/>
                  <a:pt x="2849" y="538"/>
                </a:cubicBezTo>
                <a:close/>
                <a:moveTo>
                  <a:pt x="2888" y="538"/>
                </a:moveTo>
                <a:cubicBezTo>
                  <a:pt x="2895" y="538"/>
                  <a:pt x="2901" y="532"/>
                  <a:pt x="2901" y="525"/>
                </a:cubicBezTo>
                <a:cubicBezTo>
                  <a:pt x="2901" y="518"/>
                  <a:pt x="2895" y="512"/>
                  <a:pt x="2888" y="512"/>
                </a:cubicBezTo>
                <a:cubicBezTo>
                  <a:pt x="2881" y="512"/>
                  <a:pt x="2875" y="518"/>
                  <a:pt x="2875" y="525"/>
                </a:cubicBezTo>
                <a:cubicBezTo>
                  <a:pt x="2875" y="532"/>
                  <a:pt x="2881" y="538"/>
                  <a:pt x="2888" y="538"/>
                </a:cubicBezTo>
                <a:close/>
                <a:moveTo>
                  <a:pt x="2928" y="538"/>
                </a:moveTo>
                <a:cubicBezTo>
                  <a:pt x="2935" y="538"/>
                  <a:pt x="2940" y="532"/>
                  <a:pt x="2940" y="525"/>
                </a:cubicBezTo>
                <a:cubicBezTo>
                  <a:pt x="2940" y="518"/>
                  <a:pt x="2935" y="512"/>
                  <a:pt x="2928" y="512"/>
                </a:cubicBezTo>
                <a:cubicBezTo>
                  <a:pt x="2921" y="512"/>
                  <a:pt x="2915" y="518"/>
                  <a:pt x="2915" y="525"/>
                </a:cubicBezTo>
                <a:cubicBezTo>
                  <a:pt x="2915" y="532"/>
                  <a:pt x="2921" y="538"/>
                  <a:pt x="2928" y="538"/>
                </a:cubicBezTo>
                <a:close/>
                <a:moveTo>
                  <a:pt x="2967" y="538"/>
                </a:moveTo>
                <a:cubicBezTo>
                  <a:pt x="2974" y="538"/>
                  <a:pt x="2980" y="532"/>
                  <a:pt x="2980" y="525"/>
                </a:cubicBezTo>
                <a:cubicBezTo>
                  <a:pt x="2980" y="518"/>
                  <a:pt x="2974" y="512"/>
                  <a:pt x="2967" y="512"/>
                </a:cubicBezTo>
                <a:cubicBezTo>
                  <a:pt x="2960" y="512"/>
                  <a:pt x="2954" y="518"/>
                  <a:pt x="2954" y="525"/>
                </a:cubicBezTo>
                <a:cubicBezTo>
                  <a:pt x="2954" y="532"/>
                  <a:pt x="2960" y="538"/>
                  <a:pt x="2967" y="538"/>
                </a:cubicBezTo>
                <a:close/>
                <a:moveTo>
                  <a:pt x="3006" y="538"/>
                </a:moveTo>
                <a:cubicBezTo>
                  <a:pt x="3013" y="538"/>
                  <a:pt x="3019" y="532"/>
                  <a:pt x="3019" y="525"/>
                </a:cubicBezTo>
                <a:cubicBezTo>
                  <a:pt x="3019" y="518"/>
                  <a:pt x="3013" y="512"/>
                  <a:pt x="3006" y="512"/>
                </a:cubicBezTo>
                <a:cubicBezTo>
                  <a:pt x="2999" y="512"/>
                  <a:pt x="2994" y="518"/>
                  <a:pt x="2994" y="525"/>
                </a:cubicBezTo>
                <a:cubicBezTo>
                  <a:pt x="2994" y="532"/>
                  <a:pt x="2999" y="538"/>
                  <a:pt x="3006" y="538"/>
                </a:cubicBezTo>
                <a:close/>
                <a:moveTo>
                  <a:pt x="3046" y="538"/>
                </a:moveTo>
                <a:cubicBezTo>
                  <a:pt x="3053" y="538"/>
                  <a:pt x="3059" y="532"/>
                  <a:pt x="3059" y="525"/>
                </a:cubicBezTo>
                <a:cubicBezTo>
                  <a:pt x="3059" y="518"/>
                  <a:pt x="3053" y="512"/>
                  <a:pt x="3046" y="512"/>
                </a:cubicBezTo>
                <a:cubicBezTo>
                  <a:pt x="3039" y="512"/>
                  <a:pt x="3033" y="518"/>
                  <a:pt x="3033" y="525"/>
                </a:cubicBezTo>
                <a:cubicBezTo>
                  <a:pt x="3033" y="532"/>
                  <a:pt x="3039" y="538"/>
                  <a:pt x="3046" y="538"/>
                </a:cubicBezTo>
                <a:close/>
                <a:moveTo>
                  <a:pt x="3085" y="538"/>
                </a:moveTo>
                <a:cubicBezTo>
                  <a:pt x="3092" y="538"/>
                  <a:pt x="3098" y="532"/>
                  <a:pt x="3098" y="525"/>
                </a:cubicBezTo>
                <a:cubicBezTo>
                  <a:pt x="3098" y="518"/>
                  <a:pt x="3092" y="512"/>
                  <a:pt x="3085" y="512"/>
                </a:cubicBezTo>
                <a:cubicBezTo>
                  <a:pt x="3078" y="512"/>
                  <a:pt x="3073" y="518"/>
                  <a:pt x="3073" y="525"/>
                </a:cubicBezTo>
                <a:cubicBezTo>
                  <a:pt x="3073" y="532"/>
                  <a:pt x="3078" y="538"/>
                  <a:pt x="3085" y="538"/>
                </a:cubicBezTo>
                <a:close/>
                <a:moveTo>
                  <a:pt x="3282" y="512"/>
                </a:moveTo>
                <a:cubicBezTo>
                  <a:pt x="3275" y="512"/>
                  <a:pt x="3270" y="518"/>
                  <a:pt x="3270" y="525"/>
                </a:cubicBezTo>
                <a:cubicBezTo>
                  <a:pt x="3270" y="532"/>
                  <a:pt x="3275" y="538"/>
                  <a:pt x="3282" y="538"/>
                </a:cubicBezTo>
                <a:cubicBezTo>
                  <a:pt x="3289" y="538"/>
                  <a:pt x="3295" y="532"/>
                  <a:pt x="3295" y="525"/>
                </a:cubicBezTo>
                <a:cubicBezTo>
                  <a:pt x="3295" y="518"/>
                  <a:pt x="3289" y="512"/>
                  <a:pt x="3282" y="512"/>
                </a:cubicBezTo>
                <a:close/>
                <a:moveTo>
                  <a:pt x="444" y="577"/>
                </a:moveTo>
                <a:cubicBezTo>
                  <a:pt x="451" y="577"/>
                  <a:pt x="457" y="572"/>
                  <a:pt x="457" y="565"/>
                </a:cubicBezTo>
                <a:cubicBezTo>
                  <a:pt x="457" y="558"/>
                  <a:pt x="451" y="552"/>
                  <a:pt x="444" y="552"/>
                </a:cubicBezTo>
                <a:cubicBezTo>
                  <a:pt x="437" y="552"/>
                  <a:pt x="431" y="558"/>
                  <a:pt x="431" y="565"/>
                </a:cubicBezTo>
                <a:cubicBezTo>
                  <a:pt x="431" y="572"/>
                  <a:pt x="437" y="577"/>
                  <a:pt x="444" y="577"/>
                </a:cubicBezTo>
                <a:close/>
                <a:moveTo>
                  <a:pt x="483" y="577"/>
                </a:moveTo>
                <a:cubicBezTo>
                  <a:pt x="490" y="577"/>
                  <a:pt x="496" y="572"/>
                  <a:pt x="496" y="565"/>
                </a:cubicBezTo>
                <a:cubicBezTo>
                  <a:pt x="496" y="558"/>
                  <a:pt x="490" y="552"/>
                  <a:pt x="483" y="552"/>
                </a:cubicBezTo>
                <a:cubicBezTo>
                  <a:pt x="476" y="552"/>
                  <a:pt x="471" y="558"/>
                  <a:pt x="471" y="565"/>
                </a:cubicBezTo>
                <a:cubicBezTo>
                  <a:pt x="471" y="572"/>
                  <a:pt x="476" y="577"/>
                  <a:pt x="483" y="577"/>
                </a:cubicBezTo>
                <a:close/>
                <a:moveTo>
                  <a:pt x="523" y="577"/>
                </a:moveTo>
                <a:cubicBezTo>
                  <a:pt x="530" y="577"/>
                  <a:pt x="535" y="572"/>
                  <a:pt x="535" y="565"/>
                </a:cubicBezTo>
                <a:cubicBezTo>
                  <a:pt x="535" y="558"/>
                  <a:pt x="530" y="552"/>
                  <a:pt x="523" y="552"/>
                </a:cubicBezTo>
                <a:cubicBezTo>
                  <a:pt x="516" y="552"/>
                  <a:pt x="510" y="558"/>
                  <a:pt x="510" y="565"/>
                </a:cubicBezTo>
                <a:cubicBezTo>
                  <a:pt x="510" y="572"/>
                  <a:pt x="516" y="577"/>
                  <a:pt x="523" y="577"/>
                </a:cubicBezTo>
                <a:close/>
                <a:moveTo>
                  <a:pt x="562" y="577"/>
                </a:moveTo>
                <a:cubicBezTo>
                  <a:pt x="569" y="577"/>
                  <a:pt x="575" y="572"/>
                  <a:pt x="575" y="565"/>
                </a:cubicBezTo>
                <a:cubicBezTo>
                  <a:pt x="575" y="558"/>
                  <a:pt x="569" y="552"/>
                  <a:pt x="562" y="552"/>
                </a:cubicBezTo>
                <a:cubicBezTo>
                  <a:pt x="555" y="552"/>
                  <a:pt x="549" y="558"/>
                  <a:pt x="549" y="565"/>
                </a:cubicBezTo>
                <a:cubicBezTo>
                  <a:pt x="549" y="572"/>
                  <a:pt x="555" y="577"/>
                  <a:pt x="562" y="577"/>
                </a:cubicBezTo>
                <a:close/>
                <a:moveTo>
                  <a:pt x="602" y="577"/>
                </a:moveTo>
                <a:cubicBezTo>
                  <a:pt x="609" y="577"/>
                  <a:pt x="614" y="572"/>
                  <a:pt x="614" y="565"/>
                </a:cubicBezTo>
                <a:cubicBezTo>
                  <a:pt x="614" y="558"/>
                  <a:pt x="609" y="552"/>
                  <a:pt x="602" y="552"/>
                </a:cubicBezTo>
                <a:cubicBezTo>
                  <a:pt x="595" y="552"/>
                  <a:pt x="589" y="558"/>
                  <a:pt x="589" y="565"/>
                </a:cubicBezTo>
                <a:cubicBezTo>
                  <a:pt x="589" y="572"/>
                  <a:pt x="595" y="577"/>
                  <a:pt x="602" y="577"/>
                </a:cubicBezTo>
                <a:close/>
                <a:moveTo>
                  <a:pt x="641" y="577"/>
                </a:moveTo>
                <a:cubicBezTo>
                  <a:pt x="648" y="577"/>
                  <a:pt x="654" y="572"/>
                  <a:pt x="654" y="565"/>
                </a:cubicBezTo>
                <a:cubicBezTo>
                  <a:pt x="654" y="558"/>
                  <a:pt x="648" y="552"/>
                  <a:pt x="641" y="552"/>
                </a:cubicBezTo>
                <a:cubicBezTo>
                  <a:pt x="634" y="552"/>
                  <a:pt x="628" y="558"/>
                  <a:pt x="628" y="565"/>
                </a:cubicBezTo>
                <a:cubicBezTo>
                  <a:pt x="628" y="572"/>
                  <a:pt x="634" y="577"/>
                  <a:pt x="641" y="577"/>
                </a:cubicBezTo>
                <a:close/>
                <a:moveTo>
                  <a:pt x="680" y="577"/>
                </a:moveTo>
                <a:cubicBezTo>
                  <a:pt x="687" y="577"/>
                  <a:pt x="693" y="572"/>
                  <a:pt x="693" y="565"/>
                </a:cubicBezTo>
                <a:cubicBezTo>
                  <a:pt x="693" y="558"/>
                  <a:pt x="687" y="552"/>
                  <a:pt x="680" y="552"/>
                </a:cubicBezTo>
                <a:cubicBezTo>
                  <a:pt x="673" y="552"/>
                  <a:pt x="668" y="558"/>
                  <a:pt x="668" y="565"/>
                </a:cubicBezTo>
                <a:cubicBezTo>
                  <a:pt x="668" y="572"/>
                  <a:pt x="673" y="577"/>
                  <a:pt x="680" y="577"/>
                </a:cubicBezTo>
                <a:close/>
                <a:moveTo>
                  <a:pt x="720" y="577"/>
                </a:moveTo>
                <a:cubicBezTo>
                  <a:pt x="727" y="577"/>
                  <a:pt x="733" y="572"/>
                  <a:pt x="733" y="565"/>
                </a:cubicBezTo>
                <a:cubicBezTo>
                  <a:pt x="733" y="558"/>
                  <a:pt x="727" y="552"/>
                  <a:pt x="720" y="552"/>
                </a:cubicBezTo>
                <a:cubicBezTo>
                  <a:pt x="713" y="552"/>
                  <a:pt x="707" y="558"/>
                  <a:pt x="707" y="565"/>
                </a:cubicBezTo>
                <a:cubicBezTo>
                  <a:pt x="707" y="572"/>
                  <a:pt x="713" y="577"/>
                  <a:pt x="720" y="577"/>
                </a:cubicBezTo>
                <a:close/>
                <a:moveTo>
                  <a:pt x="759" y="577"/>
                </a:moveTo>
                <a:cubicBezTo>
                  <a:pt x="766" y="577"/>
                  <a:pt x="772" y="572"/>
                  <a:pt x="772" y="565"/>
                </a:cubicBezTo>
                <a:cubicBezTo>
                  <a:pt x="772" y="558"/>
                  <a:pt x="766" y="552"/>
                  <a:pt x="759" y="552"/>
                </a:cubicBezTo>
                <a:cubicBezTo>
                  <a:pt x="752" y="552"/>
                  <a:pt x="747" y="558"/>
                  <a:pt x="747" y="565"/>
                </a:cubicBezTo>
                <a:cubicBezTo>
                  <a:pt x="747" y="572"/>
                  <a:pt x="752" y="577"/>
                  <a:pt x="759" y="577"/>
                </a:cubicBezTo>
                <a:close/>
                <a:moveTo>
                  <a:pt x="799" y="577"/>
                </a:moveTo>
                <a:cubicBezTo>
                  <a:pt x="806" y="577"/>
                  <a:pt x="811" y="572"/>
                  <a:pt x="811" y="565"/>
                </a:cubicBezTo>
                <a:cubicBezTo>
                  <a:pt x="811" y="558"/>
                  <a:pt x="806" y="552"/>
                  <a:pt x="799" y="552"/>
                </a:cubicBezTo>
                <a:cubicBezTo>
                  <a:pt x="792" y="552"/>
                  <a:pt x="786" y="558"/>
                  <a:pt x="786" y="565"/>
                </a:cubicBezTo>
                <a:cubicBezTo>
                  <a:pt x="786" y="572"/>
                  <a:pt x="792" y="577"/>
                  <a:pt x="799" y="577"/>
                </a:cubicBezTo>
                <a:close/>
                <a:moveTo>
                  <a:pt x="838" y="577"/>
                </a:moveTo>
                <a:cubicBezTo>
                  <a:pt x="845" y="577"/>
                  <a:pt x="851" y="572"/>
                  <a:pt x="851" y="565"/>
                </a:cubicBezTo>
                <a:cubicBezTo>
                  <a:pt x="851" y="558"/>
                  <a:pt x="845" y="552"/>
                  <a:pt x="838" y="552"/>
                </a:cubicBezTo>
                <a:cubicBezTo>
                  <a:pt x="831" y="552"/>
                  <a:pt x="825" y="558"/>
                  <a:pt x="825" y="565"/>
                </a:cubicBezTo>
                <a:cubicBezTo>
                  <a:pt x="825" y="572"/>
                  <a:pt x="831" y="577"/>
                  <a:pt x="838" y="577"/>
                </a:cubicBezTo>
                <a:close/>
                <a:moveTo>
                  <a:pt x="878" y="577"/>
                </a:moveTo>
                <a:cubicBezTo>
                  <a:pt x="885" y="577"/>
                  <a:pt x="890" y="572"/>
                  <a:pt x="890" y="565"/>
                </a:cubicBezTo>
                <a:cubicBezTo>
                  <a:pt x="890" y="558"/>
                  <a:pt x="885" y="552"/>
                  <a:pt x="878" y="552"/>
                </a:cubicBezTo>
                <a:cubicBezTo>
                  <a:pt x="871" y="552"/>
                  <a:pt x="865" y="558"/>
                  <a:pt x="865" y="565"/>
                </a:cubicBezTo>
                <a:cubicBezTo>
                  <a:pt x="865" y="572"/>
                  <a:pt x="871" y="577"/>
                  <a:pt x="878" y="577"/>
                </a:cubicBezTo>
                <a:close/>
                <a:moveTo>
                  <a:pt x="917" y="577"/>
                </a:moveTo>
                <a:cubicBezTo>
                  <a:pt x="924" y="577"/>
                  <a:pt x="930" y="572"/>
                  <a:pt x="930" y="565"/>
                </a:cubicBezTo>
                <a:cubicBezTo>
                  <a:pt x="930" y="558"/>
                  <a:pt x="924" y="552"/>
                  <a:pt x="917" y="552"/>
                </a:cubicBezTo>
                <a:cubicBezTo>
                  <a:pt x="910" y="552"/>
                  <a:pt x="904" y="558"/>
                  <a:pt x="904" y="565"/>
                </a:cubicBezTo>
                <a:cubicBezTo>
                  <a:pt x="904" y="572"/>
                  <a:pt x="910" y="577"/>
                  <a:pt x="917" y="577"/>
                </a:cubicBezTo>
                <a:close/>
                <a:moveTo>
                  <a:pt x="956" y="577"/>
                </a:moveTo>
                <a:cubicBezTo>
                  <a:pt x="963" y="577"/>
                  <a:pt x="969" y="572"/>
                  <a:pt x="969" y="565"/>
                </a:cubicBezTo>
                <a:cubicBezTo>
                  <a:pt x="969" y="558"/>
                  <a:pt x="963" y="552"/>
                  <a:pt x="956" y="552"/>
                </a:cubicBezTo>
                <a:cubicBezTo>
                  <a:pt x="949" y="552"/>
                  <a:pt x="944" y="558"/>
                  <a:pt x="944" y="565"/>
                </a:cubicBezTo>
                <a:cubicBezTo>
                  <a:pt x="944" y="572"/>
                  <a:pt x="949" y="577"/>
                  <a:pt x="956" y="577"/>
                </a:cubicBezTo>
                <a:close/>
                <a:moveTo>
                  <a:pt x="996" y="577"/>
                </a:moveTo>
                <a:cubicBezTo>
                  <a:pt x="1003" y="577"/>
                  <a:pt x="1009" y="572"/>
                  <a:pt x="1009" y="565"/>
                </a:cubicBezTo>
                <a:cubicBezTo>
                  <a:pt x="1009" y="558"/>
                  <a:pt x="1003" y="552"/>
                  <a:pt x="996" y="552"/>
                </a:cubicBezTo>
                <a:cubicBezTo>
                  <a:pt x="989" y="552"/>
                  <a:pt x="983" y="558"/>
                  <a:pt x="983" y="565"/>
                </a:cubicBezTo>
                <a:cubicBezTo>
                  <a:pt x="983" y="572"/>
                  <a:pt x="989" y="577"/>
                  <a:pt x="996" y="577"/>
                </a:cubicBezTo>
                <a:close/>
                <a:moveTo>
                  <a:pt x="1035" y="577"/>
                </a:moveTo>
                <a:cubicBezTo>
                  <a:pt x="1042" y="577"/>
                  <a:pt x="1048" y="572"/>
                  <a:pt x="1048" y="565"/>
                </a:cubicBezTo>
                <a:cubicBezTo>
                  <a:pt x="1048" y="558"/>
                  <a:pt x="1042" y="552"/>
                  <a:pt x="1035" y="552"/>
                </a:cubicBezTo>
                <a:cubicBezTo>
                  <a:pt x="1028" y="552"/>
                  <a:pt x="1022" y="558"/>
                  <a:pt x="1022" y="565"/>
                </a:cubicBezTo>
                <a:cubicBezTo>
                  <a:pt x="1022" y="572"/>
                  <a:pt x="1028" y="577"/>
                  <a:pt x="1035" y="577"/>
                </a:cubicBezTo>
                <a:close/>
                <a:moveTo>
                  <a:pt x="1075" y="577"/>
                </a:moveTo>
                <a:cubicBezTo>
                  <a:pt x="1082" y="577"/>
                  <a:pt x="1087" y="572"/>
                  <a:pt x="1087" y="565"/>
                </a:cubicBezTo>
                <a:cubicBezTo>
                  <a:pt x="1087" y="558"/>
                  <a:pt x="1082" y="552"/>
                  <a:pt x="1075" y="552"/>
                </a:cubicBezTo>
                <a:cubicBezTo>
                  <a:pt x="1068" y="552"/>
                  <a:pt x="1062" y="558"/>
                  <a:pt x="1062" y="565"/>
                </a:cubicBezTo>
                <a:cubicBezTo>
                  <a:pt x="1062" y="572"/>
                  <a:pt x="1068" y="577"/>
                  <a:pt x="1075" y="577"/>
                </a:cubicBezTo>
                <a:close/>
                <a:moveTo>
                  <a:pt x="1666" y="577"/>
                </a:moveTo>
                <a:cubicBezTo>
                  <a:pt x="1673" y="577"/>
                  <a:pt x="1679" y="572"/>
                  <a:pt x="1679" y="565"/>
                </a:cubicBezTo>
                <a:cubicBezTo>
                  <a:pt x="1679" y="558"/>
                  <a:pt x="1673" y="552"/>
                  <a:pt x="1666" y="552"/>
                </a:cubicBezTo>
                <a:cubicBezTo>
                  <a:pt x="1659" y="552"/>
                  <a:pt x="1653" y="558"/>
                  <a:pt x="1653" y="565"/>
                </a:cubicBezTo>
                <a:cubicBezTo>
                  <a:pt x="1653" y="572"/>
                  <a:pt x="1659" y="577"/>
                  <a:pt x="1666" y="577"/>
                </a:cubicBezTo>
                <a:close/>
                <a:moveTo>
                  <a:pt x="1745" y="577"/>
                </a:moveTo>
                <a:cubicBezTo>
                  <a:pt x="1752" y="577"/>
                  <a:pt x="1758" y="572"/>
                  <a:pt x="1758" y="565"/>
                </a:cubicBezTo>
                <a:cubicBezTo>
                  <a:pt x="1758" y="558"/>
                  <a:pt x="1752" y="552"/>
                  <a:pt x="1745" y="552"/>
                </a:cubicBezTo>
                <a:cubicBezTo>
                  <a:pt x="1738" y="552"/>
                  <a:pt x="1732" y="558"/>
                  <a:pt x="1732" y="565"/>
                </a:cubicBezTo>
                <a:cubicBezTo>
                  <a:pt x="1732" y="572"/>
                  <a:pt x="1738" y="577"/>
                  <a:pt x="1745" y="577"/>
                </a:cubicBezTo>
                <a:close/>
                <a:moveTo>
                  <a:pt x="1784" y="577"/>
                </a:moveTo>
                <a:cubicBezTo>
                  <a:pt x="1791" y="577"/>
                  <a:pt x="1797" y="572"/>
                  <a:pt x="1797" y="565"/>
                </a:cubicBezTo>
                <a:cubicBezTo>
                  <a:pt x="1797" y="558"/>
                  <a:pt x="1791" y="552"/>
                  <a:pt x="1784" y="552"/>
                </a:cubicBezTo>
                <a:cubicBezTo>
                  <a:pt x="1777" y="552"/>
                  <a:pt x="1772" y="558"/>
                  <a:pt x="1772" y="565"/>
                </a:cubicBezTo>
                <a:cubicBezTo>
                  <a:pt x="1772" y="572"/>
                  <a:pt x="1777" y="577"/>
                  <a:pt x="1784" y="577"/>
                </a:cubicBezTo>
                <a:close/>
                <a:moveTo>
                  <a:pt x="1824" y="577"/>
                </a:moveTo>
                <a:cubicBezTo>
                  <a:pt x="1831" y="577"/>
                  <a:pt x="1836" y="572"/>
                  <a:pt x="1836" y="565"/>
                </a:cubicBezTo>
                <a:cubicBezTo>
                  <a:pt x="1836" y="558"/>
                  <a:pt x="1831" y="552"/>
                  <a:pt x="1824" y="552"/>
                </a:cubicBezTo>
                <a:cubicBezTo>
                  <a:pt x="1817" y="552"/>
                  <a:pt x="1811" y="558"/>
                  <a:pt x="1811" y="565"/>
                </a:cubicBezTo>
                <a:cubicBezTo>
                  <a:pt x="1811" y="572"/>
                  <a:pt x="1817" y="577"/>
                  <a:pt x="1824" y="577"/>
                </a:cubicBezTo>
                <a:close/>
                <a:moveTo>
                  <a:pt x="1863" y="577"/>
                </a:moveTo>
                <a:cubicBezTo>
                  <a:pt x="1870" y="577"/>
                  <a:pt x="1876" y="572"/>
                  <a:pt x="1876" y="565"/>
                </a:cubicBezTo>
                <a:cubicBezTo>
                  <a:pt x="1876" y="558"/>
                  <a:pt x="1870" y="552"/>
                  <a:pt x="1863" y="552"/>
                </a:cubicBezTo>
                <a:cubicBezTo>
                  <a:pt x="1856" y="552"/>
                  <a:pt x="1850" y="558"/>
                  <a:pt x="1850" y="565"/>
                </a:cubicBezTo>
                <a:cubicBezTo>
                  <a:pt x="1850" y="572"/>
                  <a:pt x="1856" y="577"/>
                  <a:pt x="1863" y="577"/>
                </a:cubicBezTo>
                <a:close/>
                <a:moveTo>
                  <a:pt x="1903" y="577"/>
                </a:moveTo>
                <a:cubicBezTo>
                  <a:pt x="1910" y="577"/>
                  <a:pt x="1915" y="572"/>
                  <a:pt x="1915" y="565"/>
                </a:cubicBezTo>
                <a:cubicBezTo>
                  <a:pt x="1915" y="558"/>
                  <a:pt x="1910" y="552"/>
                  <a:pt x="1903" y="552"/>
                </a:cubicBezTo>
                <a:cubicBezTo>
                  <a:pt x="1896" y="552"/>
                  <a:pt x="1890" y="558"/>
                  <a:pt x="1890" y="565"/>
                </a:cubicBezTo>
                <a:cubicBezTo>
                  <a:pt x="1890" y="572"/>
                  <a:pt x="1896" y="577"/>
                  <a:pt x="1903" y="577"/>
                </a:cubicBezTo>
                <a:close/>
                <a:moveTo>
                  <a:pt x="1942" y="577"/>
                </a:moveTo>
                <a:cubicBezTo>
                  <a:pt x="1949" y="577"/>
                  <a:pt x="1955" y="572"/>
                  <a:pt x="1955" y="565"/>
                </a:cubicBezTo>
                <a:cubicBezTo>
                  <a:pt x="1955" y="558"/>
                  <a:pt x="1949" y="552"/>
                  <a:pt x="1942" y="552"/>
                </a:cubicBezTo>
                <a:cubicBezTo>
                  <a:pt x="1935" y="552"/>
                  <a:pt x="1929" y="558"/>
                  <a:pt x="1929" y="565"/>
                </a:cubicBezTo>
                <a:cubicBezTo>
                  <a:pt x="1929" y="572"/>
                  <a:pt x="1935" y="577"/>
                  <a:pt x="1942" y="577"/>
                </a:cubicBezTo>
                <a:close/>
                <a:moveTo>
                  <a:pt x="1981" y="577"/>
                </a:moveTo>
                <a:cubicBezTo>
                  <a:pt x="1988" y="577"/>
                  <a:pt x="1994" y="572"/>
                  <a:pt x="1994" y="565"/>
                </a:cubicBezTo>
                <a:cubicBezTo>
                  <a:pt x="1994" y="558"/>
                  <a:pt x="1988" y="552"/>
                  <a:pt x="1981" y="552"/>
                </a:cubicBezTo>
                <a:cubicBezTo>
                  <a:pt x="1974" y="552"/>
                  <a:pt x="1969" y="558"/>
                  <a:pt x="1969" y="565"/>
                </a:cubicBezTo>
                <a:cubicBezTo>
                  <a:pt x="1969" y="572"/>
                  <a:pt x="1974" y="577"/>
                  <a:pt x="1981" y="577"/>
                </a:cubicBezTo>
                <a:close/>
                <a:moveTo>
                  <a:pt x="2021" y="577"/>
                </a:moveTo>
                <a:cubicBezTo>
                  <a:pt x="2028" y="577"/>
                  <a:pt x="2034" y="572"/>
                  <a:pt x="2034" y="565"/>
                </a:cubicBezTo>
                <a:cubicBezTo>
                  <a:pt x="2034" y="558"/>
                  <a:pt x="2028" y="552"/>
                  <a:pt x="2021" y="552"/>
                </a:cubicBezTo>
                <a:cubicBezTo>
                  <a:pt x="2014" y="552"/>
                  <a:pt x="2008" y="558"/>
                  <a:pt x="2008" y="565"/>
                </a:cubicBezTo>
                <a:cubicBezTo>
                  <a:pt x="2008" y="572"/>
                  <a:pt x="2014" y="577"/>
                  <a:pt x="2021" y="577"/>
                </a:cubicBezTo>
                <a:close/>
                <a:moveTo>
                  <a:pt x="2060" y="577"/>
                </a:moveTo>
                <a:cubicBezTo>
                  <a:pt x="2067" y="577"/>
                  <a:pt x="2073" y="572"/>
                  <a:pt x="2073" y="565"/>
                </a:cubicBezTo>
                <a:cubicBezTo>
                  <a:pt x="2073" y="558"/>
                  <a:pt x="2067" y="552"/>
                  <a:pt x="2060" y="552"/>
                </a:cubicBezTo>
                <a:cubicBezTo>
                  <a:pt x="2053" y="552"/>
                  <a:pt x="2048" y="558"/>
                  <a:pt x="2048" y="565"/>
                </a:cubicBezTo>
                <a:cubicBezTo>
                  <a:pt x="2048" y="572"/>
                  <a:pt x="2053" y="577"/>
                  <a:pt x="2060" y="577"/>
                </a:cubicBezTo>
                <a:close/>
                <a:moveTo>
                  <a:pt x="2100" y="577"/>
                </a:moveTo>
                <a:cubicBezTo>
                  <a:pt x="2107" y="577"/>
                  <a:pt x="2112" y="572"/>
                  <a:pt x="2112" y="565"/>
                </a:cubicBezTo>
                <a:cubicBezTo>
                  <a:pt x="2112" y="558"/>
                  <a:pt x="2107" y="552"/>
                  <a:pt x="2100" y="552"/>
                </a:cubicBezTo>
                <a:cubicBezTo>
                  <a:pt x="2093" y="552"/>
                  <a:pt x="2087" y="558"/>
                  <a:pt x="2087" y="565"/>
                </a:cubicBezTo>
                <a:cubicBezTo>
                  <a:pt x="2087" y="572"/>
                  <a:pt x="2093" y="577"/>
                  <a:pt x="2100" y="577"/>
                </a:cubicBezTo>
                <a:close/>
                <a:moveTo>
                  <a:pt x="2139" y="577"/>
                </a:moveTo>
                <a:cubicBezTo>
                  <a:pt x="2146" y="577"/>
                  <a:pt x="2152" y="572"/>
                  <a:pt x="2152" y="565"/>
                </a:cubicBezTo>
                <a:cubicBezTo>
                  <a:pt x="2152" y="558"/>
                  <a:pt x="2146" y="552"/>
                  <a:pt x="2139" y="552"/>
                </a:cubicBezTo>
                <a:cubicBezTo>
                  <a:pt x="2132" y="552"/>
                  <a:pt x="2126" y="558"/>
                  <a:pt x="2126" y="565"/>
                </a:cubicBezTo>
                <a:cubicBezTo>
                  <a:pt x="2126" y="572"/>
                  <a:pt x="2132" y="577"/>
                  <a:pt x="2139" y="577"/>
                </a:cubicBezTo>
                <a:close/>
                <a:moveTo>
                  <a:pt x="2179" y="577"/>
                </a:moveTo>
                <a:cubicBezTo>
                  <a:pt x="2186" y="577"/>
                  <a:pt x="2191" y="572"/>
                  <a:pt x="2191" y="565"/>
                </a:cubicBezTo>
                <a:cubicBezTo>
                  <a:pt x="2191" y="558"/>
                  <a:pt x="2186" y="552"/>
                  <a:pt x="2179" y="552"/>
                </a:cubicBezTo>
                <a:cubicBezTo>
                  <a:pt x="2171" y="552"/>
                  <a:pt x="2166" y="558"/>
                  <a:pt x="2166" y="565"/>
                </a:cubicBezTo>
                <a:cubicBezTo>
                  <a:pt x="2166" y="572"/>
                  <a:pt x="2171" y="577"/>
                  <a:pt x="2179" y="577"/>
                </a:cubicBezTo>
                <a:close/>
                <a:moveTo>
                  <a:pt x="2218" y="577"/>
                </a:moveTo>
                <a:cubicBezTo>
                  <a:pt x="2225" y="577"/>
                  <a:pt x="2231" y="572"/>
                  <a:pt x="2231" y="565"/>
                </a:cubicBezTo>
                <a:cubicBezTo>
                  <a:pt x="2231" y="558"/>
                  <a:pt x="2225" y="552"/>
                  <a:pt x="2218" y="552"/>
                </a:cubicBezTo>
                <a:cubicBezTo>
                  <a:pt x="2211" y="552"/>
                  <a:pt x="2205" y="558"/>
                  <a:pt x="2205" y="565"/>
                </a:cubicBezTo>
                <a:cubicBezTo>
                  <a:pt x="2205" y="572"/>
                  <a:pt x="2211" y="577"/>
                  <a:pt x="2218" y="577"/>
                </a:cubicBezTo>
                <a:close/>
                <a:moveTo>
                  <a:pt x="2257" y="577"/>
                </a:moveTo>
                <a:cubicBezTo>
                  <a:pt x="2264" y="577"/>
                  <a:pt x="2270" y="572"/>
                  <a:pt x="2270" y="565"/>
                </a:cubicBezTo>
                <a:cubicBezTo>
                  <a:pt x="2270" y="558"/>
                  <a:pt x="2264" y="552"/>
                  <a:pt x="2257" y="552"/>
                </a:cubicBezTo>
                <a:cubicBezTo>
                  <a:pt x="2250" y="552"/>
                  <a:pt x="2245" y="558"/>
                  <a:pt x="2245" y="565"/>
                </a:cubicBezTo>
                <a:cubicBezTo>
                  <a:pt x="2245" y="572"/>
                  <a:pt x="2250" y="577"/>
                  <a:pt x="2257" y="577"/>
                </a:cubicBezTo>
                <a:close/>
                <a:moveTo>
                  <a:pt x="2297" y="577"/>
                </a:moveTo>
                <a:cubicBezTo>
                  <a:pt x="2304" y="577"/>
                  <a:pt x="2310" y="572"/>
                  <a:pt x="2310" y="565"/>
                </a:cubicBezTo>
                <a:cubicBezTo>
                  <a:pt x="2310" y="558"/>
                  <a:pt x="2304" y="552"/>
                  <a:pt x="2297" y="552"/>
                </a:cubicBezTo>
                <a:cubicBezTo>
                  <a:pt x="2290" y="552"/>
                  <a:pt x="2284" y="558"/>
                  <a:pt x="2284" y="565"/>
                </a:cubicBezTo>
                <a:cubicBezTo>
                  <a:pt x="2284" y="572"/>
                  <a:pt x="2290" y="577"/>
                  <a:pt x="2297" y="577"/>
                </a:cubicBezTo>
                <a:close/>
                <a:moveTo>
                  <a:pt x="2336" y="577"/>
                </a:moveTo>
                <a:cubicBezTo>
                  <a:pt x="2343" y="577"/>
                  <a:pt x="2349" y="572"/>
                  <a:pt x="2349" y="565"/>
                </a:cubicBezTo>
                <a:cubicBezTo>
                  <a:pt x="2349" y="558"/>
                  <a:pt x="2343" y="552"/>
                  <a:pt x="2336" y="552"/>
                </a:cubicBezTo>
                <a:cubicBezTo>
                  <a:pt x="2329" y="552"/>
                  <a:pt x="2323" y="558"/>
                  <a:pt x="2323" y="565"/>
                </a:cubicBezTo>
                <a:cubicBezTo>
                  <a:pt x="2323" y="572"/>
                  <a:pt x="2329" y="577"/>
                  <a:pt x="2336" y="577"/>
                </a:cubicBezTo>
                <a:close/>
                <a:moveTo>
                  <a:pt x="2376" y="577"/>
                </a:moveTo>
                <a:cubicBezTo>
                  <a:pt x="2383" y="577"/>
                  <a:pt x="2388" y="572"/>
                  <a:pt x="2388" y="565"/>
                </a:cubicBezTo>
                <a:cubicBezTo>
                  <a:pt x="2388" y="558"/>
                  <a:pt x="2383" y="552"/>
                  <a:pt x="2376" y="552"/>
                </a:cubicBezTo>
                <a:cubicBezTo>
                  <a:pt x="2369" y="552"/>
                  <a:pt x="2363" y="558"/>
                  <a:pt x="2363" y="565"/>
                </a:cubicBezTo>
                <a:cubicBezTo>
                  <a:pt x="2363" y="572"/>
                  <a:pt x="2369" y="577"/>
                  <a:pt x="2376" y="577"/>
                </a:cubicBezTo>
                <a:close/>
                <a:moveTo>
                  <a:pt x="2415" y="577"/>
                </a:moveTo>
                <a:cubicBezTo>
                  <a:pt x="2422" y="577"/>
                  <a:pt x="2428" y="572"/>
                  <a:pt x="2428" y="565"/>
                </a:cubicBezTo>
                <a:cubicBezTo>
                  <a:pt x="2428" y="558"/>
                  <a:pt x="2422" y="552"/>
                  <a:pt x="2415" y="552"/>
                </a:cubicBezTo>
                <a:cubicBezTo>
                  <a:pt x="2408" y="552"/>
                  <a:pt x="2402" y="558"/>
                  <a:pt x="2402" y="565"/>
                </a:cubicBezTo>
                <a:cubicBezTo>
                  <a:pt x="2402" y="572"/>
                  <a:pt x="2408" y="577"/>
                  <a:pt x="2415" y="577"/>
                </a:cubicBezTo>
                <a:close/>
                <a:moveTo>
                  <a:pt x="2455" y="577"/>
                </a:moveTo>
                <a:cubicBezTo>
                  <a:pt x="2462" y="577"/>
                  <a:pt x="2467" y="572"/>
                  <a:pt x="2467" y="565"/>
                </a:cubicBezTo>
                <a:cubicBezTo>
                  <a:pt x="2467" y="558"/>
                  <a:pt x="2462" y="552"/>
                  <a:pt x="2455" y="552"/>
                </a:cubicBezTo>
                <a:cubicBezTo>
                  <a:pt x="2447" y="552"/>
                  <a:pt x="2442" y="558"/>
                  <a:pt x="2442" y="565"/>
                </a:cubicBezTo>
                <a:cubicBezTo>
                  <a:pt x="2442" y="572"/>
                  <a:pt x="2447" y="577"/>
                  <a:pt x="2455" y="577"/>
                </a:cubicBezTo>
                <a:close/>
                <a:moveTo>
                  <a:pt x="2494" y="577"/>
                </a:moveTo>
                <a:cubicBezTo>
                  <a:pt x="2501" y="577"/>
                  <a:pt x="2507" y="572"/>
                  <a:pt x="2507" y="565"/>
                </a:cubicBezTo>
                <a:cubicBezTo>
                  <a:pt x="2507" y="558"/>
                  <a:pt x="2501" y="552"/>
                  <a:pt x="2494" y="552"/>
                </a:cubicBezTo>
                <a:cubicBezTo>
                  <a:pt x="2487" y="552"/>
                  <a:pt x="2481" y="558"/>
                  <a:pt x="2481" y="565"/>
                </a:cubicBezTo>
                <a:cubicBezTo>
                  <a:pt x="2481" y="572"/>
                  <a:pt x="2487" y="577"/>
                  <a:pt x="2494" y="577"/>
                </a:cubicBezTo>
                <a:close/>
                <a:moveTo>
                  <a:pt x="2533" y="577"/>
                </a:moveTo>
                <a:cubicBezTo>
                  <a:pt x="2540" y="577"/>
                  <a:pt x="2546" y="572"/>
                  <a:pt x="2546" y="565"/>
                </a:cubicBezTo>
                <a:cubicBezTo>
                  <a:pt x="2546" y="558"/>
                  <a:pt x="2540" y="552"/>
                  <a:pt x="2533" y="552"/>
                </a:cubicBezTo>
                <a:cubicBezTo>
                  <a:pt x="2526" y="552"/>
                  <a:pt x="2521" y="558"/>
                  <a:pt x="2521" y="565"/>
                </a:cubicBezTo>
                <a:cubicBezTo>
                  <a:pt x="2521" y="572"/>
                  <a:pt x="2526" y="577"/>
                  <a:pt x="2533" y="577"/>
                </a:cubicBezTo>
                <a:close/>
                <a:moveTo>
                  <a:pt x="2573" y="577"/>
                </a:moveTo>
                <a:cubicBezTo>
                  <a:pt x="2580" y="577"/>
                  <a:pt x="2586" y="572"/>
                  <a:pt x="2586" y="565"/>
                </a:cubicBezTo>
                <a:cubicBezTo>
                  <a:pt x="2586" y="558"/>
                  <a:pt x="2580" y="552"/>
                  <a:pt x="2573" y="552"/>
                </a:cubicBezTo>
                <a:cubicBezTo>
                  <a:pt x="2566" y="552"/>
                  <a:pt x="2560" y="558"/>
                  <a:pt x="2560" y="565"/>
                </a:cubicBezTo>
                <a:cubicBezTo>
                  <a:pt x="2560" y="572"/>
                  <a:pt x="2566" y="577"/>
                  <a:pt x="2573" y="577"/>
                </a:cubicBezTo>
                <a:close/>
                <a:moveTo>
                  <a:pt x="2612" y="577"/>
                </a:moveTo>
                <a:cubicBezTo>
                  <a:pt x="2619" y="577"/>
                  <a:pt x="2625" y="572"/>
                  <a:pt x="2625" y="565"/>
                </a:cubicBezTo>
                <a:cubicBezTo>
                  <a:pt x="2625" y="558"/>
                  <a:pt x="2619" y="552"/>
                  <a:pt x="2612" y="552"/>
                </a:cubicBezTo>
                <a:cubicBezTo>
                  <a:pt x="2605" y="552"/>
                  <a:pt x="2599" y="558"/>
                  <a:pt x="2599" y="565"/>
                </a:cubicBezTo>
                <a:cubicBezTo>
                  <a:pt x="2599" y="572"/>
                  <a:pt x="2605" y="577"/>
                  <a:pt x="2612" y="577"/>
                </a:cubicBezTo>
                <a:close/>
                <a:moveTo>
                  <a:pt x="2652" y="577"/>
                </a:moveTo>
                <a:cubicBezTo>
                  <a:pt x="2659" y="577"/>
                  <a:pt x="2664" y="572"/>
                  <a:pt x="2664" y="565"/>
                </a:cubicBezTo>
                <a:cubicBezTo>
                  <a:pt x="2664" y="558"/>
                  <a:pt x="2659" y="552"/>
                  <a:pt x="2652" y="552"/>
                </a:cubicBezTo>
                <a:cubicBezTo>
                  <a:pt x="2645" y="552"/>
                  <a:pt x="2639" y="558"/>
                  <a:pt x="2639" y="565"/>
                </a:cubicBezTo>
                <a:cubicBezTo>
                  <a:pt x="2639" y="572"/>
                  <a:pt x="2645" y="577"/>
                  <a:pt x="2652" y="577"/>
                </a:cubicBezTo>
                <a:close/>
                <a:moveTo>
                  <a:pt x="2691" y="577"/>
                </a:moveTo>
                <a:cubicBezTo>
                  <a:pt x="2698" y="577"/>
                  <a:pt x="2704" y="572"/>
                  <a:pt x="2704" y="565"/>
                </a:cubicBezTo>
                <a:cubicBezTo>
                  <a:pt x="2704" y="558"/>
                  <a:pt x="2698" y="552"/>
                  <a:pt x="2691" y="552"/>
                </a:cubicBezTo>
                <a:cubicBezTo>
                  <a:pt x="2684" y="552"/>
                  <a:pt x="2678" y="558"/>
                  <a:pt x="2678" y="565"/>
                </a:cubicBezTo>
                <a:cubicBezTo>
                  <a:pt x="2678" y="572"/>
                  <a:pt x="2684" y="577"/>
                  <a:pt x="2691" y="577"/>
                </a:cubicBezTo>
                <a:close/>
                <a:moveTo>
                  <a:pt x="2730" y="577"/>
                </a:moveTo>
                <a:cubicBezTo>
                  <a:pt x="2738" y="577"/>
                  <a:pt x="2743" y="572"/>
                  <a:pt x="2743" y="565"/>
                </a:cubicBezTo>
                <a:cubicBezTo>
                  <a:pt x="2743" y="558"/>
                  <a:pt x="2738" y="552"/>
                  <a:pt x="2730" y="552"/>
                </a:cubicBezTo>
                <a:cubicBezTo>
                  <a:pt x="2723" y="552"/>
                  <a:pt x="2718" y="558"/>
                  <a:pt x="2718" y="565"/>
                </a:cubicBezTo>
                <a:cubicBezTo>
                  <a:pt x="2718" y="572"/>
                  <a:pt x="2723" y="577"/>
                  <a:pt x="2730" y="577"/>
                </a:cubicBezTo>
                <a:close/>
                <a:moveTo>
                  <a:pt x="2770" y="577"/>
                </a:moveTo>
                <a:cubicBezTo>
                  <a:pt x="2777" y="577"/>
                  <a:pt x="2783" y="572"/>
                  <a:pt x="2783" y="565"/>
                </a:cubicBezTo>
                <a:cubicBezTo>
                  <a:pt x="2783" y="558"/>
                  <a:pt x="2777" y="552"/>
                  <a:pt x="2770" y="552"/>
                </a:cubicBezTo>
                <a:cubicBezTo>
                  <a:pt x="2763" y="552"/>
                  <a:pt x="2757" y="558"/>
                  <a:pt x="2757" y="565"/>
                </a:cubicBezTo>
                <a:cubicBezTo>
                  <a:pt x="2757" y="572"/>
                  <a:pt x="2763" y="577"/>
                  <a:pt x="2770" y="577"/>
                </a:cubicBezTo>
                <a:close/>
                <a:moveTo>
                  <a:pt x="2809" y="577"/>
                </a:moveTo>
                <a:cubicBezTo>
                  <a:pt x="2816" y="577"/>
                  <a:pt x="2822" y="572"/>
                  <a:pt x="2822" y="565"/>
                </a:cubicBezTo>
                <a:cubicBezTo>
                  <a:pt x="2822" y="558"/>
                  <a:pt x="2816" y="552"/>
                  <a:pt x="2809" y="552"/>
                </a:cubicBezTo>
                <a:cubicBezTo>
                  <a:pt x="2802" y="552"/>
                  <a:pt x="2797" y="558"/>
                  <a:pt x="2797" y="565"/>
                </a:cubicBezTo>
                <a:cubicBezTo>
                  <a:pt x="2797" y="572"/>
                  <a:pt x="2802" y="577"/>
                  <a:pt x="2809" y="577"/>
                </a:cubicBezTo>
                <a:close/>
                <a:moveTo>
                  <a:pt x="2849" y="577"/>
                </a:moveTo>
                <a:cubicBezTo>
                  <a:pt x="2856" y="577"/>
                  <a:pt x="2861" y="572"/>
                  <a:pt x="2861" y="565"/>
                </a:cubicBezTo>
                <a:cubicBezTo>
                  <a:pt x="2861" y="558"/>
                  <a:pt x="2856" y="552"/>
                  <a:pt x="2849" y="552"/>
                </a:cubicBezTo>
                <a:cubicBezTo>
                  <a:pt x="2842" y="552"/>
                  <a:pt x="2836" y="558"/>
                  <a:pt x="2836" y="565"/>
                </a:cubicBezTo>
                <a:cubicBezTo>
                  <a:pt x="2836" y="572"/>
                  <a:pt x="2842" y="577"/>
                  <a:pt x="2849" y="577"/>
                </a:cubicBezTo>
                <a:close/>
                <a:moveTo>
                  <a:pt x="2888" y="577"/>
                </a:moveTo>
                <a:cubicBezTo>
                  <a:pt x="2895" y="577"/>
                  <a:pt x="2901" y="572"/>
                  <a:pt x="2901" y="565"/>
                </a:cubicBezTo>
                <a:cubicBezTo>
                  <a:pt x="2901" y="558"/>
                  <a:pt x="2895" y="552"/>
                  <a:pt x="2888" y="552"/>
                </a:cubicBezTo>
                <a:cubicBezTo>
                  <a:pt x="2881" y="552"/>
                  <a:pt x="2875" y="558"/>
                  <a:pt x="2875" y="565"/>
                </a:cubicBezTo>
                <a:cubicBezTo>
                  <a:pt x="2875" y="572"/>
                  <a:pt x="2881" y="577"/>
                  <a:pt x="2888" y="577"/>
                </a:cubicBezTo>
                <a:close/>
                <a:moveTo>
                  <a:pt x="2928" y="577"/>
                </a:moveTo>
                <a:cubicBezTo>
                  <a:pt x="2935" y="577"/>
                  <a:pt x="2940" y="572"/>
                  <a:pt x="2940" y="565"/>
                </a:cubicBezTo>
                <a:cubicBezTo>
                  <a:pt x="2940" y="558"/>
                  <a:pt x="2935" y="552"/>
                  <a:pt x="2928" y="552"/>
                </a:cubicBezTo>
                <a:cubicBezTo>
                  <a:pt x="2921" y="552"/>
                  <a:pt x="2915" y="558"/>
                  <a:pt x="2915" y="565"/>
                </a:cubicBezTo>
                <a:cubicBezTo>
                  <a:pt x="2915" y="572"/>
                  <a:pt x="2921" y="577"/>
                  <a:pt x="2928" y="577"/>
                </a:cubicBezTo>
                <a:close/>
                <a:moveTo>
                  <a:pt x="2967" y="577"/>
                </a:moveTo>
                <a:cubicBezTo>
                  <a:pt x="2974" y="577"/>
                  <a:pt x="2980" y="572"/>
                  <a:pt x="2980" y="565"/>
                </a:cubicBezTo>
                <a:cubicBezTo>
                  <a:pt x="2980" y="558"/>
                  <a:pt x="2974" y="552"/>
                  <a:pt x="2967" y="552"/>
                </a:cubicBezTo>
                <a:cubicBezTo>
                  <a:pt x="2960" y="552"/>
                  <a:pt x="2954" y="558"/>
                  <a:pt x="2954" y="565"/>
                </a:cubicBezTo>
                <a:cubicBezTo>
                  <a:pt x="2954" y="572"/>
                  <a:pt x="2960" y="577"/>
                  <a:pt x="2967" y="577"/>
                </a:cubicBezTo>
                <a:close/>
                <a:moveTo>
                  <a:pt x="3006" y="577"/>
                </a:moveTo>
                <a:cubicBezTo>
                  <a:pt x="3013" y="577"/>
                  <a:pt x="3019" y="572"/>
                  <a:pt x="3019" y="565"/>
                </a:cubicBezTo>
                <a:cubicBezTo>
                  <a:pt x="3019" y="558"/>
                  <a:pt x="3013" y="552"/>
                  <a:pt x="3006" y="552"/>
                </a:cubicBezTo>
                <a:cubicBezTo>
                  <a:pt x="2999" y="552"/>
                  <a:pt x="2994" y="558"/>
                  <a:pt x="2994" y="565"/>
                </a:cubicBezTo>
                <a:cubicBezTo>
                  <a:pt x="2994" y="572"/>
                  <a:pt x="2999" y="577"/>
                  <a:pt x="3006" y="577"/>
                </a:cubicBezTo>
                <a:close/>
                <a:moveTo>
                  <a:pt x="3046" y="577"/>
                </a:moveTo>
                <a:cubicBezTo>
                  <a:pt x="3053" y="577"/>
                  <a:pt x="3059" y="572"/>
                  <a:pt x="3059" y="565"/>
                </a:cubicBezTo>
                <a:cubicBezTo>
                  <a:pt x="3059" y="558"/>
                  <a:pt x="3053" y="552"/>
                  <a:pt x="3046" y="552"/>
                </a:cubicBezTo>
                <a:cubicBezTo>
                  <a:pt x="3039" y="552"/>
                  <a:pt x="3033" y="558"/>
                  <a:pt x="3033" y="565"/>
                </a:cubicBezTo>
                <a:cubicBezTo>
                  <a:pt x="3033" y="572"/>
                  <a:pt x="3039" y="577"/>
                  <a:pt x="3046" y="577"/>
                </a:cubicBezTo>
                <a:close/>
                <a:moveTo>
                  <a:pt x="3085" y="577"/>
                </a:moveTo>
                <a:cubicBezTo>
                  <a:pt x="3092" y="577"/>
                  <a:pt x="3098" y="572"/>
                  <a:pt x="3098" y="565"/>
                </a:cubicBezTo>
                <a:cubicBezTo>
                  <a:pt x="3098" y="558"/>
                  <a:pt x="3092" y="552"/>
                  <a:pt x="3085" y="552"/>
                </a:cubicBezTo>
                <a:cubicBezTo>
                  <a:pt x="3078" y="552"/>
                  <a:pt x="3073" y="558"/>
                  <a:pt x="3073" y="565"/>
                </a:cubicBezTo>
                <a:cubicBezTo>
                  <a:pt x="3073" y="572"/>
                  <a:pt x="3078" y="577"/>
                  <a:pt x="3085" y="577"/>
                </a:cubicBezTo>
                <a:close/>
                <a:moveTo>
                  <a:pt x="3282" y="554"/>
                </a:moveTo>
                <a:cubicBezTo>
                  <a:pt x="3276" y="554"/>
                  <a:pt x="3272" y="559"/>
                  <a:pt x="3272" y="565"/>
                </a:cubicBezTo>
                <a:cubicBezTo>
                  <a:pt x="3272" y="571"/>
                  <a:pt x="3276" y="575"/>
                  <a:pt x="3282" y="575"/>
                </a:cubicBezTo>
                <a:cubicBezTo>
                  <a:pt x="3288" y="575"/>
                  <a:pt x="3293" y="571"/>
                  <a:pt x="3293" y="565"/>
                </a:cubicBezTo>
                <a:cubicBezTo>
                  <a:pt x="3293" y="559"/>
                  <a:pt x="3288" y="554"/>
                  <a:pt x="3282" y="554"/>
                </a:cubicBezTo>
                <a:close/>
                <a:moveTo>
                  <a:pt x="444" y="617"/>
                </a:moveTo>
                <a:cubicBezTo>
                  <a:pt x="451" y="617"/>
                  <a:pt x="457" y="611"/>
                  <a:pt x="457" y="604"/>
                </a:cubicBezTo>
                <a:cubicBezTo>
                  <a:pt x="457" y="597"/>
                  <a:pt x="451" y="591"/>
                  <a:pt x="444" y="591"/>
                </a:cubicBezTo>
                <a:cubicBezTo>
                  <a:pt x="437" y="591"/>
                  <a:pt x="431" y="597"/>
                  <a:pt x="431" y="604"/>
                </a:cubicBezTo>
                <a:cubicBezTo>
                  <a:pt x="431" y="611"/>
                  <a:pt x="437" y="617"/>
                  <a:pt x="444" y="617"/>
                </a:cubicBezTo>
                <a:close/>
                <a:moveTo>
                  <a:pt x="483" y="617"/>
                </a:moveTo>
                <a:cubicBezTo>
                  <a:pt x="490" y="617"/>
                  <a:pt x="496" y="611"/>
                  <a:pt x="496" y="604"/>
                </a:cubicBezTo>
                <a:cubicBezTo>
                  <a:pt x="496" y="597"/>
                  <a:pt x="490" y="591"/>
                  <a:pt x="483" y="591"/>
                </a:cubicBezTo>
                <a:cubicBezTo>
                  <a:pt x="476" y="591"/>
                  <a:pt x="471" y="597"/>
                  <a:pt x="471" y="604"/>
                </a:cubicBezTo>
                <a:cubicBezTo>
                  <a:pt x="471" y="611"/>
                  <a:pt x="476" y="617"/>
                  <a:pt x="483" y="617"/>
                </a:cubicBezTo>
                <a:close/>
                <a:moveTo>
                  <a:pt x="523" y="617"/>
                </a:moveTo>
                <a:cubicBezTo>
                  <a:pt x="530" y="617"/>
                  <a:pt x="535" y="611"/>
                  <a:pt x="535" y="604"/>
                </a:cubicBezTo>
                <a:cubicBezTo>
                  <a:pt x="535" y="597"/>
                  <a:pt x="530" y="591"/>
                  <a:pt x="523" y="591"/>
                </a:cubicBezTo>
                <a:cubicBezTo>
                  <a:pt x="516" y="591"/>
                  <a:pt x="510" y="597"/>
                  <a:pt x="510" y="604"/>
                </a:cubicBezTo>
                <a:cubicBezTo>
                  <a:pt x="510" y="611"/>
                  <a:pt x="516" y="617"/>
                  <a:pt x="523" y="617"/>
                </a:cubicBezTo>
                <a:close/>
                <a:moveTo>
                  <a:pt x="562" y="617"/>
                </a:moveTo>
                <a:cubicBezTo>
                  <a:pt x="569" y="617"/>
                  <a:pt x="575" y="611"/>
                  <a:pt x="575" y="604"/>
                </a:cubicBezTo>
                <a:cubicBezTo>
                  <a:pt x="575" y="597"/>
                  <a:pt x="569" y="591"/>
                  <a:pt x="562" y="591"/>
                </a:cubicBezTo>
                <a:cubicBezTo>
                  <a:pt x="555" y="591"/>
                  <a:pt x="549" y="597"/>
                  <a:pt x="549" y="604"/>
                </a:cubicBezTo>
                <a:cubicBezTo>
                  <a:pt x="549" y="611"/>
                  <a:pt x="555" y="617"/>
                  <a:pt x="562" y="617"/>
                </a:cubicBezTo>
                <a:close/>
                <a:moveTo>
                  <a:pt x="602" y="617"/>
                </a:moveTo>
                <a:cubicBezTo>
                  <a:pt x="609" y="617"/>
                  <a:pt x="614" y="611"/>
                  <a:pt x="614" y="604"/>
                </a:cubicBezTo>
                <a:cubicBezTo>
                  <a:pt x="614" y="597"/>
                  <a:pt x="609" y="591"/>
                  <a:pt x="602" y="591"/>
                </a:cubicBezTo>
                <a:cubicBezTo>
                  <a:pt x="595" y="591"/>
                  <a:pt x="589" y="597"/>
                  <a:pt x="589" y="604"/>
                </a:cubicBezTo>
                <a:cubicBezTo>
                  <a:pt x="589" y="611"/>
                  <a:pt x="595" y="617"/>
                  <a:pt x="602" y="617"/>
                </a:cubicBezTo>
                <a:close/>
                <a:moveTo>
                  <a:pt x="641" y="617"/>
                </a:moveTo>
                <a:cubicBezTo>
                  <a:pt x="648" y="617"/>
                  <a:pt x="654" y="611"/>
                  <a:pt x="654" y="604"/>
                </a:cubicBezTo>
                <a:cubicBezTo>
                  <a:pt x="654" y="597"/>
                  <a:pt x="648" y="591"/>
                  <a:pt x="641" y="591"/>
                </a:cubicBezTo>
                <a:cubicBezTo>
                  <a:pt x="634" y="591"/>
                  <a:pt x="628" y="597"/>
                  <a:pt x="628" y="604"/>
                </a:cubicBezTo>
                <a:cubicBezTo>
                  <a:pt x="628" y="611"/>
                  <a:pt x="634" y="617"/>
                  <a:pt x="641" y="617"/>
                </a:cubicBezTo>
                <a:close/>
                <a:moveTo>
                  <a:pt x="680" y="617"/>
                </a:moveTo>
                <a:cubicBezTo>
                  <a:pt x="687" y="617"/>
                  <a:pt x="693" y="611"/>
                  <a:pt x="693" y="604"/>
                </a:cubicBezTo>
                <a:cubicBezTo>
                  <a:pt x="693" y="597"/>
                  <a:pt x="687" y="591"/>
                  <a:pt x="680" y="591"/>
                </a:cubicBezTo>
                <a:cubicBezTo>
                  <a:pt x="673" y="591"/>
                  <a:pt x="668" y="597"/>
                  <a:pt x="668" y="604"/>
                </a:cubicBezTo>
                <a:cubicBezTo>
                  <a:pt x="668" y="611"/>
                  <a:pt x="673" y="617"/>
                  <a:pt x="680" y="617"/>
                </a:cubicBezTo>
                <a:close/>
                <a:moveTo>
                  <a:pt x="720" y="617"/>
                </a:moveTo>
                <a:cubicBezTo>
                  <a:pt x="727" y="617"/>
                  <a:pt x="733" y="611"/>
                  <a:pt x="733" y="604"/>
                </a:cubicBezTo>
                <a:cubicBezTo>
                  <a:pt x="733" y="597"/>
                  <a:pt x="727" y="591"/>
                  <a:pt x="720" y="591"/>
                </a:cubicBezTo>
                <a:cubicBezTo>
                  <a:pt x="713" y="591"/>
                  <a:pt x="707" y="597"/>
                  <a:pt x="707" y="604"/>
                </a:cubicBezTo>
                <a:cubicBezTo>
                  <a:pt x="707" y="611"/>
                  <a:pt x="713" y="617"/>
                  <a:pt x="720" y="617"/>
                </a:cubicBezTo>
                <a:close/>
                <a:moveTo>
                  <a:pt x="759" y="617"/>
                </a:moveTo>
                <a:cubicBezTo>
                  <a:pt x="766" y="617"/>
                  <a:pt x="772" y="611"/>
                  <a:pt x="772" y="604"/>
                </a:cubicBezTo>
                <a:cubicBezTo>
                  <a:pt x="772" y="597"/>
                  <a:pt x="766" y="591"/>
                  <a:pt x="759" y="591"/>
                </a:cubicBezTo>
                <a:cubicBezTo>
                  <a:pt x="752" y="591"/>
                  <a:pt x="747" y="597"/>
                  <a:pt x="747" y="604"/>
                </a:cubicBezTo>
                <a:cubicBezTo>
                  <a:pt x="747" y="611"/>
                  <a:pt x="752" y="617"/>
                  <a:pt x="759" y="617"/>
                </a:cubicBezTo>
                <a:close/>
                <a:moveTo>
                  <a:pt x="838" y="617"/>
                </a:moveTo>
                <a:cubicBezTo>
                  <a:pt x="845" y="617"/>
                  <a:pt x="851" y="611"/>
                  <a:pt x="851" y="604"/>
                </a:cubicBezTo>
                <a:cubicBezTo>
                  <a:pt x="851" y="597"/>
                  <a:pt x="845" y="591"/>
                  <a:pt x="838" y="591"/>
                </a:cubicBezTo>
                <a:cubicBezTo>
                  <a:pt x="831" y="591"/>
                  <a:pt x="825" y="597"/>
                  <a:pt x="825" y="604"/>
                </a:cubicBezTo>
                <a:cubicBezTo>
                  <a:pt x="825" y="611"/>
                  <a:pt x="831" y="617"/>
                  <a:pt x="838" y="617"/>
                </a:cubicBezTo>
                <a:close/>
                <a:moveTo>
                  <a:pt x="878" y="617"/>
                </a:moveTo>
                <a:cubicBezTo>
                  <a:pt x="885" y="617"/>
                  <a:pt x="890" y="611"/>
                  <a:pt x="890" y="604"/>
                </a:cubicBezTo>
                <a:cubicBezTo>
                  <a:pt x="890" y="597"/>
                  <a:pt x="885" y="591"/>
                  <a:pt x="878" y="591"/>
                </a:cubicBezTo>
                <a:cubicBezTo>
                  <a:pt x="871" y="591"/>
                  <a:pt x="865" y="597"/>
                  <a:pt x="865" y="604"/>
                </a:cubicBezTo>
                <a:cubicBezTo>
                  <a:pt x="865" y="611"/>
                  <a:pt x="871" y="617"/>
                  <a:pt x="878" y="617"/>
                </a:cubicBezTo>
                <a:close/>
                <a:moveTo>
                  <a:pt x="917" y="617"/>
                </a:moveTo>
                <a:cubicBezTo>
                  <a:pt x="924" y="617"/>
                  <a:pt x="930" y="611"/>
                  <a:pt x="930" y="604"/>
                </a:cubicBezTo>
                <a:cubicBezTo>
                  <a:pt x="930" y="597"/>
                  <a:pt x="924" y="591"/>
                  <a:pt x="917" y="591"/>
                </a:cubicBezTo>
                <a:cubicBezTo>
                  <a:pt x="910" y="591"/>
                  <a:pt x="904" y="597"/>
                  <a:pt x="904" y="604"/>
                </a:cubicBezTo>
                <a:cubicBezTo>
                  <a:pt x="904" y="611"/>
                  <a:pt x="910" y="617"/>
                  <a:pt x="917" y="617"/>
                </a:cubicBezTo>
                <a:close/>
                <a:moveTo>
                  <a:pt x="956" y="617"/>
                </a:moveTo>
                <a:cubicBezTo>
                  <a:pt x="963" y="617"/>
                  <a:pt x="969" y="611"/>
                  <a:pt x="969" y="604"/>
                </a:cubicBezTo>
                <a:cubicBezTo>
                  <a:pt x="969" y="597"/>
                  <a:pt x="963" y="591"/>
                  <a:pt x="956" y="591"/>
                </a:cubicBezTo>
                <a:cubicBezTo>
                  <a:pt x="949" y="591"/>
                  <a:pt x="944" y="597"/>
                  <a:pt x="944" y="604"/>
                </a:cubicBezTo>
                <a:cubicBezTo>
                  <a:pt x="944" y="611"/>
                  <a:pt x="949" y="617"/>
                  <a:pt x="956" y="617"/>
                </a:cubicBezTo>
                <a:close/>
                <a:moveTo>
                  <a:pt x="996" y="617"/>
                </a:moveTo>
                <a:cubicBezTo>
                  <a:pt x="1003" y="617"/>
                  <a:pt x="1009" y="611"/>
                  <a:pt x="1009" y="604"/>
                </a:cubicBezTo>
                <a:cubicBezTo>
                  <a:pt x="1009" y="597"/>
                  <a:pt x="1003" y="591"/>
                  <a:pt x="996" y="591"/>
                </a:cubicBezTo>
                <a:cubicBezTo>
                  <a:pt x="989" y="591"/>
                  <a:pt x="983" y="597"/>
                  <a:pt x="983" y="604"/>
                </a:cubicBezTo>
                <a:cubicBezTo>
                  <a:pt x="983" y="611"/>
                  <a:pt x="989" y="617"/>
                  <a:pt x="996" y="617"/>
                </a:cubicBezTo>
                <a:close/>
                <a:moveTo>
                  <a:pt x="1035" y="595"/>
                </a:moveTo>
                <a:cubicBezTo>
                  <a:pt x="1030" y="595"/>
                  <a:pt x="1026" y="599"/>
                  <a:pt x="1026" y="604"/>
                </a:cubicBezTo>
                <a:cubicBezTo>
                  <a:pt x="1026" y="609"/>
                  <a:pt x="1030" y="613"/>
                  <a:pt x="1035" y="613"/>
                </a:cubicBezTo>
                <a:cubicBezTo>
                  <a:pt x="1040" y="613"/>
                  <a:pt x="1045" y="609"/>
                  <a:pt x="1045" y="604"/>
                </a:cubicBezTo>
                <a:cubicBezTo>
                  <a:pt x="1045" y="599"/>
                  <a:pt x="1040" y="595"/>
                  <a:pt x="1035" y="595"/>
                </a:cubicBezTo>
                <a:close/>
                <a:moveTo>
                  <a:pt x="1101" y="604"/>
                </a:moveTo>
                <a:cubicBezTo>
                  <a:pt x="1101" y="611"/>
                  <a:pt x="1107" y="617"/>
                  <a:pt x="1114" y="617"/>
                </a:cubicBezTo>
                <a:cubicBezTo>
                  <a:pt x="1121" y="617"/>
                  <a:pt x="1127" y="611"/>
                  <a:pt x="1127" y="604"/>
                </a:cubicBezTo>
                <a:cubicBezTo>
                  <a:pt x="1127" y="597"/>
                  <a:pt x="1121" y="591"/>
                  <a:pt x="1114" y="591"/>
                </a:cubicBezTo>
                <a:cubicBezTo>
                  <a:pt x="1107" y="591"/>
                  <a:pt x="1101" y="597"/>
                  <a:pt x="1101" y="604"/>
                </a:cubicBezTo>
                <a:close/>
                <a:moveTo>
                  <a:pt x="1144" y="604"/>
                </a:moveTo>
                <a:cubicBezTo>
                  <a:pt x="1144" y="609"/>
                  <a:pt x="1148" y="613"/>
                  <a:pt x="1154" y="613"/>
                </a:cubicBezTo>
                <a:cubicBezTo>
                  <a:pt x="1159" y="613"/>
                  <a:pt x="1163" y="609"/>
                  <a:pt x="1163" y="604"/>
                </a:cubicBezTo>
                <a:cubicBezTo>
                  <a:pt x="1163" y="599"/>
                  <a:pt x="1159" y="595"/>
                  <a:pt x="1154" y="595"/>
                </a:cubicBezTo>
                <a:cubicBezTo>
                  <a:pt x="1148" y="595"/>
                  <a:pt x="1144" y="599"/>
                  <a:pt x="1144" y="604"/>
                </a:cubicBezTo>
                <a:close/>
                <a:moveTo>
                  <a:pt x="1666" y="591"/>
                </a:moveTo>
                <a:cubicBezTo>
                  <a:pt x="1659" y="591"/>
                  <a:pt x="1653" y="597"/>
                  <a:pt x="1653" y="604"/>
                </a:cubicBezTo>
                <a:cubicBezTo>
                  <a:pt x="1653" y="611"/>
                  <a:pt x="1659" y="617"/>
                  <a:pt x="1666" y="617"/>
                </a:cubicBezTo>
                <a:cubicBezTo>
                  <a:pt x="1673" y="617"/>
                  <a:pt x="1679" y="611"/>
                  <a:pt x="1679" y="604"/>
                </a:cubicBezTo>
                <a:cubicBezTo>
                  <a:pt x="1679" y="597"/>
                  <a:pt x="1673" y="591"/>
                  <a:pt x="1666" y="591"/>
                </a:cubicBezTo>
                <a:close/>
                <a:moveTo>
                  <a:pt x="1705" y="617"/>
                </a:moveTo>
                <a:cubicBezTo>
                  <a:pt x="1712" y="617"/>
                  <a:pt x="1718" y="611"/>
                  <a:pt x="1718" y="604"/>
                </a:cubicBezTo>
                <a:cubicBezTo>
                  <a:pt x="1718" y="597"/>
                  <a:pt x="1712" y="591"/>
                  <a:pt x="1705" y="591"/>
                </a:cubicBezTo>
                <a:cubicBezTo>
                  <a:pt x="1698" y="591"/>
                  <a:pt x="1693" y="597"/>
                  <a:pt x="1693" y="604"/>
                </a:cubicBezTo>
                <a:cubicBezTo>
                  <a:pt x="1693" y="611"/>
                  <a:pt x="1698" y="617"/>
                  <a:pt x="1705" y="617"/>
                </a:cubicBezTo>
                <a:close/>
                <a:moveTo>
                  <a:pt x="1745" y="617"/>
                </a:moveTo>
                <a:cubicBezTo>
                  <a:pt x="1752" y="617"/>
                  <a:pt x="1758" y="611"/>
                  <a:pt x="1758" y="604"/>
                </a:cubicBezTo>
                <a:cubicBezTo>
                  <a:pt x="1758" y="597"/>
                  <a:pt x="1752" y="591"/>
                  <a:pt x="1745" y="591"/>
                </a:cubicBezTo>
                <a:cubicBezTo>
                  <a:pt x="1738" y="591"/>
                  <a:pt x="1732" y="597"/>
                  <a:pt x="1732" y="604"/>
                </a:cubicBezTo>
                <a:cubicBezTo>
                  <a:pt x="1732" y="611"/>
                  <a:pt x="1738" y="617"/>
                  <a:pt x="1745" y="617"/>
                </a:cubicBezTo>
                <a:close/>
                <a:moveTo>
                  <a:pt x="1784" y="617"/>
                </a:moveTo>
                <a:cubicBezTo>
                  <a:pt x="1791" y="617"/>
                  <a:pt x="1797" y="611"/>
                  <a:pt x="1797" y="604"/>
                </a:cubicBezTo>
                <a:cubicBezTo>
                  <a:pt x="1797" y="597"/>
                  <a:pt x="1791" y="591"/>
                  <a:pt x="1784" y="591"/>
                </a:cubicBezTo>
                <a:cubicBezTo>
                  <a:pt x="1777" y="591"/>
                  <a:pt x="1772" y="597"/>
                  <a:pt x="1772" y="604"/>
                </a:cubicBezTo>
                <a:cubicBezTo>
                  <a:pt x="1772" y="611"/>
                  <a:pt x="1777" y="617"/>
                  <a:pt x="1784" y="617"/>
                </a:cubicBezTo>
                <a:close/>
                <a:moveTo>
                  <a:pt x="1824" y="617"/>
                </a:moveTo>
                <a:cubicBezTo>
                  <a:pt x="1831" y="617"/>
                  <a:pt x="1836" y="611"/>
                  <a:pt x="1836" y="604"/>
                </a:cubicBezTo>
                <a:cubicBezTo>
                  <a:pt x="1836" y="597"/>
                  <a:pt x="1831" y="591"/>
                  <a:pt x="1824" y="591"/>
                </a:cubicBezTo>
                <a:cubicBezTo>
                  <a:pt x="1817" y="591"/>
                  <a:pt x="1811" y="597"/>
                  <a:pt x="1811" y="604"/>
                </a:cubicBezTo>
                <a:cubicBezTo>
                  <a:pt x="1811" y="611"/>
                  <a:pt x="1817" y="617"/>
                  <a:pt x="1824" y="617"/>
                </a:cubicBezTo>
                <a:close/>
                <a:moveTo>
                  <a:pt x="1863" y="617"/>
                </a:moveTo>
                <a:cubicBezTo>
                  <a:pt x="1870" y="617"/>
                  <a:pt x="1876" y="611"/>
                  <a:pt x="1876" y="604"/>
                </a:cubicBezTo>
                <a:cubicBezTo>
                  <a:pt x="1876" y="597"/>
                  <a:pt x="1870" y="591"/>
                  <a:pt x="1863" y="591"/>
                </a:cubicBezTo>
                <a:cubicBezTo>
                  <a:pt x="1856" y="591"/>
                  <a:pt x="1850" y="597"/>
                  <a:pt x="1850" y="604"/>
                </a:cubicBezTo>
                <a:cubicBezTo>
                  <a:pt x="1850" y="611"/>
                  <a:pt x="1856" y="617"/>
                  <a:pt x="1863" y="617"/>
                </a:cubicBezTo>
                <a:close/>
                <a:moveTo>
                  <a:pt x="1903" y="617"/>
                </a:moveTo>
                <a:cubicBezTo>
                  <a:pt x="1910" y="617"/>
                  <a:pt x="1915" y="611"/>
                  <a:pt x="1915" y="604"/>
                </a:cubicBezTo>
                <a:cubicBezTo>
                  <a:pt x="1915" y="597"/>
                  <a:pt x="1910" y="591"/>
                  <a:pt x="1903" y="591"/>
                </a:cubicBezTo>
                <a:cubicBezTo>
                  <a:pt x="1896" y="591"/>
                  <a:pt x="1890" y="597"/>
                  <a:pt x="1890" y="604"/>
                </a:cubicBezTo>
                <a:cubicBezTo>
                  <a:pt x="1890" y="611"/>
                  <a:pt x="1896" y="617"/>
                  <a:pt x="1903" y="617"/>
                </a:cubicBezTo>
                <a:close/>
                <a:moveTo>
                  <a:pt x="1942" y="617"/>
                </a:moveTo>
                <a:cubicBezTo>
                  <a:pt x="1949" y="617"/>
                  <a:pt x="1955" y="611"/>
                  <a:pt x="1955" y="604"/>
                </a:cubicBezTo>
                <a:cubicBezTo>
                  <a:pt x="1955" y="597"/>
                  <a:pt x="1949" y="591"/>
                  <a:pt x="1942" y="591"/>
                </a:cubicBezTo>
                <a:cubicBezTo>
                  <a:pt x="1935" y="591"/>
                  <a:pt x="1929" y="597"/>
                  <a:pt x="1929" y="604"/>
                </a:cubicBezTo>
                <a:cubicBezTo>
                  <a:pt x="1929" y="611"/>
                  <a:pt x="1935" y="617"/>
                  <a:pt x="1942" y="617"/>
                </a:cubicBezTo>
                <a:close/>
                <a:moveTo>
                  <a:pt x="1981" y="617"/>
                </a:moveTo>
                <a:cubicBezTo>
                  <a:pt x="1988" y="617"/>
                  <a:pt x="1994" y="611"/>
                  <a:pt x="1994" y="604"/>
                </a:cubicBezTo>
                <a:cubicBezTo>
                  <a:pt x="1994" y="597"/>
                  <a:pt x="1988" y="591"/>
                  <a:pt x="1981" y="591"/>
                </a:cubicBezTo>
                <a:cubicBezTo>
                  <a:pt x="1974" y="591"/>
                  <a:pt x="1969" y="597"/>
                  <a:pt x="1969" y="604"/>
                </a:cubicBezTo>
                <a:cubicBezTo>
                  <a:pt x="1969" y="611"/>
                  <a:pt x="1974" y="617"/>
                  <a:pt x="1981" y="617"/>
                </a:cubicBezTo>
                <a:close/>
                <a:moveTo>
                  <a:pt x="2021" y="617"/>
                </a:moveTo>
                <a:cubicBezTo>
                  <a:pt x="2028" y="617"/>
                  <a:pt x="2034" y="611"/>
                  <a:pt x="2034" y="604"/>
                </a:cubicBezTo>
                <a:cubicBezTo>
                  <a:pt x="2034" y="597"/>
                  <a:pt x="2028" y="591"/>
                  <a:pt x="2021" y="591"/>
                </a:cubicBezTo>
                <a:cubicBezTo>
                  <a:pt x="2014" y="591"/>
                  <a:pt x="2008" y="597"/>
                  <a:pt x="2008" y="604"/>
                </a:cubicBezTo>
                <a:cubicBezTo>
                  <a:pt x="2008" y="611"/>
                  <a:pt x="2014" y="617"/>
                  <a:pt x="2021" y="617"/>
                </a:cubicBezTo>
                <a:close/>
                <a:moveTo>
                  <a:pt x="2060" y="617"/>
                </a:moveTo>
                <a:cubicBezTo>
                  <a:pt x="2067" y="617"/>
                  <a:pt x="2073" y="611"/>
                  <a:pt x="2073" y="604"/>
                </a:cubicBezTo>
                <a:cubicBezTo>
                  <a:pt x="2073" y="597"/>
                  <a:pt x="2067" y="591"/>
                  <a:pt x="2060" y="591"/>
                </a:cubicBezTo>
                <a:cubicBezTo>
                  <a:pt x="2053" y="591"/>
                  <a:pt x="2048" y="597"/>
                  <a:pt x="2048" y="604"/>
                </a:cubicBezTo>
                <a:cubicBezTo>
                  <a:pt x="2048" y="611"/>
                  <a:pt x="2053" y="617"/>
                  <a:pt x="2060" y="617"/>
                </a:cubicBezTo>
                <a:close/>
                <a:moveTo>
                  <a:pt x="2100" y="617"/>
                </a:moveTo>
                <a:cubicBezTo>
                  <a:pt x="2107" y="617"/>
                  <a:pt x="2112" y="611"/>
                  <a:pt x="2112" y="604"/>
                </a:cubicBezTo>
                <a:cubicBezTo>
                  <a:pt x="2112" y="597"/>
                  <a:pt x="2107" y="591"/>
                  <a:pt x="2100" y="591"/>
                </a:cubicBezTo>
                <a:cubicBezTo>
                  <a:pt x="2093" y="591"/>
                  <a:pt x="2087" y="597"/>
                  <a:pt x="2087" y="604"/>
                </a:cubicBezTo>
                <a:cubicBezTo>
                  <a:pt x="2087" y="611"/>
                  <a:pt x="2093" y="617"/>
                  <a:pt x="2100" y="617"/>
                </a:cubicBezTo>
                <a:close/>
                <a:moveTo>
                  <a:pt x="2139" y="617"/>
                </a:moveTo>
                <a:cubicBezTo>
                  <a:pt x="2146" y="617"/>
                  <a:pt x="2152" y="611"/>
                  <a:pt x="2152" y="604"/>
                </a:cubicBezTo>
                <a:cubicBezTo>
                  <a:pt x="2152" y="597"/>
                  <a:pt x="2146" y="591"/>
                  <a:pt x="2139" y="591"/>
                </a:cubicBezTo>
                <a:cubicBezTo>
                  <a:pt x="2132" y="591"/>
                  <a:pt x="2126" y="597"/>
                  <a:pt x="2126" y="604"/>
                </a:cubicBezTo>
                <a:cubicBezTo>
                  <a:pt x="2126" y="611"/>
                  <a:pt x="2132" y="617"/>
                  <a:pt x="2139" y="617"/>
                </a:cubicBezTo>
                <a:close/>
                <a:moveTo>
                  <a:pt x="2179" y="617"/>
                </a:moveTo>
                <a:cubicBezTo>
                  <a:pt x="2186" y="617"/>
                  <a:pt x="2191" y="611"/>
                  <a:pt x="2191" y="604"/>
                </a:cubicBezTo>
                <a:cubicBezTo>
                  <a:pt x="2191" y="597"/>
                  <a:pt x="2186" y="591"/>
                  <a:pt x="2179" y="591"/>
                </a:cubicBezTo>
                <a:cubicBezTo>
                  <a:pt x="2171" y="591"/>
                  <a:pt x="2166" y="597"/>
                  <a:pt x="2166" y="604"/>
                </a:cubicBezTo>
                <a:cubicBezTo>
                  <a:pt x="2166" y="611"/>
                  <a:pt x="2171" y="617"/>
                  <a:pt x="2179" y="617"/>
                </a:cubicBezTo>
                <a:close/>
                <a:moveTo>
                  <a:pt x="2218" y="617"/>
                </a:moveTo>
                <a:cubicBezTo>
                  <a:pt x="2225" y="617"/>
                  <a:pt x="2231" y="611"/>
                  <a:pt x="2231" y="604"/>
                </a:cubicBezTo>
                <a:cubicBezTo>
                  <a:pt x="2231" y="597"/>
                  <a:pt x="2225" y="591"/>
                  <a:pt x="2218" y="591"/>
                </a:cubicBezTo>
                <a:cubicBezTo>
                  <a:pt x="2211" y="591"/>
                  <a:pt x="2205" y="597"/>
                  <a:pt x="2205" y="604"/>
                </a:cubicBezTo>
                <a:cubicBezTo>
                  <a:pt x="2205" y="611"/>
                  <a:pt x="2211" y="617"/>
                  <a:pt x="2218" y="617"/>
                </a:cubicBezTo>
                <a:close/>
                <a:moveTo>
                  <a:pt x="2257" y="617"/>
                </a:moveTo>
                <a:cubicBezTo>
                  <a:pt x="2264" y="617"/>
                  <a:pt x="2270" y="611"/>
                  <a:pt x="2270" y="604"/>
                </a:cubicBezTo>
                <a:cubicBezTo>
                  <a:pt x="2270" y="597"/>
                  <a:pt x="2264" y="591"/>
                  <a:pt x="2257" y="591"/>
                </a:cubicBezTo>
                <a:cubicBezTo>
                  <a:pt x="2250" y="591"/>
                  <a:pt x="2245" y="597"/>
                  <a:pt x="2245" y="604"/>
                </a:cubicBezTo>
                <a:cubicBezTo>
                  <a:pt x="2245" y="611"/>
                  <a:pt x="2250" y="617"/>
                  <a:pt x="2257" y="617"/>
                </a:cubicBezTo>
                <a:close/>
                <a:moveTo>
                  <a:pt x="2297" y="617"/>
                </a:moveTo>
                <a:cubicBezTo>
                  <a:pt x="2304" y="617"/>
                  <a:pt x="2310" y="611"/>
                  <a:pt x="2310" y="604"/>
                </a:cubicBezTo>
                <a:cubicBezTo>
                  <a:pt x="2310" y="597"/>
                  <a:pt x="2304" y="591"/>
                  <a:pt x="2297" y="591"/>
                </a:cubicBezTo>
                <a:cubicBezTo>
                  <a:pt x="2290" y="591"/>
                  <a:pt x="2284" y="597"/>
                  <a:pt x="2284" y="604"/>
                </a:cubicBezTo>
                <a:cubicBezTo>
                  <a:pt x="2284" y="611"/>
                  <a:pt x="2290" y="617"/>
                  <a:pt x="2297" y="617"/>
                </a:cubicBezTo>
                <a:close/>
                <a:moveTo>
                  <a:pt x="2336" y="617"/>
                </a:moveTo>
                <a:cubicBezTo>
                  <a:pt x="2343" y="617"/>
                  <a:pt x="2349" y="611"/>
                  <a:pt x="2349" y="604"/>
                </a:cubicBezTo>
                <a:cubicBezTo>
                  <a:pt x="2349" y="597"/>
                  <a:pt x="2343" y="591"/>
                  <a:pt x="2336" y="591"/>
                </a:cubicBezTo>
                <a:cubicBezTo>
                  <a:pt x="2329" y="591"/>
                  <a:pt x="2323" y="597"/>
                  <a:pt x="2323" y="604"/>
                </a:cubicBezTo>
                <a:cubicBezTo>
                  <a:pt x="2323" y="611"/>
                  <a:pt x="2329" y="617"/>
                  <a:pt x="2336" y="617"/>
                </a:cubicBezTo>
                <a:close/>
                <a:moveTo>
                  <a:pt x="2376" y="617"/>
                </a:moveTo>
                <a:cubicBezTo>
                  <a:pt x="2383" y="617"/>
                  <a:pt x="2388" y="611"/>
                  <a:pt x="2388" y="604"/>
                </a:cubicBezTo>
                <a:cubicBezTo>
                  <a:pt x="2388" y="597"/>
                  <a:pt x="2383" y="591"/>
                  <a:pt x="2376" y="591"/>
                </a:cubicBezTo>
                <a:cubicBezTo>
                  <a:pt x="2369" y="591"/>
                  <a:pt x="2363" y="597"/>
                  <a:pt x="2363" y="604"/>
                </a:cubicBezTo>
                <a:cubicBezTo>
                  <a:pt x="2363" y="611"/>
                  <a:pt x="2369" y="617"/>
                  <a:pt x="2376" y="617"/>
                </a:cubicBezTo>
                <a:close/>
                <a:moveTo>
                  <a:pt x="2415" y="617"/>
                </a:moveTo>
                <a:cubicBezTo>
                  <a:pt x="2422" y="617"/>
                  <a:pt x="2428" y="611"/>
                  <a:pt x="2428" y="604"/>
                </a:cubicBezTo>
                <a:cubicBezTo>
                  <a:pt x="2428" y="597"/>
                  <a:pt x="2422" y="591"/>
                  <a:pt x="2415" y="591"/>
                </a:cubicBezTo>
                <a:cubicBezTo>
                  <a:pt x="2408" y="591"/>
                  <a:pt x="2402" y="597"/>
                  <a:pt x="2402" y="604"/>
                </a:cubicBezTo>
                <a:cubicBezTo>
                  <a:pt x="2402" y="611"/>
                  <a:pt x="2408" y="617"/>
                  <a:pt x="2415" y="617"/>
                </a:cubicBezTo>
                <a:close/>
                <a:moveTo>
                  <a:pt x="2455" y="617"/>
                </a:moveTo>
                <a:cubicBezTo>
                  <a:pt x="2462" y="617"/>
                  <a:pt x="2467" y="611"/>
                  <a:pt x="2467" y="604"/>
                </a:cubicBezTo>
                <a:cubicBezTo>
                  <a:pt x="2467" y="597"/>
                  <a:pt x="2462" y="591"/>
                  <a:pt x="2455" y="591"/>
                </a:cubicBezTo>
                <a:cubicBezTo>
                  <a:pt x="2447" y="591"/>
                  <a:pt x="2442" y="597"/>
                  <a:pt x="2442" y="604"/>
                </a:cubicBezTo>
                <a:cubicBezTo>
                  <a:pt x="2442" y="611"/>
                  <a:pt x="2447" y="617"/>
                  <a:pt x="2455" y="617"/>
                </a:cubicBezTo>
                <a:close/>
                <a:moveTo>
                  <a:pt x="2494" y="617"/>
                </a:moveTo>
                <a:cubicBezTo>
                  <a:pt x="2501" y="617"/>
                  <a:pt x="2507" y="611"/>
                  <a:pt x="2507" y="604"/>
                </a:cubicBezTo>
                <a:cubicBezTo>
                  <a:pt x="2507" y="597"/>
                  <a:pt x="2501" y="591"/>
                  <a:pt x="2494" y="591"/>
                </a:cubicBezTo>
                <a:cubicBezTo>
                  <a:pt x="2487" y="591"/>
                  <a:pt x="2481" y="597"/>
                  <a:pt x="2481" y="604"/>
                </a:cubicBezTo>
                <a:cubicBezTo>
                  <a:pt x="2481" y="611"/>
                  <a:pt x="2487" y="617"/>
                  <a:pt x="2494" y="617"/>
                </a:cubicBezTo>
                <a:close/>
                <a:moveTo>
                  <a:pt x="2533" y="617"/>
                </a:moveTo>
                <a:cubicBezTo>
                  <a:pt x="2540" y="617"/>
                  <a:pt x="2546" y="611"/>
                  <a:pt x="2546" y="604"/>
                </a:cubicBezTo>
                <a:cubicBezTo>
                  <a:pt x="2546" y="597"/>
                  <a:pt x="2540" y="591"/>
                  <a:pt x="2533" y="591"/>
                </a:cubicBezTo>
                <a:cubicBezTo>
                  <a:pt x="2526" y="591"/>
                  <a:pt x="2521" y="597"/>
                  <a:pt x="2521" y="604"/>
                </a:cubicBezTo>
                <a:cubicBezTo>
                  <a:pt x="2521" y="611"/>
                  <a:pt x="2526" y="617"/>
                  <a:pt x="2533" y="617"/>
                </a:cubicBezTo>
                <a:close/>
                <a:moveTo>
                  <a:pt x="2573" y="617"/>
                </a:moveTo>
                <a:cubicBezTo>
                  <a:pt x="2580" y="617"/>
                  <a:pt x="2586" y="611"/>
                  <a:pt x="2586" y="604"/>
                </a:cubicBezTo>
                <a:cubicBezTo>
                  <a:pt x="2586" y="597"/>
                  <a:pt x="2580" y="591"/>
                  <a:pt x="2573" y="591"/>
                </a:cubicBezTo>
                <a:cubicBezTo>
                  <a:pt x="2566" y="591"/>
                  <a:pt x="2560" y="597"/>
                  <a:pt x="2560" y="604"/>
                </a:cubicBezTo>
                <a:cubicBezTo>
                  <a:pt x="2560" y="611"/>
                  <a:pt x="2566" y="617"/>
                  <a:pt x="2573" y="617"/>
                </a:cubicBezTo>
                <a:close/>
                <a:moveTo>
                  <a:pt x="2612" y="617"/>
                </a:moveTo>
                <a:cubicBezTo>
                  <a:pt x="2619" y="617"/>
                  <a:pt x="2625" y="611"/>
                  <a:pt x="2625" y="604"/>
                </a:cubicBezTo>
                <a:cubicBezTo>
                  <a:pt x="2625" y="597"/>
                  <a:pt x="2619" y="591"/>
                  <a:pt x="2612" y="591"/>
                </a:cubicBezTo>
                <a:cubicBezTo>
                  <a:pt x="2605" y="591"/>
                  <a:pt x="2599" y="597"/>
                  <a:pt x="2599" y="604"/>
                </a:cubicBezTo>
                <a:cubicBezTo>
                  <a:pt x="2599" y="611"/>
                  <a:pt x="2605" y="617"/>
                  <a:pt x="2612" y="617"/>
                </a:cubicBezTo>
                <a:close/>
                <a:moveTo>
                  <a:pt x="2652" y="617"/>
                </a:moveTo>
                <a:cubicBezTo>
                  <a:pt x="2659" y="617"/>
                  <a:pt x="2664" y="611"/>
                  <a:pt x="2664" y="604"/>
                </a:cubicBezTo>
                <a:cubicBezTo>
                  <a:pt x="2664" y="597"/>
                  <a:pt x="2659" y="591"/>
                  <a:pt x="2652" y="591"/>
                </a:cubicBezTo>
                <a:cubicBezTo>
                  <a:pt x="2645" y="591"/>
                  <a:pt x="2639" y="597"/>
                  <a:pt x="2639" y="604"/>
                </a:cubicBezTo>
                <a:cubicBezTo>
                  <a:pt x="2639" y="611"/>
                  <a:pt x="2645" y="617"/>
                  <a:pt x="2652" y="617"/>
                </a:cubicBezTo>
                <a:close/>
                <a:moveTo>
                  <a:pt x="2691" y="617"/>
                </a:moveTo>
                <a:cubicBezTo>
                  <a:pt x="2698" y="617"/>
                  <a:pt x="2704" y="611"/>
                  <a:pt x="2704" y="604"/>
                </a:cubicBezTo>
                <a:cubicBezTo>
                  <a:pt x="2704" y="597"/>
                  <a:pt x="2698" y="591"/>
                  <a:pt x="2691" y="591"/>
                </a:cubicBezTo>
                <a:cubicBezTo>
                  <a:pt x="2684" y="591"/>
                  <a:pt x="2678" y="597"/>
                  <a:pt x="2678" y="604"/>
                </a:cubicBezTo>
                <a:cubicBezTo>
                  <a:pt x="2678" y="611"/>
                  <a:pt x="2684" y="617"/>
                  <a:pt x="2691" y="617"/>
                </a:cubicBezTo>
                <a:close/>
                <a:moveTo>
                  <a:pt x="2730" y="617"/>
                </a:moveTo>
                <a:cubicBezTo>
                  <a:pt x="2738" y="617"/>
                  <a:pt x="2743" y="611"/>
                  <a:pt x="2743" y="604"/>
                </a:cubicBezTo>
                <a:cubicBezTo>
                  <a:pt x="2743" y="597"/>
                  <a:pt x="2738" y="591"/>
                  <a:pt x="2730" y="591"/>
                </a:cubicBezTo>
                <a:cubicBezTo>
                  <a:pt x="2723" y="591"/>
                  <a:pt x="2718" y="597"/>
                  <a:pt x="2718" y="604"/>
                </a:cubicBezTo>
                <a:cubicBezTo>
                  <a:pt x="2718" y="611"/>
                  <a:pt x="2723" y="617"/>
                  <a:pt x="2730" y="617"/>
                </a:cubicBezTo>
                <a:close/>
                <a:moveTo>
                  <a:pt x="2770" y="617"/>
                </a:moveTo>
                <a:cubicBezTo>
                  <a:pt x="2777" y="617"/>
                  <a:pt x="2783" y="611"/>
                  <a:pt x="2783" y="604"/>
                </a:cubicBezTo>
                <a:cubicBezTo>
                  <a:pt x="2783" y="597"/>
                  <a:pt x="2777" y="591"/>
                  <a:pt x="2770" y="591"/>
                </a:cubicBezTo>
                <a:cubicBezTo>
                  <a:pt x="2763" y="591"/>
                  <a:pt x="2757" y="597"/>
                  <a:pt x="2757" y="604"/>
                </a:cubicBezTo>
                <a:cubicBezTo>
                  <a:pt x="2757" y="611"/>
                  <a:pt x="2763" y="617"/>
                  <a:pt x="2770" y="617"/>
                </a:cubicBezTo>
                <a:close/>
                <a:moveTo>
                  <a:pt x="2809" y="617"/>
                </a:moveTo>
                <a:cubicBezTo>
                  <a:pt x="2816" y="617"/>
                  <a:pt x="2822" y="611"/>
                  <a:pt x="2822" y="604"/>
                </a:cubicBezTo>
                <a:cubicBezTo>
                  <a:pt x="2822" y="597"/>
                  <a:pt x="2816" y="591"/>
                  <a:pt x="2809" y="591"/>
                </a:cubicBezTo>
                <a:cubicBezTo>
                  <a:pt x="2802" y="591"/>
                  <a:pt x="2797" y="597"/>
                  <a:pt x="2797" y="604"/>
                </a:cubicBezTo>
                <a:cubicBezTo>
                  <a:pt x="2797" y="611"/>
                  <a:pt x="2802" y="617"/>
                  <a:pt x="2809" y="617"/>
                </a:cubicBezTo>
                <a:close/>
                <a:moveTo>
                  <a:pt x="2849" y="617"/>
                </a:moveTo>
                <a:cubicBezTo>
                  <a:pt x="2856" y="617"/>
                  <a:pt x="2861" y="611"/>
                  <a:pt x="2861" y="604"/>
                </a:cubicBezTo>
                <a:cubicBezTo>
                  <a:pt x="2861" y="597"/>
                  <a:pt x="2856" y="591"/>
                  <a:pt x="2849" y="591"/>
                </a:cubicBezTo>
                <a:cubicBezTo>
                  <a:pt x="2842" y="591"/>
                  <a:pt x="2836" y="597"/>
                  <a:pt x="2836" y="604"/>
                </a:cubicBezTo>
                <a:cubicBezTo>
                  <a:pt x="2836" y="611"/>
                  <a:pt x="2842" y="617"/>
                  <a:pt x="2849" y="617"/>
                </a:cubicBezTo>
                <a:close/>
                <a:moveTo>
                  <a:pt x="2888" y="617"/>
                </a:moveTo>
                <a:cubicBezTo>
                  <a:pt x="2895" y="617"/>
                  <a:pt x="2901" y="611"/>
                  <a:pt x="2901" y="604"/>
                </a:cubicBezTo>
                <a:cubicBezTo>
                  <a:pt x="2901" y="597"/>
                  <a:pt x="2895" y="591"/>
                  <a:pt x="2888" y="591"/>
                </a:cubicBezTo>
                <a:cubicBezTo>
                  <a:pt x="2881" y="591"/>
                  <a:pt x="2875" y="597"/>
                  <a:pt x="2875" y="604"/>
                </a:cubicBezTo>
                <a:cubicBezTo>
                  <a:pt x="2875" y="611"/>
                  <a:pt x="2881" y="617"/>
                  <a:pt x="2888" y="617"/>
                </a:cubicBezTo>
                <a:close/>
                <a:moveTo>
                  <a:pt x="2928" y="617"/>
                </a:moveTo>
                <a:cubicBezTo>
                  <a:pt x="2935" y="617"/>
                  <a:pt x="2940" y="611"/>
                  <a:pt x="2940" y="604"/>
                </a:cubicBezTo>
                <a:cubicBezTo>
                  <a:pt x="2940" y="597"/>
                  <a:pt x="2935" y="591"/>
                  <a:pt x="2928" y="591"/>
                </a:cubicBezTo>
                <a:cubicBezTo>
                  <a:pt x="2921" y="591"/>
                  <a:pt x="2915" y="597"/>
                  <a:pt x="2915" y="604"/>
                </a:cubicBezTo>
                <a:cubicBezTo>
                  <a:pt x="2915" y="611"/>
                  <a:pt x="2921" y="617"/>
                  <a:pt x="2928" y="617"/>
                </a:cubicBezTo>
                <a:close/>
                <a:moveTo>
                  <a:pt x="2967" y="617"/>
                </a:moveTo>
                <a:cubicBezTo>
                  <a:pt x="2974" y="617"/>
                  <a:pt x="2980" y="611"/>
                  <a:pt x="2980" y="604"/>
                </a:cubicBezTo>
                <a:cubicBezTo>
                  <a:pt x="2980" y="597"/>
                  <a:pt x="2974" y="591"/>
                  <a:pt x="2967" y="591"/>
                </a:cubicBezTo>
                <a:cubicBezTo>
                  <a:pt x="2960" y="591"/>
                  <a:pt x="2954" y="597"/>
                  <a:pt x="2954" y="604"/>
                </a:cubicBezTo>
                <a:cubicBezTo>
                  <a:pt x="2954" y="611"/>
                  <a:pt x="2960" y="617"/>
                  <a:pt x="2967" y="617"/>
                </a:cubicBezTo>
                <a:close/>
                <a:moveTo>
                  <a:pt x="3006" y="617"/>
                </a:moveTo>
                <a:cubicBezTo>
                  <a:pt x="3013" y="617"/>
                  <a:pt x="3019" y="611"/>
                  <a:pt x="3019" y="604"/>
                </a:cubicBezTo>
                <a:cubicBezTo>
                  <a:pt x="3019" y="597"/>
                  <a:pt x="3013" y="591"/>
                  <a:pt x="3006" y="591"/>
                </a:cubicBezTo>
                <a:cubicBezTo>
                  <a:pt x="2999" y="591"/>
                  <a:pt x="2994" y="597"/>
                  <a:pt x="2994" y="604"/>
                </a:cubicBezTo>
                <a:cubicBezTo>
                  <a:pt x="2994" y="611"/>
                  <a:pt x="2999" y="617"/>
                  <a:pt x="3006" y="617"/>
                </a:cubicBezTo>
                <a:close/>
                <a:moveTo>
                  <a:pt x="3046" y="617"/>
                </a:moveTo>
                <a:cubicBezTo>
                  <a:pt x="3053" y="617"/>
                  <a:pt x="3059" y="611"/>
                  <a:pt x="3059" y="604"/>
                </a:cubicBezTo>
                <a:cubicBezTo>
                  <a:pt x="3059" y="597"/>
                  <a:pt x="3053" y="591"/>
                  <a:pt x="3046" y="591"/>
                </a:cubicBezTo>
                <a:cubicBezTo>
                  <a:pt x="3039" y="591"/>
                  <a:pt x="3033" y="597"/>
                  <a:pt x="3033" y="604"/>
                </a:cubicBezTo>
                <a:cubicBezTo>
                  <a:pt x="3033" y="611"/>
                  <a:pt x="3039" y="617"/>
                  <a:pt x="3046" y="617"/>
                </a:cubicBezTo>
                <a:close/>
                <a:moveTo>
                  <a:pt x="3085" y="617"/>
                </a:moveTo>
                <a:cubicBezTo>
                  <a:pt x="3092" y="617"/>
                  <a:pt x="3098" y="611"/>
                  <a:pt x="3098" y="604"/>
                </a:cubicBezTo>
                <a:cubicBezTo>
                  <a:pt x="3098" y="597"/>
                  <a:pt x="3092" y="591"/>
                  <a:pt x="3085" y="591"/>
                </a:cubicBezTo>
                <a:cubicBezTo>
                  <a:pt x="3078" y="591"/>
                  <a:pt x="3073" y="597"/>
                  <a:pt x="3073" y="604"/>
                </a:cubicBezTo>
                <a:cubicBezTo>
                  <a:pt x="3073" y="611"/>
                  <a:pt x="3078" y="617"/>
                  <a:pt x="3085" y="617"/>
                </a:cubicBezTo>
                <a:close/>
                <a:moveTo>
                  <a:pt x="444" y="656"/>
                </a:moveTo>
                <a:cubicBezTo>
                  <a:pt x="451" y="656"/>
                  <a:pt x="457" y="651"/>
                  <a:pt x="457" y="643"/>
                </a:cubicBezTo>
                <a:cubicBezTo>
                  <a:pt x="457" y="636"/>
                  <a:pt x="451" y="631"/>
                  <a:pt x="444" y="631"/>
                </a:cubicBezTo>
                <a:cubicBezTo>
                  <a:pt x="437" y="631"/>
                  <a:pt x="431" y="636"/>
                  <a:pt x="431" y="643"/>
                </a:cubicBezTo>
                <a:cubicBezTo>
                  <a:pt x="431" y="651"/>
                  <a:pt x="437" y="656"/>
                  <a:pt x="444" y="656"/>
                </a:cubicBezTo>
                <a:close/>
                <a:moveTo>
                  <a:pt x="483" y="656"/>
                </a:moveTo>
                <a:cubicBezTo>
                  <a:pt x="490" y="656"/>
                  <a:pt x="496" y="651"/>
                  <a:pt x="496" y="643"/>
                </a:cubicBezTo>
                <a:cubicBezTo>
                  <a:pt x="496" y="636"/>
                  <a:pt x="490" y="631"/>
                  <a:pt x="483" y="631"/>
                </a:cubicBezTo>
                <a:cubicBezTo>
                  <a:pt x="476" y="631"/>
                  <a:pt x="471" y="636"/>
                  <a:pt x="471" y="643"/>
                </a:cubicBezTo>
                <a:cubicBezTo>
                  <a:pt x="471" y="651"/>
                  <a:pt x="476" y="656"/>
                  <a:pt x="483" y="656"/>
                </a:cubicBezTo>
                <a:close/>
                <a:moveTo>
                  <a:pt x="523" y="656"/>
                </a:moveTo>
                <a:cubicBezTo>
                  <a:pt x="530" y="656"/>
                  <a:pt x="535" y="651"/>
                  <a:pt x="535" y="643"/>
                </a:cubicBezTo>
                <a:cubicBezTo>
                  <a:pt x="535" y="636"/>
                  <a:pt x="530" y="631"/>
                  <a:pt x="523" y="631"/>
                </a:cubicBezTo>
                <a:cubicBezTo>
                  <a:pt x="516" y="631"/>
                  <a:pt x="510" y="636"/>
                  <a:pt x="510" y="643"/>
                </a:cubicBezTo>
                <a:cubicBezTo>
                  <a:pt x="510" y="651"/>
                  <a:pt x="516" y="656"/>
                  <a:pt x="523" y="656"/>
                </a:cubicBezTo>
                <a:close/>
                <a:moveTo>
                  <a:pt x="562" y="656"/>
                </a:moveTo>
                <a:cubicBezTo>
                  <a:pt x="569" y="656"/>
                  <a:pt x="575" y="651"/>
                  <a:pt x="575" y="643"/>
                </a:cubicBezTo>
                <a:cubicBezTo>
                  <a:pt x="575" y="636"/>
                  <a:pt x="569" y="631"/>
                  <a:pt x="562" y="631"/>
                </a:cubicBezTo>
                <a:cubicBezTo>
                  <a:pt x="555" y="631"/>
                  <a:pt x="549" y="636"/>
                  <a:pt x="549" y="643"/>
                </a:cubicBezTo>
                <a:cubicBezTo>
                  <a:pt x="549" y="651"/>
                  <a:pt x="555" y="656"/>
                  <a:pt x="562" y="656"/>
                </a:cubicBezTo>
                <a:close/>
                <a:moveTo>
                  <a:pt x="602" y="656"/>
                </a:moveTo>
                <a:cubicBezTo>
                  <a:pt x="609" y="656"/>
                  <a:pt x="614" y="651"/>
                  <a:pt x="614" y="643"/>
                </a:cubicBezTo>
                <a:cubicBezTo>
                  <a:pt x="614" y="636"/>
                  <a:pt x="609" y="631"/>
                  <a:pt x="602" y="631"/>
                </a:cubicBezTo>
                <a:cubicBezTo>
                  <a:pt x="595" y="631"/>
                  <a:pt x="589" y="636"/>
                  <a:pt x="589" y="643"/>
                </a:cubicBezTo>
                <a:cubicBezTo>
                  <a:pt x="589" y="651"/>
                  <a:pt x="595" y="656"/>
                  <a:pt x="602" y="656"/>
                </a:cubicBezTo>
                <a:close/>
                <a:moveTo>
                  <a:pt x="641" y="656"/>
                </a:moveTo>
                <a:cubicBezTo>
                  <a:pt x="648" y="656"/>
                  <a:pt x="654" y="651"/>
                  <a:pt x="654" y="643"/>
                </a:cubicBezTo>
                <a:cubicBezTo>
                  <a:pt x="654" y="636"/>
                  <a:pt x="648" y="631"/>
                  <a:pt x="641" y="631"/>
                </a:cubicBezTo>
                <a:cubicBezTo>
                  <a:pt x="634" y="631"/>
                  <a:pt x="628" y="636"/>
                  <a:pt x="628" y="643"/>
                </a:cubicBezTo>
                <a:cubicBezTo>
                  <a:pt x="628" y="651"/>
                  <a:pt x="634" y="656"/>
                  <a:pt x="641" y="656"/>
                </a:cubicBezTo>
                <a:close/>
                <a:moveTo>
                  <a:pt x="680" y="656"/>
                </a:moveTo>
                <a:cubicBezTo>
                  <a:pt x="687" y="656"/>
                  <a:pt x="693" y="651"/>
                  <a:pt x="693" y="643"/>
                </a:cubicBezTo>
                <a:cubicBezTo>
                  <a:pt x="693" y="636"/>
                  <a:pt x="687" y="631"/>
                  <a:pt x="680" y="631"/>
                </a:cubicBezTo>
                <a:cubicBezTo>
                  <a:pt x="673" y="631"/>
                  <a:pt x="668" y="636"/>
                  <a:pt x="668" y="643"/>
                </a:cubicBezTo>
                <a:cubicBezTo>
                  <a:pt x="668" y="651"/>
                  <a:pt x="673" y="656"/>
                  <a:pt x="680" y="656"/>
                </a:cubicBezTo>
                <a:close/>
                <a:moveTo>
                  <a:pt x="720" y="656"/>
                </a:moveTo>
                <a:cubicBezTo>
                  <a:pt x="727" y="656"/>
                  <a:pt x="733" y="651"/>
                  <a:pt x="733" y="643"/>
                </a:cubicBezTo>
                <a:cubicBezTo>
                  <a:pt x="733" y="636"/>
                  <a:pt x="727" y="631"/>
                  <a:pt x="720" y="631"/>
                </a:cubicBezTo>
                <a:cubicBezTo>
                  <a:pt x="713" y="631"/>
                  <a:pt x="707" y="636"/>
                  <a:pt x="707" y="643"/>
                </a:cubicBezTo>
                <a:cubicBezTo>
                  <a:pt x="707" y="651"/>
                  <a:pt x="713" y="656"/>
                  <a:pt x="720" y="656"/>
                </a:cubicBezTo>
                <a:close/>
                <a:moveTo>
                  <a:pt x="759" y="656"/>
                </a:moveTo>
                <a:cubicBezTo>
                  <a:pt x="766" y="656"/>
                  <a:pt x="772" y="651"/>
                  <a:pt x="772" y="643"/>
                </a:cubicBezTo>
                <a:cubicBezTo>
                  <a:pt x="772" y="636"/>
                  <a:pt x="766" y="631"/>
                  <a:pt x="759" y="631"/>
                </a:cubicBezTo>
                <a:cubicBezTo>
                  <a:pt x="752" y="631"/>
                  <a:pt x="747" y="636"/>
                  <a:pt x="747" y="643"/>
                </a:cubicBezTo>
                <a:cubicBezTo>
                  <a:pt x="747" y="651"/>
                  <a:pt x="752" y="656"/>
                  <a:pt x="759" y="656"/>
                </a:cubicBezTo>
                <a:close/>
                <a:moveTo>
                  <a:pt x="799" y="656"/>
                </a:moveTo>
                <a:cubicBezTo>
                  <a:pt x="806" y="656"/>
                  <a:pt x="811" y="651"/>
                  <a:pt x="811" y="643"/>
                </a:cubicBezTo>
                <a:cubicBezTo>
                  <a:pt x="811" y="636"/>
                  <a:pt x="806" y="631"/>
                  <a:pt x="799" y="631"/>
                </a:cubicBezTo>
                <a:cubicBezTo>
                  <a:pt x="792" y="631"/>
                  <a:pt x="786" y="636"/>
                  <a:pt x="786" y="643"/>
                </a:cubicBezTo>
                <a:cubicBezTo>
                  <a:pt x="786" y="651"/>
                  <a:pt x="792" y="656"/>
                  <a:pt x="799" y="656"/>
                </a:cubicBezTo>
                <a:close/>
                <a:moveTo>
                  <a:pt x="838" y="656"/>
                </a:moveTo>
                <a:cubicBezTo>
                  <a:pt x="845" y="656"/>
                  <a:pt x="851" y="651"/>
                  <a:pt x="851" y="643"/>
                </a:cubicBezTo>
                <a:cubicBezTo>
                  <a:pt x="851" y="636"/>
                  <a:pt x="845" y="631"/>
                  <a:pt x="838" y="631"/>
                </a:cubicBezTo>
                <a:cubicBezTo>
                  <a:pt x="831" y="631"/>
                  <a:pt x="825" y="636"/>
                  <a:pt x="825" y="643"/>
                </a:cubicBezTo>
                <a:cubicBezTo>
                  <a:pt x="825" y="651"/>
                  <a:pt x="831" y="656"/>
                  <a:pt x="838" y="656"/>
                </a:cubicBezTo>
                <a:close/>
                <a:moveTo>
                  <a:pt x="917" y="656"/>
                </a:moveTo>
                <a:cubicBezTo>
                  <a:pt x="924" y="656"/>
                  <a:pt x="930" y="651"/>
                  <a:pt x="930" y="643"/>
                </a:cubicBezTo>
                <a:cubicBezTo>
                  <a:pt x="930" y="636"/>
                  <a:pt x="924" y="631"/>
                  <a:pt x="917" y="631"/>
                </a:cubicBezTo>
                <a:cubicBezTo>
                  <a:pt x="910" y="631"/>
                  <a:pt x="904" y="636"/>
                  <a:pt x="904" y="643"/>
                </a:cubicBezTo>
                <a:cubicBezTo>
                  <a:pt x="904" y="651"/>
                  <a:pt x="910" y="656"/>
                  <a:pt x="917" y="656"/>
                </a:cubicBezTo>
                <a:close/>
                <a:moveTo>
                  <a:pt x="956" y="656"/>
                </a:moveTo>
                <a:cubicBezTo>
                  <a:pt x="963" y="656"/>
                  <a:pt x="969" y="651"/>
                  <a:pt x="969" y="643"/>
                </a:cubicBezTo>
                <a:cubicBezTo>
                  <a:pt x="969" y="636"/>
                  <a:pt x="963" y="631"/>
                  <a:pt x="956" y="631"/>
                </a:cubicBezTo>
                <a:cubicBezTo>
                  <a:pt x="949" y="631"/>
                  <a:pt x="944" y="636"/>
                  <a:pt x="944" y="643"/>
                </a:cubicBezTo>
                <a:cubicBezTo>
                  <a:pt x="944" y="651"/>
                  <a:pt x="949" y="656"/>
                  <a:pt x="956" y="656"/>
                </a:cubicBezTo>
                <a:close/>
                <a:moveTo>
                  <a:pt x="996" y="656"/>
                </a:moveTo>
                <a:cubicBezTo>
                  <a:pt x="1003" y="656"/>
                  <a:pt x="1009" y="651"/>
                  <a:pt x="1009" y="643"/>
                </a:cubicBezTo>
                <a:cubicBezTo>
                  <a:pt x="1009" y="636"/>
                  <a:pt x="1003" y="631"/>
                  <a:pt x="996" y="631"/>
                </a:cubicBezTo>
                <a:cubicBezTo>
                  <a:pt x="989" y="631"/>
                  <a:pt x="983" y="636"/>
                  <a:pt x="983" y="643"/>
                </a:cubicBezTo>
                <a:cubicBezTo>
                  <a:pt x="983" y="651"/>
                  <a:pt x="989" y="656"/>
                  <a:pt x="996" y="656"/>
                </a:cubicBezTo>
                <a:close/>
                <a:moveTo>
                  <a:pt x="1035" y="656"/>
                </a:moveTo>
                <a:cubicBezTo>
                  <a:pt x="1042" y="656"/>
                  <a:pt x="1048" y="651"/>
                  <a:pt x="1048" y="643"/>
                </a:cubicBezTo>
                <a:cubicBezTo>
                  <a:pt x="1048" y="636"/>
                  <a:pt x="1042" y="631"/>
                  <a:pt x="1035" y="631"/>
                </a:cubicBezTo>
                <a:cubicBezTo>
                  <a:pt x="1028" y="631"/>
                  <a:pt x="1022" y="636"/>
                  <a:pt x="1022" y="643"/>
                </a:cubicBezTo>
                <a:cubicBezTo>
                  <a:pt x="1022" y="651"/>
                  <a:pt x="1028" y="656"/>
                  <a:pt x="1035" y="656"/>
                </a:cubicBezTo>
                <a:close/>
                <a:moveTo>
                  <a:pt x="1705" y="656"/>
                </a:moveTo>
                <a:cubicBezTo>
                  <a:pt x="1712" y="656"/>
                  <a:pt x="1718" y="651"/>
                  <a:pt x="1718" y="643"/>
                </a:cubicBezTo>
                <a:cubicBezTo>
                  <a:pt x="1718" y="636"/>
                  <a:pt x="1712" y="631"/>
                  <a:pt x="1705" y="631"/>
                </a:cubicBezTo>
                <a:cubicBezTo>
                  <a:pt x="1698" y="631"/>
                  <a:pt x="1693" y="636"/>
                  <a:pt x="1693" y="643"/>
                </a:cubicBezTo>
                <a:cubicBezTo>
                  <a:pt x="1693" y="651"/>
                  <a:pt x="1698" y="656"/>
                  <a:pt x="1705" y="656"/>
                </a:cubicBezTo>
                <a:close/>
                <a:moveTo>
                  <a:pt x="1745" y="656"/>
                </a:moveTo>
                <a:cubicBezTo>
                  <a:pt x="1752" y="656"/>
                  <a:pt x="1758" y="651"/>
                  <a:pt x="1758" y="643"/>
                </a:cubicBezTo>
                <a:cubicBezTo>
                  <a:pt x="1758" y="636"/>
                  <a:pt x="1752" y="631"/>
                  <a:pt x="1745" y="631"/>
                </a:cubicBezTo>
                <a:cubicBezTo>
                  <a:pt x="1738" y="631"/>
                  <a:pt x="1732" y="636"/>
                  <a:pt x="1732" y="643"/>
                </a:cubicBezTo>
                <a:cubicBezTo>
                  <a:pt x="1732" y="651"/>
                  <a:pt x="1738" y="656"/>
                  <a:pt x="1745" y="656"/>
                </a:cubicBezTo>
                <a:close/>
                <a:moveTo>
                  <a:pt x="1784" y="656"/>
                </a:moveTo>
                <a:cubicBezTo>
                  <a:pt x="1791" y="656"/>
                  <a:pt x="1797" y="651"/>
                  <a:pt x="1797" y="643"/>
                </a:cubicBezTo>
                <a:cubicBezTo>
                  <a:pt x="1797" y="636"/>
                  <a:pt x="1791" y="631"/>
                  <a:pt x="1784" y="631"/>
                </a:cubicBezTo>
                <a:cubicBezTo>
                  <a:pt x="1777" y="631"/>
                  <a:pt x="1772" y="636"/>
                  <a:pt x="1772" y="643"/>
                </a:cubicBezTo>
                <a:cubicBezTo>
                  <a:pt x="1772" y="651"/>
                  <a:pt x="1777" y="656"/>
                  <a:pt x="1784" y="656"/>
                </a:cubicBezTo>
                <a:close/>
                <a:moveTo>
                  <a:pt x="1863" y="656"/>
                </a:moveTo>
                <a:cubicBezTo>
                  <a:pt x="1870" y="656"/>
                  <a:pt x="1876" y="651"/>
                  <a:pt x="1876" y="643"/>
                </a:cubicBezTo>
                <a:cubicBezTo>
                  <a:pt x="1876" y="636"/>
                  <a:pt x="1870" y="631"/>
                  <a:pt x="1863" y="631"/>
                </a:cubicBezTo>
                <a:cubicBezTo>
                  <a:pt x="1856" y="631"/>
                  <a:pt x="1850" y="636"/>
                  <a:pt x="1850" y="643"/>
                </a:cubicBezTo>
                <a:cubicBezTo>
                  <a:pt x="1850" y="651"/>
                  <a:pt x="1856" y="656"/>
                  <a:pt x="1863" y="656"/>
                </a:cubicBezTo>
                <a:close/>
                <a:moveTo>
                  <a:pt x="1903" y="656"/>
                </a:moveTo>
                <a:cubicBezTo>
                  <a:pt x="1910" y="656"/>
                  <a:pt x="1915" y="651"/>
                  <a:pt x="1915" y="643"/>
                </a:cubicBezTo>
                <a:cubicBezTo>
                  <a:pt x="1915" y="636"/>
                  <a:pt x="1910" y="631"/>
                  <a:pt x="1903" y="631"/>
                </a:cubicBezTo>
                <a:cubicBezTo>
                  <a:pt x="1896" y="631"/>
                  <a:pt x="1890" y="636"/>
                  <a:pt x="1890" y="643"/>
                </a:cubicBezTo>
                <a:cubicBezTo>
                  <a:pt x="1890" y="651"/>
                  <a:pt x="1896" y="656"/>
                  <a:pt x="1903" y="656"/>
                </a:cubicBezTo>
                <a:close/>
                <a:moveTo>
                  <a:pt x="1942" y="656"/>
                </a:moveTo>
                <a:cubicBezTo>
                  <a:pt x="1949" y="656"/>
                  <a:pt x="1955" y="651"/>
                  <a:pt x="1955" y="643"/>
                </a:cubicBezTo>
                <a:cubicBezTo>
                  <a:pt x="1955" y="636"/>
                  <a:pt x="1949" y="631"/>
                  <a:pt x="1942" y="631"/>
                </a:cubicBezTo>
                <a:cubicBezTo>
                  <a:pt x="1935" y="631"/>
                  <a:pt x="1929" y="636"/>
                  <a:pt x="1929" y="643"/>
                </a:cubicBezTo>
                <a:cubicBezTo>
                  <a:pt x="1929" y="651"/>
                  <a:pt x="1935" y="656"/>
                  <a:pt x="1942" y="656"/>
                </a:cubicBezTo>
                <a:close/>
                <a:moveTo>
                  <a:pt x="1994" y="643"/>
                </a:moveTo>
                <a:cubicBezTo>
                  <a:pt x="1994" y="636"/>
                  <a:pt x="1988" y="631"/>
                  <a:pt x="1981" y="631"/>
                </a:cubicBezTo>
                <a:cubicBezTo>
                  <a:pt x="1974" y="631"/>
                  <a:pt x="1969" y="636"/>
                  <a:pt x="1969" y="643"/>
                </a:cubicBezTo>
                <a:cubicBezTo>
                  <a:pt x="1969" y="650"/>
                  <a:pt x="1974" y="656"/>
                  <a:pt x="1981" y="656"/>
                </a:cubicBezTo>
                <a:cubicBezTo>
                  <a:pt x="1988" y="656"/>
                  <a:pt x="1994" y="650"/>
                  <a:pt x="1994" y="643"/>
                </a:cubicBezTo>
                <a:close/>
                <a:moveTo>
                  <a:pt x="2100" y="656"/>
                </a:moveTo>
                <a:cubicBezTo>
                  <a:pt x="2107" y="656"/>
                  <a:pt x="2112" y="651"/>
                  <a:pt x="2112" y="643"/>
                </a:cubicBezTo>
                <a:cubicBezTo>
                  <a:pt x="2112" y="636"/>
                  <a:pt x="2107" y="631"/>
                  <a:pt x="2100" y="631"/>
                </a:cubicBezTo>
                <a:cubicBezTo>
                  <a:pt x="2093" y="631"/>
                  <a:pt x="2087" y="636"/>
                  <a:pt x="2087" y="643"/>
                </a:cubicBezTo>
                <a:cubicBezTo>
                  <a:pt x="2087" y="651"/>
                  <a:pt x="2093" y="656"/>
                  <a:pt x="2100" y="656"/>
                </a:cubicBezTo>
                <a:close/>
                <a:moveTo>
                  <a:pt x="2139" y="656"/>
                </a:moveTo>
                <a:cubicBezTo>
                  <a:pt x="2146" y="656"/>
                  <a:pt x="2152" y="651"/>
                  <a:pt x="2152" y="643"/>
                </a:cubicBezTo>
                <a:cubicBezTo>
                  <a:pt x="2152" y="636"/>
                  <a:pt x="2146" y="631"/>
                  <a:pt x="2139" y="631"/>
                </a:cubicBezTo>
                <a:cubicBezTo>
                  <a:pt x="2132" y="631"/>
                  <a:pt x="2126" y="636"/>
                  <a:pt x="2126" y="643"/>
                </a:cubicBezTo>
                <a:cubicBezTo>
                  <a:pt x="2126" y="651"/>
                  <a:pt x="2132" y="656"/>
                  <a:pt x="2139" y="656"/>
                </a:cubicBezTo>
                <a:close/>
                <a:moveTo>
                  <a:pt x="2218" y="631"/>
                </a:moveTo>
                <a:cubicBezTo>
                  <a:pt x="2211" y="631"/>
                  <a:pt x="2205" y="636"/>
                  <a:pt x="2205" y="643"/>
                </a:cubicBezTo>
                <a:cubicBezTo>
                  <a:pt x="2205" y="650"/>
                  <a:pt x="2211" y="656"/>
                  <a:pt x="2218" y="656"/>
                </a:cubicBezTo>
                <a:cubicBezTo>
                  <a:pt x="2225" y="656"/>
                  <a:pt x="2231" y="650"/>
                  <a:pt x="2231" y="643"/>
                </a:cubicBezTo>
                <a:cubicBezTo>
                  <a:pt x="2231" y="636"/>
                  <a:pt x="2225" y="631"/>
                  <a:pt x="2218" y="631"/>
                </a:cubicBezTo>
                <a:close/>
                <a:moveTo>
                  <a:pt x="2257" y="656"/>
                </a:moveTo>
                <a:cubicBezTo>
                  <a:pt x="2264" y="656"/>
                  <a:pt x="2270" y="651"/>
                  <a:pt x="2270" y="643"/>
                </a:cubicBezTo>
                <a:cubicBezTo>
                  <a:pt x="2270" y="636"/>
                  <a:pt x="2264" y="631"/>
                  <a:pt x="2257" y="631"/>
                </a:cubicBezTo>
                <a:cubicBezTo>
                  <a:pt x="2250" y="631"/>
                  <a:pt x="2245" y="636"/>
                  <a:pt x="2245" y="643"/>
                </a:cubicBezTo>
                <a:cubicBezTo>
                  <a:pt x="2245" y="651"/>
                  <a:pt x="2250" y="656"/>
                  <a:pt x="2257" y="656"/>
                </a:cubicBezTo>
                <a:close/>
                <a:moveTo>
                  <a:pt x="2297" y="631"/>
                </a:moveTo>
                <a:cubicBezTo>
                  <a:pt x="2290" y="631"/>
                  <a:pt x="2284" y="636"/>
                  <a:pt x="2284" y="643"/>
                </a:cubicBezTo>
                <a:cubicBezTo>
                  <a:pt x="2284" y="650"/>
                  <a:pt x="2290" y="656"/>
                  <a:pt x="2297" y="656"/>
                </a:cubicBezTo>
                <a:cubicBezTo>
                  <a:pt x="2304" y="656"/>
                  <a:pt x="2310" y="650"/>
                  <a:pt x="2310" y="643"/>
                </a:cubicBezTo>
                <a:cubicBezTo>
                  <a:pt x="2310" y="636"/>
                  <a:pt x="2304" y="631"/>
                  <a:pt x="2297" y="631"/>
                </a:cubicBezTo>
                <a:close/>
                <a:moveTo>
                  <a:pt x="2336" y="656"/>
                </a:moveTo>
                <a:cubicBezTo>
                  <a:pt x="2343" y="656"/>
                  <a:pt x="2349" y="651"/>
                  <a:pt x="2349" y="643"/>
                </a:cubicBezTo>
                <a:cubicBezTo>
                  <a:pt x="2349" y="636"/>
                  <a:pt x="2343" y="631"/>
                  <a:pt x="2336" y="631"/>
                </a:cubicBezTo>
                <a:cubicBezTo>
                  <a:pt x="2329" y="631"/>
                  <a:pt x="2323" y="636"/>
                  <a:pt x="2323" y="643"/>
                </a:cubicBezTo>
                <a:cubicBezTo>
                  <a:pt x="2323" y="651"/>
                  <a:pt x="2329" y="656"/>
                  <a:pt x="2336" y="656"/>
                </a:cubicBezTo>
                <a:close/>
                <a:moveTo>
                  <a:pt x="2376" y="656"/>
                </a:moveTo>
                <a:cubicBezTo>
                  <a:pt x="2383" y="656"/>
                  <a:pt x="2388" y="651"/>
                  <a:pt x="2388" y="643"/>
                </a:cubicBezTo>
                <a:cubicBezTo>
                  <a:pt x="2388" y="636"/>
                  <a:pt x="2383" y="631"/>
                  <a:pt x="2376" y="631"/>
                </a:cubicBezTo>
                <a:cubicBezTo>
                  <a:pt x="2369" y="631"/>
                  <a:pt x="2363" y="636"/>
                  <a:pt x="2363" y="643"/>
                </a:cubicBezTo>
                <a:cubicBezTo>
                  <a:pt x="2363" y="651"/>
                  <a:pt x="2369" y="656"/>
                  <a:pt x="2376" y="656"/>
                </a:cubicBezTo>
                <a:close/>
                <a:moveTo>
                  <a:pt x="2415" y="656"/>
                </a:moveTo>
                <a:cubicBezTo>
                  <a:pt x="2422" y="656"/>
                  <a:pt x="2428" y="651"/>
                  <a:pt x="2428" y="643"/>
                </a:cubicBezTo>
                <a:cubicBezTo>
                  <a:pt x="2428" y="636"/>
                  <a:pt x="2422" y="631"/>
                  <a:pt x="2415" y="631"/>
                </a:cubicBezTo>
                <a:cubicBezTo>
                  <a:pt x="2408" y="631"/>
                  <a:pt x="2402" y="636"/>
                  <a:pt x="2402" y="643"/>
                </a:cubicBezTo>
                <a:cubicBezTo>
                  <a:pt x="2402" y="651"/>
                  <a:pt x="2408" y="656"/>
                  <a:pt x="2415" y="656"/>
                </a:cubicBezTo>
                <a:close/>
                <a:moveTo>
                  <a:pt x="2455" y="656"/>
                </a:moveTo>
                <a:cubicBezTo>
                  <a:pt x="2462" y="656"/>
                  <a:pt x="2467" y="651"/>
                  <a:pt x="2467" y="643"/>
                </a:cubicBezTo>
                <a:cubicBezTo>
                  <a:pt x="2467" y="636"/>
                  <a:pt x="2462" y="631"/>
                  <a:pt x="2455" y="631"/>
                </a:cubicBezTo>
                <a:cubicBezTo>
                  <a:pt x="2447" y="631"/>
                  <a:pt x="2442" y="636"/>
                  <a:pt x="2442" y="643"/>
                </a:cubicBezTo>
                <a:cubicBezTo>
                  <a:pt x="2442" y="651"/>
                  <a:pt x="2447" y="656"/>
                  <a:pt x="2455" y="656"/>
                </a:cubicBezTo>
                <a:close/>
                <a:moveTo>
                  <a:pt x="2494" y="656"/>
                </a:moveTo>
                <a:cubicBezTo>
                  <a:pt x="2501" y="656"/>
                  <a:pt x="2507" y="651"/>
                  <a:pt x="2507" y="643"/>
                </a:cubicBezTo>
                <a:cubicBezTo>
                  <a:pt x="2507" y="636"/>
                  <a:pt x="2501" y="631"/>
                  <a:pt x="2494" y="631"/>
                </a:cubicBezTo>
                <a:cubicBezTo>
                  <a:pt x="2487" y="631"/>
                  <a:pt x="2481" y="636"/>
                  <a:pt x="2481" y="643"/>
                </a:cubicBezTo>
                <a:cubicBezTo>
                  <a:pt x="2481" y="651"/>
                  <a:pt x="2487" y="656"/>
                  <a:pt x="2494" y="656"/>
                </a:cubicBezTo>
                <a:close/>
                <a:moveTo>
                  <a:pt x="2533" y="656"/>
                </a:moveTo>
                <a:cubicBezTo>
                  <a:pt x="2540" y="656"/>
                  <a:pt x="2546" y="651"/>
                  <a:pt x="2546" y="643"/>
                </a:cubicBezTo>
                <a:cubicBezTo>
                  <a:pt x="2546" y="636"/>
                  <a:pt x="2540" y="631"/>
                  <a:pt x="2533" y="631"/>
                </a:cubicBezTo>
                <a:cubicBezTo>
                  <a:pt x="2526" y="631"/>
                  <a:pt x="2521" y="636"/>
                  <a:pt x="2521" y="643"/>
                </a:cubicBezTo>
                <a:cubicBezTo>
                  <a:pt x="2521" y="651"/>
                  <a:pt x="2526" y="656"/>
                  <a:pt x="2533" y="656"/>
                </a:cubicBezTo>
                <a:close/>
                <a:moveTo>
                  <a:pt x="2573" y="656"/>
                </a:moveTo>
                <a:cubicBezTo>
                  <a:pt x="2580" y="656"/>
                  <a:pt x="2586" y="651"/>
                  <a:pt x="2586" y="643"/>
                </a:cubicBezTo>
                <a:cubicBezTo>
                  <a:pt x="2586" y="636"/>
                  <a:pt x="2580" y="631"/>
                  <a:pt x="2573" y="631"/>
                </a:cubicBezTo>
                <a:cubicBezTo>
                  <a:pt x="2566" y="631"/>
                  <a:pt x="2560" y="636"/>
                  <a:pt x="2560" y="643"/>
                </a:cubicBezTo>
                <a:cubicBezTo>
                  <a:pt x="2560" y="651"/>
                  <a:pt x="2566" y="656"/>
                  <a:pt x="2573" y="656"/>
                </a:cubicBezTo>
                <a:close/>
                <a:moveTo>
                  <a:pt x="2612" y="656"/>
                </a:moveTo>
                <a:cubicBezTo>
                  <a:pt x="2619" y="656"/>
                  <a:pt x="2625" y="651"/>
                  <a:pt x="2625" y="643"/>
                </a:cubicBezTo>
                <a:cubicBezTo>
                  <a:pt x="2625" y="636"/>
                  <a:pt x="2619" y="631"/>
                  <a:pt x="2612" y="631"/>
                </a:cubicBezTo>
                <a:cubicBezTo>
                  <a:pt x="2605" y="631"/>
                  <a:pt x="2599" y="636"/>
                  <a:pt x="2599" y="643"/>
                </a:cubicBezTo>
                <a:cubicBezTo>
                  <a:pt x="2599" y="651"/>
                  <a:pt x="2605" y="656"/>
                  <a:pt x="2612" y="656"/>
                </a:cubicBezTo>
                <a:close/>
                <a:moveTo>
                  <a:pt x="2652" y="656"/>
                </a:moveTo>
                <a:cubicBezTo>
                  <a:pt x="2659" y="656"/>
                  <a:pt x="2664" y="651"/>
                  <a:pt x="2664" y="643"/>
                </a:cubicBezTo>
                <a:cubicBezTo>
                  <a:pt x="2664" y="636"/>
                  <a:pt x="2659" y="631"/>
                  <a:pt x="2652" y="631"/>
                </a:cubicBezTo>
                <a:cubicBezTo>
                  <a:pt x="2645" y="631"/>
                  <a:pt x="2639" y="636"/>
                  <a:pt x="2639" y="643"/>
                </a:cubicBezTo>
                <a:cubicBezTo>
                  <a:pt x="2639" y="651"/>
                  <a:pt x="2645" y="656"/>
                  <a:pt x="2652" y="656"/>
                </a:cubicBezTo>
                <a:close/>
                <a:moveTo>
                  <a:pt x="2691" y="656"/>
                </a:moveTo>
                <a:cubicBezTo>
                  <a:pt x="2698" y="656"/>
                  <a:pt x="2704" y="651"/>
                  <a:pt x="2704" y="643"/>
                </a:cubicBezTo>
                <a:cubicBezTo>
                  <a:pt x="2704" y="636"/>
                  <a:pt x="2698" y="631"/>
                  <a:pt x="2691" y="631"/>
                </a:cubicBezTo>
                <a:cubicBezTo>
                  <a:pt x="2684" y="631"/>
                  <a:pt x="2678" y="636"/>
                  <a:pt x="2678" y="643"/>
                </a:cubicBezTo>
                <a:cubicBezTo>
                  <a:pt x="2678" y="651"/>
                  <a:pt x="2684" y="656"/>
                  <a:pt x="2691" y="656"/>
                </a:cubicBezTo>
                <a:close/>
                <a:moveTo>
                  <a:pt x="2730" y="656"/>
                </a:moveTo>
                <a:cubicBezTo>
                  <a:pt x="2738" y="656"/>
                  <a:pt x="2743" y="651"/>
                  <a:pt x="2743" y="643"/>
                </a:cubicBezTo>
                <a:cubicBezTo>
                  <a:pt x="2743" y="636"/>
                  <a:pt x="2738" y="631"/>
                  <a:pt x="2730" y="631"/>
                </a:cubicBezTo>
                <a:cubicBezTo>
                  <a:pt x="2723" y="631"/>
                  <a:pt x="2718" y="636"/>
                  <a:pt x="2718" y="643"/>
                </a:cubicBezTo>
                <a:cubicBezTo>
                  <a:pt x="2718" y="651"/>
                  <a:pt x="2723" y="656"/>
                  <a:pt x="2730" y="656"/>
                </a:cubicBezTo>
                <a:close/>
                <a:moveTo>
                  <a:pt x="2770" y="656"/>
                </a:moveTo>
                <a:cubicBezTo>
                  <a:pt x="2777" y="656"/>
                  <a:pt x="2783" y="651"/>
                  <a:pt x="2783" y="643"/>
                </a:cubicBezTo>
                <a:cubicBezTo>
                  <a:pt x="2783" y="636"/>
                  <a:pt x="2777" y="631"/>
                  <a:pt x="2770" y="631"/>
                </a:cubicBezTo>
                <a:cubicBezTo>
                  <a:pt x="2763" y="631"/>
                  <a:pt x="2757" y="636"/>
                  <a:pt x="2757" y="643"/>
                </a:cubicBezTo>
                <a:cubicBezTo>
                  <a:pt x="2757" y="651"/>
                  <a:pt x="2763" y="656"/>
                  <a:pt x="2770" y="656"/>
                </a:cubicBezTo>
                <a:close/>
                <a:moveTo>
                  <a:pt x="2809" y="656"/>
                </a:moveTo>
                <a:cubicBezTo>
                  <a:pt x="2816" y="656"/>
                  <a:pt x="2822" y="651"/>
                  <a:pt x="2822" y="643"/>
                </a:cubicBezTo>
                <a:cubicBezTo>
                  <a:pt x="2822" y="636"/>
                  <a:pt x="2816" y="631"/>
                  <a:pt x="2809" y="631"/>
                </a:cubicBezTo>
                <a:cubicBezTo>
                  <a:pt x="2802" y="631"/>
                  <a:pt x="2797" y="636"/>
                  <a:pt x="2797" y="643"/>
                </a:cubicBezTo>
                <a:cubicBezTo>
                  <a:pt x="2797" y="651"/>
                  <a:pt x="2802" y="656"/>
                  <a:pt x="2809" y="656"/>
                </a:cubicBezTo>
                <a:close/>
                <a:moveTo>
                  <a:pt x="2849" y="656"/>
                </a:moveTo>
                <a:cubicBezTo>
                  <a:pt x="2856" y="656"/>
                  <a:pt x="2862" y="651"/>
                  <a:pt x="2862" y="643"/>
                </a:cubicBezTo>
                <a:cubicBezTo>
                  <a:pt x="2862" y="636"/>
                  <a:pt x="2856" y="631"/>
                  <a:pt x="2849" y="631"/>
                </a:cubicBezTo>
                <a:cubicBezTo>
                  <a:pt x="2842" y="631"/>
                  <a:pt x="2836" y="636"/>
                  <a:pt x="2836" y="643"/>
                </a:cubicBezTo>
                <a:cubicBezTo>
                  <a:pt x="2836" y="651"/>
                  <a:pt x="2842" y="656"/>
                  <a:pt x="2849" y="656"/>
                </a:cubicBezTo>
                <a:close/>
                <a:moveTo>
                  <a:pt x="2888" y="656"/>
                </a:moveTo>
                <a:cubicBezTo>
                  <a:pt x="2895" y="656"/>
                  <a:pt x="2901" y="651"/>
                  <a:pt x="2901" y="643"/>
                </a:cubicBezTo>
                <a:cubicBezTo>
                  <a:pt x="2901" y="636"/>
                  <a:pt x="2895" y="631"/>
                  <a:pt x="2888" y="631"/>
                </a:cubicBezTo>
                <a:cubicBezTo>
                  <a:pt x="2881" y="631"/>
                  <a:pt x="2875" y="636"/>
                  <a:pt x="2875" y="643"/>
                </a:cubicBezTo>
                <a:cubicBezTo>
                  <a:pt x="2875" y="651"/>
                  <a:pt x="2881" y="656"/>
                  <a:pt x="2888" y="656"/>
                </a:cubicBezTo>
                <a:close/>
                <a:moveTo>
                  <a:pt x="2928" y="656"/>
                </a:moveTo>
                <a:cubicBezTo>
                  <a:pt x="2935" y="656"/>
                  <a:pt x="2940" y="651"/>
                  <a:pt x="2940" y="643"/>
                </a:cubicBezTo>
                <a:cubicBezTo>
                  <a:pt x="2940" y="636"/>
                  <a:pt x="2935" y="631"/>
                  <a:pt x="2928" y="631"/>
                </a:cubicBezTo>
                <a:cubicBezTo>
                  <a:pt x="2921" y="631"/>
                  <a:pt x="2915" y="636"/>
                  <a:pt x="2915" y="643"/>
                </a:cubicBezTo>
                <a:cubicBezTo>
                  <a:pt x="2915" y="651"/>
                  <a:pt x="2921" y="656"/>
                  <a:pt x="2928" y="656"/>
                </a:cubicBezTo>
                <a:close/>
                <a:moveTo>
                  <a:pt x="2967" y="656"/>
                </a:moveTo>
                <a:cubicBezTo>
                  <a:pt x="2974" y="656"/>
                  <a:pt x="2980" y="651"/>
                  <a:pt x="2980" y="643"/>
                </a:cubicBezTo>
                <a:cubicBezTo>
                  <a:pt x="2980" y="636"/>
                  <a:pt x="2974" y="631"/>
                  <a:pt x="2967" y="631"/>
                </a:cubicBezTo>
                <a:cubicBezTo>
                  <a:pt x="2960" y="631"/>
                  <a:pt x="2954" y="636"/>
                  <a:pt x="2954" y="643"/>
                </a:cubicBezTo>
                <a:cubicBezTo>
                  <a:pt x="2954" y="651"/>
                  <a:pt x="2960" y="656"/>
                  <a:pt x="2967" y="656"/>
                </a:cubicBezTo>
                <a:close/>
                <a:moveTo>
                  <a:pt x="3006" y="656"/>
                </a:moveTo>
                <a:cubicBezTo>
                  <a:pt x="3013" y="656"/>
                  <a:pt x="3019" y="651"/>
                  <a:pt x="3019" y="643"/>
                </a:cubicBezTo>
                <a:cubicBezTo>
                  <a:pt x="3019" y="636"/>
                  <a:pt x="3013" y="631"/>
                  <a:pt x="3006" y="631"/>
                </a:cubicBezTo>
                <a:cubicBezTo>
                  <a:pt x="2999" y="631"/>
                  <a:pt x="2994" y="636"/>
                  <a:pt x="2994" y="643"/>
                </a:cubicBezTo>
                <a:cubicBezTo>
                  <a:pt x="2994" y="651"/>
                  <a:pt x="2999" y="656"/>
                  <a:pt x="3006" y="656"/>
                </a:cubicBezTo>
                <a:close/>
                <a:moveTo>
                  <a:pt x="3046" y="656"/>
                </a:moveTo>
                <a:cubicBezTo>
                  <a:pt x="3053" y="656"/>
                  <a:pt x="3059" y="651"/>
                  <a:pt x="3059" y="643"/>
                </a:cubicBezTo>
                <a:cubicBezTo>
                  <a:pt x="3059" y="636"/>
                  <a:pt x="3053" y="631"/>
                  <a:pt x="3046" y="631"/>
                </a:cubicBezTo>
                <a:cubicBezTo>
                  <a:pt x="3039" y="631"/>
                  <a:pt x="3033" y="636"/>
                  <a:pt x="3033" y="643"/>
                </a:cubicBezTo>
                <a:cubicBezTo>
                  <a:pt x="3033" y="651"/>
                  <a:pt x="3039" y="656"/>
                  <a:pt x="3046" y="656"/>
                </a:cubicBezTo>
                <a:close/>
                <a:moveTo>
                  <a:pt x="444" y="670"/>
                </a:moveTo>
                <a:cubicBezTo>
                  <a:pt x="437" y="670"/>
                  <a:pt x="431" y="676"/>
                  <a:pt x="431" y="683"/>
                </a:cubicBezTo>
                <a:cubicBezTo>
                  <a:pt x="431" y="690"/>
                  <a:pt x="437" y="696"/>
                  <a:pt x="444" y="696"/>
                </a:cubicBezTo>
                <a:cubicBezTo>
                  <a:pt x="451" y="696"/>
                  <a:pt x="457" y="690"/>
                  <a:pt x="457" y="683"/>
                </a:cubicBezTo>
                <a:cubicBezTo>
                  <a:pt x="457" y="676"/>
                  <a:pt x="451" y="670"/>
                  <a:pt x="444" y="670"/>
                </a:cubicBezTo>
                <a:close/>
                <a:moveTo>
                  <a:pt x="483" y="696"/>
                </a:moveTo>
                <a:cubicBezTo>
                  <a:pt x="490" y="696"/>
                  <a:pt x="496" y="690"/>
                  <a:pt x="496" y="683"/>
                </a:cubicBezTo>
                <a:cubicBezTo>
                  <a:pt x="496" y="676"/>
                  <a:pt x="490" y="670"/>
                  <a:pt x="483" y="670"/>
                </a:cubicBezTo>
                <a:cubicBezTo>
                  <a:pt x="476" y="670"/>
                  <a:pt x="471" y="676"/>
                  <a:pt x="471" y="683"/>
                </a:cubicBezTo>
                <a:cubicBezTo>
                  <a:pt x="471" y="690"/>
                  <a:pt x="476" y="696"/>
                  <a:pt x="483" y="696"/>
                </a:cubicBezTo>
                <a:close/>
                <a:moveTo>
                  <a:pt x="523" y="696"/>
                </a:moveTo>
                <a:cubicBezTo>
                  <a:pt x="530" y="696"/>
                  <a:pt x="535" y="690"/>
                  <a:pt x="535" y="683"/>
                </a:cubicBezTo>
                <a:cubicBezTo>
                  <a:pt x="535" y="676"/>
                  <a:pt x="530" y="670"/>
                  <a:pt x="523" y="670"/>
                </a:cubicBezTo>
                <a:cubicBezTo>
                  <a:pt x="516" y="670"/>
                  <a:pt x="510" y="676"/>
                  <a:pt x="510" y="683"/>
                </a:cubicBezTo>
                <a:cubicBezTo>
                  <a:pt x="510" y="690"/>
                  <a:pt x="516" y="696"/>
                  <a:pt x="523" y="696"/>
                </a:cubicBezTo>
                <a:close/>
                <a:moveTo>
                  <a:pt x="562" y="696"/>
                </a:moveTo>
                <a:cubicBezTo>
                  <a:pt x="569" y="696"/>
                  <a:pt x="575" y="690"/>
                  <a:pt x="575" y="683"/>
                </a:cubicBezTo>
                <a:cubicBezTo>
                  <a:pt x="575" y="676"/>
                  <a:pt x="569" y="670"/>
                  <a:pt x="562" y="670"/>
                </a:cubicBezTo>
                <a:cubicBezTo>
                  <a:pt x="555" y="670"/>
                  <a:pt x="549" y="676"/>
                  <a:pt x="549" y="683"/>
                </a:cubicBezTo>
                <a:cubicBezTo>
                  <a:pt x="549" y="690"/>
                  <a:pt x="555" y="696"/>
                  <a:pt x="562" y="696"/>
                </a:cubicBezTo>
                <a:close/>
                <a:moveTo>
                  <a:pt x="602" y="696"/>
                </a:moveTo>
                <a:cubicBezTo>
                  <a:pt x="609" y="696"/>
                  <a:pt x="614" y="690"/>
                  <a:pt x="614" y="683"/>
                </a:cubicBezTo>
                <a:cubicBezTo>
                  <a:pt x="614" y="676"/>
                  <a:pt x="609" y="670"/>
                  <a:pt x="602" y="670"/>
                </a:cubicBezTo>
                <a:cubicBezTo>
                  <a:pt x="595" y="670"/>
                  <a:pt x="589" y="676"/>
                  <a:pt x="589" y="683"/>
                </a:cubicBezTo>
                <a:cubicBezTo>
                  <a:pt x="589" y="690"/>
                  <a:pt x="595" y="696"/>
                  <a:pt x="602" y="696"/>
                </a:cubicBezTo>
                <a:close/>
                <a:moveTo>
                  <a:pt x="641" y="696"/>
                </a:moveTo>
                <a:cubicBezTo>
                  <a:pt x="648" y="696"/>
                  <a:pt x="654" y="690"/>
                  <a:pt x="654" y="683"/>
                </a:cubicBezTo>
                <a:cubicBezTo>
                  <a:pt x="654" y="676"/>
                  <a:pt x="648" y="670"/>
                  <a:pt x="641" y="670"/>
                </a:cubicBezTo>
                <a:cubicBezTo>
                  <a:pt x="634" y="670"/>
                  <a:pt x="628" y="676"/>
                  <a:pt x="628" y="683"/>
                </a:cubicBezTo>
                <a:cubicBezTo>
                  <a:pt x="628" y="690"/>
                  <a:pt x="634" y="696"/>
                  <a:pt x="641" y="696"/>
                </a:cubicBezTo>
                <a:close/>
                <a:moveTo>
                  <a:pt x="680" y="696"/>
                </a:moveTo>
                <a:cubicBezTo>
                  <a:pt x="687" y="696"/>
                  <a:pt x="693" y="690"/>
                  <a:pt x="693" y="683"/>
                </a:cubicBezTo>
                <a:cubicBezTo>
                  <a:pt x="693" y="676"/>
                  <a:pt x="687" y="670"/>
                  <a:pt x="680" y="670"/>
                </a:cubicBezTo>
                <a:cubicBezTo>
                  <a:pt x="673" y="670"/>
                  <a:pt x="668" y="676"/>
                  <a:pt x="668" y="683"/>
                </a:cubicBezTo>
                <a:cubicBezTo>
                  <a:pt x="668" y="690"/>
                  <a:pt x="673" y="696"/>
                  <a:pt x="680" y="696"/>
                </a:cubicBezTo>
                <a:close/>
                <a:moveTo>
                  <a:pt x="720" y="696"/>
                </a:moveTo>
                <a:cubicBezTo>
                  <a:pt x="727" y="696"/>
                  <a:pt x="733" y="690"/>
                  <a:pt x="733" y="683"/>
                </a:cubicBezTo>
                <a:cubicBezTo>
                  <a:pt x="733" y="676"/>
                  <a:pt x="727" y="670"/>
                  <a:pt x="720" y="670"/>
                </a:cubicBezTo>
                <a:cubicBezTo>
                  <a:pt x="713" y="670"/>
                  <a:pt x="707" y="676"/>
                  <a:pt x="707" y="683"/>
                </a:cubicBezTo>
                <a:cubicBezTo>
                  <a:pt x="707" y="690"/>
                  <a:pt x="713" y="696"/>
                  <a:pt x="720" y="696"/>
                </a:cubicBezTo>
                <a:close/>
                <a:moveTo>
                  <a:pt x="759" y="696"/>
                </a:moveTo>
                <a:cubicBezTo>
                  <a:pt x="766" y="696"/>
                  <a:pt x="772" y="690"/>
                  <a:pt x="772" y="683"/>
                </a:cubicBezTo>
                <a:cubicBezTo>
                  <a:pt x="772" y="676"/>
                  <a:pt x="766" y="670"/>
                  <a:pt x="759" y="670"/>
                </a:cubicBezTo>
                <a:cubicBezTo>
                  <a:pt x="752" y="670"/>
                  <a:pt x="747" y="676"/>
                  <a:pt x="747" y="683"/>
                </a:cubicBezTo>
                <a:cubicBezTo>
                  <a:pt x="747" y="690"/>
                  <a:pt x="752" y="696"/>
                  <a:pt x="759" y="696"/>
                </a:cubicBezTo>
                <a:close/>
                <a:moveTo>
                  <a:pt x="799" y="696"/>
                </a:moveTo>
                <a:cubicBezTo>
                  <a:pt x="806" y="696"/>
                  <a:pt x="811" y="690"/>
                  <a:pt x="811" y="683"/>
                </a:cubicBezTo>
                <a:cubicBezTo>
                  <a:pt x="811" y="676"/>
                  <a:pt x="806" y="670"/>
                  <a:pt x="799" y="670"/>
                </a:cubicBezTo>
                <a:cubicBezTo>
                  <a:pt x="792" y="670"/>
                  <a:pt x="786" y="676"/>
                  <a:pt x="786" y="683"/>
                </a:cubicBezTo>
                <a:cubicBezTo>
                  <a:pt x="786" y="690"/>
                  <a:pt x="792" y="696"/>
                  <a:pt x="799" y="696"/>
                </a:cubicBezTo>
                <a:close/>
                <a:moveTo>
                  <a:pt x="838" y="696"/>
                </a:moveTo>
                <a:cubicBezTo>
                  <a:pt x="845" y="696"/>
                  <a:pt x="851" y="690"/>
                  <a:pt x="851" y="683"/>
                </a:cubicBezTo>
                <a:cubicBezTo>
                  <a:pt x="851" y="676"/>
                  <a:pt x="845" y="670"/>
                  <a:pt x="838" y="670"/>
                </a:cubicBezTo>
                <a:cubicBezTo>
                  <a:pt x="831" y="670"/>
                  <a:pt x="825" y="676"/>
                  <a:pt x="825" y="683"/>
                </a:cubicBezTo>
                <a:cubicBezTo>
                  <a:pt x="825" y="690"/>
                  <a:pt x="831" y="696"/>
                  <a:pt x="838" y="696"/>
                </a:cubicBezTo>
                <a:close/>
                <a:moveTo>
                  <a:pt x="878" y="696"/>
                </a:moveTo>
                <a:cubicBezTo>
                  <a:pt x="885" y="696"/>
                  <a:pt x="890" y="690"/>
                  <a:pt x="890" y="683"/>
                </a:cubicBezTo>
                <a:cubicBezTo>
                  <a:pt x="890" y="676"/>
                  <a:pt x="885" y="670"/>
                  <a:pt x="878" y="670"/>
                </a:cubicBezTo>
                <a:cubicBezTo>
                  <a:pt x="871" y="670"/>
                  <a:pt x="865" y="676"/>
                  <a:pt x="865" y="683"/>
                </a:cubicBezTo>
                <a:cubicBezTo>
                  <a:pt x="865" y="690"/>
                  <a:pt x="871" y="696"/>
                  <a:pt x="878" y="696"/>
                </a:cubicBezTo>
                <a:close/>
                <a:moveTo>
                  <a:pt x="917" y="696"/>
                </a:moveTo>
                <a:cubicBezTo>
                  <a:pt x="924" y="696"/>
                  <a:pt x="930" y="690"/>
                  <a:pt x="930" y="683"/>
                </a:cubicBezTo>
                <a:cubicBezTo>
                  <a:pt x="930" y="676"/>
                  <a:pt x="924" y="670"/>
                  <a:pt x="917" y="670"/>
                </a:cubicBezTo>
                <a:cubicBezTo>
                  <a:pt x="910" y="670"/>
                  <a:pt x="904" y="676"/>
                  <a:pt x="904" y="683"/>
                </a:cubicBezTo>
                <a:cubicBezTo>
                  <a:pt x="904" y="690"/>
                  <a:pt x="910" y="696"/>
                  <a:pt x="917" y="696"/>
                </a:cubicBezTo>
                <a:close/>
                <a:moveTo>
                  <a:pt x="956" y="696"/>
                </a:moveTo>
                <a:cubicBezTo>
                  <a:pt x="963" y="696"/>
                  <a:pt x="969" y="690"/>
                  <a:pt x="969" y="683"/>
                </a:cubicBezTo>
                <a:cubicBezTo>
                  <a:pt x="969" y="676"/>
                  <a:pt x="963" y="670"/>
                  <a:pt x="956" y="670"/>
                </a:cubicBezTo>
                <a:cubicBezTo>
                  <a:pt x="949" y="670"/>
                  <a:pt x="944" y="676"/>
                  <a:pt x="944" y="683"/>
                </a:cubicBezTo>
                <a:cubicBezTo>
                  <a:pt x="944" y="690"/>
                  <a:pt x="949" y="696"/>
                  <a:pt x="956" y="696"/>
                </a:cubicBezTo>
                <a:close/>
                <a:moveTo>
                  <a:pt x="1627" y="696"/>
                </a:moveTo>
                <a:cubicBezTo>
                  <a:pt x="1634" y="696"/>
                  <a:pt x="1639" y="690"/>
                  <a:pt x="1639" y="683"/>
                </a:cubicBezTo>
                <a:cubicBezTo>
                  <a:pt x="1639" y="676"/>
                  <a:pt x="1634" y="670"/>
                  <a:pt x="1627" y="670"/>
                </a:cubicBezTo>
                <a:cubicBezTo>
                  <a:pt x="1620" y="670"/>
                  <a:pt x="1614" y="676"/>
                  <a:pt x="1614" y="683"/>
                </a:cubicBezTo>
                <a:cubicBezTo>
                  <a:pt x="1614" y="690"/>
                  <a:pt x="1620" y="696"/>
                  <a:pt x="1627" y="696"/>
                </a:cubicBezTo>
                <a:close/>
                <a:moveTo>
                  <a:pt x="1666" y="696"/>
                </a:moveTo>
                <a:cubicBezTo>
                  <a:pt x="1673" y="696"/>
                  <a:pt x="1679" y="690"/>
                  <a:pt x="1679" y="683"/>
                </a:cubicBezTo>
                <a:cubicBezTo>
                  <a:pt x="1679" y="676"/>
                  <a:pt x="1673" y="670"/>
                  <a:pt x="1666" y="670"/>
                </a:cubicBezTo>
                <a:cubicBezTo>
                  <a:pt x="1659" y="670"/>
                  <a:pt x="1653" y="676"/>
                  <a:pt x="1653" y="683"/>
                </a:cubicBezTo>
                <a:cubicBezTo>
                  <a:pt x="1653" y="690"/>
                  <a:pt x="1659" y="696"/>
                  <a:pt x="1666" y="696"/>
                </a:cubicBezTo>
                <a:close/>
                <a:moveTo>
                  <a:pt x="1705" y="696"/>
                </a:moveTo>
                <a:cubicBezTo>
                  <a:pt x="1712" y="696"/>
                  <a:pt x="1718" y="690"/>
                  <a:pt x="1718" y="683"/>
                </a:cubicBezTo>
                <a:cubicBezTo>
                  <a:pt x="1718" y="676"/>
                  <a:pt x="1712" y="670"/>
                  <a:pt x="1705" y="670"/>
                </a:cubicBezTo>
                <a:cubicBezTo>
                  <a:pt x="1698" y="670"/>
                  <a:pt x="1693" y="676"/>
                  <a:pt x="1693" y="683"/>
                </a:cubicBezTo>
                <a:cubicBezTo>
                  <a:pt x="1693" y="690"/>
                  <a:pt x="1698" y="696"/>
                  <a:pt x="1705" y="696"/>
                </a:cubicBezTo>
                <a:close/>
                <a:moveTo>
                  <a:pt x="1817" y="683"/>
                </a:moveTo>
                <a:cubicBezTo>
                  <a:pt x="1817" y="686"/>
                  <a:pt x="1820" y="689"/>
                  <a:pt x="1824" y="689"/>
                </a:cubicBezTo>
                <a:cubicBezTo>
                  <a:pt x="1827" y="689"/>
                  <a:pt x="1830" y="686"/>
                  <a:pt x="1830" y="683"/>
                </a:cubicBezTo>
                <a:cubicBezTo>
                  <a:pt x="1830" y="679"/>
                  <a:pt x="1827" y="676"/>
                  <a:pt x="1824" y="676"/>
                </a:cubicBezTo>
                <a:cubicBezTo>
                  <a:pt x="1820" y="676"/>
                  <a:pt x="1817" y="679"/>
                  <a:pt x="1817" y="683"/>
                </a:cubicBezTo>
                <a:close/>
                <a:moveTo>
                  <a:pt x="1903" y="696"/>
                </a:moveTo>
                <a:cubicBezTo>
                  <a:pt x="1910" y="696"/>
                  <a:pt x="1915" y="690"/>
                  <a:pt x="1915" y="683"/>
                </a:cubicBezTo>
                <a:cubicBezTo>
                  <a:pt x="1915" y="676"/>
                  <a:pt x="1910" y="670"/>
                  <a:pt x="1903" y="670"/>
                </a:cubicBezTo>
                <a:cubicBezTo>
                  <a:pt x="1896" y="670"/>
                  <a:pt x="1890" y="676"/>
                  <a:pt x="1890" y="683"/>
                </a:cubicBezTo>
                <a:cubicBezTo>
                  <a:pt x="1890" y="690"/>
                  <a:pt x="1896" y="696"/>
                  <a:pt x="1903" y="696"/>
                </a:cubicBezTo>
                <a:close/>
                <a:moveTo>
                  <a:pt x="1955" y="683"/>
                </a:moveTo>
                <a:cubicBezTo>
                  <a:pt x="1955" y="676"/>
                  <a:pt x="1949" y="670"/>
                  <a:pt x="1942" y="670"/>
                </a:cubicBezTo>
                <a:cubicBezTo>
                  <a:pt x="1935" y="670"/>
                  <a:pt x="1929" y="676"/>
                  <a:pt x="1929" y="683"/>
                </a:cubicBezTo>
                <a:cubicBezTo>
                  <a:pt x="1929" y="690"/>
                  <a:pt x="1935" y="696"/>
                  <a:pt x="1942" y="696"/>
                </a:cubicBezTo>
                <a:cubicBezTo>
                  <a:pt x="1949" y="696"/>
                  <a:pt x="1955" y="690"/>
                  <a:pt x="1955" y="683"/>
                </a:cubicBezTo>
                <a:close/>
                <a:moveTo>
                  <a:pt x="1981" y="696"/>
                </a:moveTo>
                <a:cubicBezTo>
                  <a:pt x="1988" y="696"/>
                  <a:pt x="1994" y="690"/>
                  <a:pt x="1994" y="683"/>
                </a:cubicBezTo>
                <a:cubicBezTo>
                  <a:pt x="1994" y="676"/>
                  <a:pt x="1988" y="670"/>
                  <a:pt x="1981" y="670"/>
                </a:cubicBezTo>
                <a:cubicBezTo>
                  <a:pt x="1974" y="670"/>
                  <a:pt x="1969" y="676"/>
                  <a:pt x="1969" y="683"/>
                </a:cubicBezTo>
                <a:cubicBezTo>
                  <a:pt x="1969" y="690"/>
                  <a:pt x="1974" y="696"/>
                  <a:pt x="1981" y="696"/>
                </a:cubicBezTo>
                <a:close/>
                <a:moveTo>
                  <a:pt x="2021" y="696"/>
                </a:moveTo>
                <a:cubicBezTo>
                  <a:pt x="2028" y="696"/>
                  <a:pt x="2034" y="690"/>
                  <a:pt x="2034" y="683"/>
                </a:cubicBezTo>
                <a:cubicBezTo>
                  <a:pt x="2034" y="676"/>
                  <a:pt x="2028" y="670"/>
                  <a:pt x="2021" y="670"/>
                </a:cubicBezTo>
                <a:cubicBezTo>
                  <a:pt x="2014" y="670"/>
                  <a:pt x="2008" y="676"/>
                  <a:pt x="2008" y="683"/>
                </a:cubicBezTo>
                <a:cubicBezTo>
                  <a:pt x="2008" y="690"/>
                  <a:pt x="2014" y="696"/>
                  <a:pt x="2021" y="696"/>
                </a:cubicBezTo>
                <a:close/>
                <a:moveTo>
                  <a:pt x="2060" y="670"/>
                </a:moveTo>
                <a:cubicBezTo>
                  <a:pt x="2053" y="670"/>
                  <a:pt x="2048" y="676"/>
                  <a:pt x="2048" y="683"/>
                </a:cubicBezTo>
                <a:cubicBezTo>
                  <a:pt x="2048" y="690"/>
                  <a:pt x="2053" y="696"/>
                  <a:pt x="2060" y="696"/>
                </a:cubicBezTo>
                <a:cubicBezTo>
                  <a:pt x="2067" y="696"/>
                  <a:pt x="2073" y="690"/>
                  <a:pt x="2073" y="683"/>
                </a:cubicBezTo>
                <a:cubicBezTo>
                  <a:pt x="2073" y="676"/>
                  <a:pt x="2067" y="670"/>
                  <a:pt x="2060" y="670"/>
                </a:cubicBezTo>
                <a:close/>
                <a:moveTo>
                  <a:pt x="2139" y="696"/>
                </a:moveTo>
                <a:cubicBezTo>
                  <a:pt x="2146" y="696"/>
                  <a:pt x="2152" y="690"/>
                  <a:pt x="2152" y="683"/>
                </a:cubicBezTo>
                <a:cubicBezTo>
                  <a:pt x="2152" y="676"/>
                  <a:pt x="2146" y="670"/>
                  <a:pt x="2139" y="670"/>
                </a:cubicBezTo>
                <a:cubicBezTo>
                  <a:pt x="2132" y="670"/>
                  <a:pt x="2126" y="676"/>
                  <a:pt x="2126" y="683"/>
                </a:cubicBezTo>
                <a:cubicBezTo>
                  <a:pt x="2126" y="690"/>
                  <a:pt x="2132" y="696"/>
                  <a:pt x="2139" y="696"/>
                </a:cubicBezTo>
                <a:close/>
                <a:moveTo>
                  <a:pt x="2179" y="696"/>
                </a:moveTo>
                <a:cubicBezTo>
                  <a:pt x="2186" y="696"/>
                  <a:pt x="2191" y="690"/>
                  <a:pt x="2191" y="683"/>
                </a:cubicBezTo>
                <a:cubicBezTo>
                  <a:pt x="2191" y="676"/>
                  <a:pt x="2186" y="670"/>
                  <a:pt x="2179" y="670"/>
                </a:cubicBezTo>
                <a:cubicBezTo>
                  <a:pt x="2172" y="670"/>
                  <a:pt x="2166" y="676"/>
                  <a:pt x="2166" y="683"/>
                </a:cubicBezTo>
                <a:cubicBezTo>
                  <a:pt x="2166" y="690"/>
                  <a:pt x="2172" y="696"/>
                  <a:pt x="2179" y="696"/>
                </a:cubicBezTo>
                <a:close/>
                <a:moveTo>
                  <a:pt x="2257" y="696"/>
                </a:moveTo>
                <a:cubicBezTo>
                  <a:pt x="2264" y="696"/>
                  <a:pt x="2270" y="690"/>
                  <a:pt x="2270" y="683"/>
                </a:cubicBezTo>
                <a:cubicBezTo>
                  <a:pt x="2270" y="676"/>
                  <a:pt x="2264" y="670"/>
                  <a:pt x="2257" y="670"/>
                </a:cubicBezTo>
                <a:cubicBezTo>
                  <a:pt x="2250" y="670"/>
                  <a:pt x="2245" y="676"/>
                  <a:pt x="2245" y="683"/>
                </a:cubicBezTo>
                <a:cubicBezTo>
                  <a:pt x="2245" y="690"/>
                  <a:pt x="2250" y="696"/>
                  <a:pt x="2257" y="696"/>
                </a:cubicBezTo>
                <a:close/>
                <a:moveTo>
                  <a:pt x="2297" y="696"/>
                </a:moveTo>
                <a:cubicBezTo>
                  <a:pt x="2304" y="696"/>
                  <a:pt x="2310" y="690"/>
                  <a:pt x="2310" y="683"/>
                </a:cubicBezTo>
                <a:cubicBezTo>
                  <a:pt x="2310" y="676"/>
                  <a:pt x="2304" y="670"/>
                  <a:pt x="2297" y="670"/>
                </a:cubicBezTo>
                <a:cubicBezTo>
                  <a:pt x="2290" y="670"/>
                  <a:pt x="2284" y="676"/>
                  <a:pt x="2284" y="683"/>
                </a:cubicBezTo>
                <a:cubicBezTo>
                  <a:pt x="2284" y="690"/>
                  <a:pt x="2290" y="696"/>
                  <a:pt x="2297" y="696"/>
                </a:cubicBezTo>
                <a:close/>
                <a:moveTo>
                  <a:pt x="2336" y="696"/>
                </a:moveTo>
                <a:cubicBezTo>
                  <a:pt x="2343" y="696"/>
                  <a:pt x="2349" y="690"/>
                  <a:pt x="2349" y="683"/>
                </a:cubicBezTo>
                <a:cubicBezTo>
                  <a:pt x="2349" y="676"/>
                  <a:pt x="2343" y="670"/>
                  <a:pt x="2336" y="670"/>
                </a:cubicBezTo>
                <a:cubicBezTo>
                  <a:pt x="2329" y="670"/>
                  <a:pt x="2323" y="676"/>
                  <a:pt x="2323" y="683"/>
                </a:cubicBezTo>
                <a:cubicBezTo>
                  <a:pt x="2323" y="690"/>
                  <a:pt x="2329" y="696"/>
                  <a:pt x="2336" y="696"/>
                </a:cubicBezTo>
                <a:close/>
                <a:moveTo>
                  <a:pt x="2376" y="696"/>
                </a:moveTo>
                <a:cubicBezTo>
                  <a:pt x="2383" y="696"/>
                  <a:pt x="2388" y="690"/>
                  <a:pt x="2388" y="683"/>
                </a:cubicBezTo>
                <a:cubicBezTo>
                  <a:pt x="2388" y="676"/>
                  <a:pt x="2383" y="670"/>
                  <a:pt x="2376" y="670"/>
                </a:cubicBezTo>
                <a:cubicBezTo>
                  <a:pt x="2369" y="670"/>
                  <a:pt x="2363" y="676"/>
                  <a:pt x="2363" y="683"/>
                </a:cubicBezTo>
                <a:cubicBezTo>
                  <a:pt x="2363" y="690"/>
                  <a:pt x="2369" y="696"/>
                  <a:pt x="2376" y="696"/>
                </a:cubicBezTo>
                <a:close/>
                <a:moveTo>
                  <a:pt x="2415" y="696"/>
                </a:moveTo>
                <a:cubicBezTo>
                  <a:pt x="2422" y="696"/>
                  <a:pt x="2428" y="690"/>
                  <a:pt x="2428" y="683"/>
                </a:cubicBezTo>
                <a:cubicBezTo>
                  <a:pt x="2428" y="676"/>
                  <a:pt x="2422" y="670"/>
                  <a:pt x="2415" y="670"/>
                </a:cubicBezTo>
                <a:cubicBezTo>
                  <a:pt x="2408" y="670"/>
                  <a:pt x="2402" y="676"/>
                  <a:pt x="2402" y="683"/>
                </a:cubicBezTo>
                <a:cubicBezTo>
                  <a:pt x="2402" y="690"/>
                  <a:pt x="2408" y="696"/>
                  <a:pt x="2415" y="696"/>
                </a:cubicBezTo>
                <a:close/>
                <a:moveTo>
                  <a:pt x="2455" y="696"/>
                </a:moveTo>
                <a:cubicBezTo>
                  <a:pt x="2462" y="696"/>
                  <a:pt x="2467" y="690"/>
                  <a:pt x="2467" y="683"/>
                </a:cubicBezTo>
                <a:cubicBezTo>
                  <a:pt x="2467" y="676"/>
                  <a:pt x="2462" y="670"/>
                  <a:pt x="2455" y="670"/>
                </a:cubicBezTo>
                <a:cubicBezTo>
                  <a:pt x="2447" y="670"/>
                  <a:pt x="2442" y="676"/>
                  <a:pt x="2442" y="683"/>
                </a:cubicBezTo>
                <a:cubicBezTo>
                  <a:pt x="2442" y="690"/>
                  <a:pt x="2447" y="696"/>
                  <a:pt x="2455" y="696"/>
                </a:cubicBezTo>
                <a:close/>
                <a:moveTo>
                  <a:pt x="2494" y="696"/>
                </a:moveTo>
                <a:cubicBezTo>
                  <a:pt x="2501" y="696"/>
                  <a:pt x="2507" y="690"/>
                  <a:pt x="2507" y="683"/>
                </a:cubicBezTo>
                <a:cubicBezTo>
                  <a:pt x="2507" y="676"/>
                  <a:pt x="2501" y="670"/>
                  <a:pt x="2494" y="670"/>
                </a:cubicBezTo>
                <a:cubicBezTo>
                  <a:pt x="2487" y="670"/>
                  <a:pt x="2481" y="676"/>
                  <a:pt x="2481" y="683"/>
                </a:cubicBezTo>
                <a:cubicBezTo>
                  <a:pt x="2481" y="690"/>
                  <a:pt x="2487" y="696"/>
                  <a:pt x="2494" y="696"/>
                </a:cubicBezTo>
                <a:close/>
                <a:moveTo>
                  <a:pt x="2533" y="696"/>
                </a:moveTo>
                <a:cubicBezTo>
                  <a:pt x="2540" y="696"/>
                  <a:pt x="2546" y="690"/>
                  <a:pt x="2546" y="683"/>
                </a:cubicBezTo>
                <a:cubicBezTo>
                  <a:pt x="2546" y="676"/>
                  <a:pt x="2540" y="670"/>
                  <a:pt x="2533" y="670"/>
                </a:cubicBezTo>
                <a:cubicBezTo>
                  <a:pt x="2526" y="670"/>
                  <a:pt x="2521" y="676"/>
                  <a:pt x="2521" y="683"/>
                </a:cubicBezTo>
                <a:cubicBezTo>
                  <a:pt x="2521" y="690"/>
                  <a:pt x="2526" y="696"/>
                  <a:pt x="2533" y="696"/>
                </a:cubicBezTo>
                <a:close/>
                <a:moveTo>
                  <a:pt x="2573" y="696"/>
                </a:moveTo>
                <a:cubicBezTo>
                  <a:pt x="2580" y="696"/>
                  <a:pt x="2586" y="690"/>
                  <a:pt x="2586" y="683"/>
                </a:cubicBezTo>
                <a:cubicBezTo>
                  <a:pt x="2586" y="676"/>
                  <a:pt x="2580" y="670"/>
                  <a:pt x="2573" y="670"/>
                </a:cubicBezTo>
                <a:cubicBezTo>
                  <a:pt x="2566" y="670"/>
                  <a:pt x="2560" y="676"/>
                  <a:pt x="2560" y="683"/>
                </a:cubicBezTo>
                <a:cubicBezTo>
                  <a:pt x="2560" y="690"/>
                  <a:pt x="2566" y="696"/>
                  <a:pt x="2573" y="696"/>
                </a:cubicBezTo>
                <a:close/>
                <a:moveTo>
                  <a:pt x="2612" y="696"/>
                </a:moveTo>
                <a:cubicBezTo>
                  <a:pt x="2619" y="696"/>
                  <a:pt x="2625" y="690"/>
                  <a:pt x="2625" y="683"/>
                </a:cubicBezTo>
                <a:cubicBezTo>
                  <a:pt x="2625" y="676"/>
                  <a:pt x="2619" y="670"/>
                  <a:pt x="2612" y="670"/>
                </a:cubicBezTo>
                <a:cubicBezTo>
                  <a:pt x="2605" y="670"/>
                  <a:pt x="2599" y="676"/>
                  <a:pt x="2599" y="683"/>
                </a:cubicBezTo>
                <a:cubicBezTo>
                  <a:pt x="2599" y="690"/>
                  <a:pt x="2605" y="696"/>
                  <a:pt x="2612" y="696"/>
                </a:cubicBezTo>
                <a:close/>
                <a:moveTo>
                  <a:pt x="2652" y="696"/>
                </a:moveTo>
                <a:cubicBezTo>
                  <a:pt x="2659" y="696"/>
                  <a:pt x="2664" y="690"/>
                  <a:pt x="2664" y="683"/>
                </a:cubicBezTo>
                <a:cubicBezTo>
                  <a:pt x="2664" y="676"/>
                  <a:pt x="2659" y="670"/>
                  <a:pt x="2652" y="670"/>
                </a:cubicBezTo>
                <a:cubicBezTo>
                  <a:pt x="2645" y="670"/>
                  <a:pt x="2639" y="676"/>
                  <a:pt x="2639" y="683"/>
                </a:cubicBezTo>
                <a:cubicBezTo>
                  <a:pt x="2639" y="690"/>
                  <a:pt x="2645" y="696"/>
                  <a:pt x="2652" y="696"/>
                </a:cubicBezTo>
                <a:close/>
                <a:moveTo>
                  <a:pt x="2691" y="696"/>
                </a:moveTo>
                <a:cubicBezTo>
                  <a:pt x="2698" y="696"/>
                  <a:pt x="2704" y="690"/>
                  <a:pt x="2704" y="683"/>
                </a:cubicBezTo>
                <a:cubicBezTo>
                  <a:pt x="2704" y="676"/>
                  <a:pt x="2698" y="670"/>
                  <a:pt x="2691" y="670"/>
                </a:cubicBezTo>
                <a:cubicBezTo>
                  <a:pt x="2684" y="670"/>
                  <a:pt x="2678" y="676"/>
                  <a:pt x="2678" y="683"/>
                </a:cubicBezTo>
                <a:cubicBezTo>
                  <a:pt x="2678" y="690"/>
                  <a:pt x="2684" y="696"/>
                  <a:pt x="2691" y="696"/>
                </a:cubicBezTo>
                <a:close/>
                <a:moveTo>
                  <a:pt x="2730" y="696"/>
                </a:moveTo>
                <a:cubicBezTo>
                  <a:pt x="2738" y="696"/>
                  <a:pt x="2743" y="690"/>
                  <a:pt x="2743" y="683"/>
                </a:cubicBezTo>
                <a:cubicBezTo>
                  <a:pt x="2743" y="676"/>
                  <a:pt x="2738" y="670"/>
                  <a:pt x="2730" y="670"/>
                </a:cubicBezTo>
                <a:cubicBezTo>
                  <a:pt x="2723" y="670"/>
                  <a:pt x="2718" y="676"/>
                  <a:pt x="2718" y="683"/>
                </a:cubicBezTo>
                <a:cubicBezTo>
                  <a:pt x="2718" y="690"/>
                  <a:pt x="2723" y="696"/>
                  <a:pt x="2730" y="696"/>
                </a:cubicBezTo>
                <a:close/>
                <a:moveTo>
                  <a:pt x="2770" y="696"/>
                </a:moveTo>
                <a:cubicBezTo>
                  <a:pt x="2777" y="696"/>
                  <a:pt x="2783" y="690"/>
                  <a:pt x="2783" y="683"/>
                </a:cubicBezTo>
                <a:cubicBezTo>
                  <a:pt x="2783" y="676"/>
                  <a:pt x="2777" y="670"/>
                  <a:pt x="2770" y="670"/>
                </a:cubicBezTo>
                <a:cubicBezTo>
                  <a:pt x="2763" y="670"/>
                  <a:pt x="2757" y="676"/>
                  <a:pt x="2757" y="683"/>
                </a:cubicBezTo>
                <a:cubicBezTo>
                  <a:pt x="2757" y="690"/>
                  <a:pt x="2763" y="696"/>
                  <a:pt x="2770" y="696"/>
                </a:cubicBezTo>
                <a:close/>
                <a:moveTo>
                  <a:pt x="2809" y="696"/>
                </a:moveTo>
                <a:cubicBezTo>
                  <a:pt x="2816" y="696"/>
                  <a:pt x="2822" y="690"/>
                  <a:pt x="2822" y="683"/>
                </a:cubicBezTo>
                <a:cubicBezTo>
                  <a:pt x="2822" y="676"/>
                  <a:pt x="2816" y="670"/>
                  <a:pt x="2809" y="670"/>
                </a:cubicBezTo>
                <a:cubicBezTo>
                  <a:pt x="2802" y="670"/>
                  <a:pt x="2797" y="676"/>
                  <a:pt x="2797" y="683"/>
                </a:cubicBezTo>
                <a:cubicBezTo>
                  <a:pt x="2797" y="690"/>
                  <a:pt x="2802" y="696"/>
                  <a:pt x="2809" y="696"/>
                </a:cubicBezTo>
                <a:close/>
                <a:moveTo>
                  <a:pt x="2849" y="696"/>
                </a:moveTo>
                <a:cubicBezTo>
                  <a:pt x="2856" y="696"/>
                  <a:pt x="2862" y="690"/>
                  <a:pt x="2862" y="683"/>
                </a:cubicBezTo>
                <a:cubicBezTo>
                  <a:pt x="2862" y="676"/>
                  <a:pt x="2856" y="670"/>
                  <a:pt x="2849" y="670"/>
                </a:cubicBezTo>
                <a:cubicBezTo>
                  <a:pt x="2842" y="670"/>
                  <a:pt x="2836" y="676"/>
                  <a:pt x="2836" y="683"/>
                </a:cubicBezTo>
                <a:cubicBezTo>
                  <a:pt x="2836" y="690"/>
                  <a:pt x="2842" y="696"/>
                  <a:pt x="2849" y="696"/>
                </a:cubicBezTo>
                <a:close/>
                <a:moveTo>
                  <a:pt x="2888" y="696"/>
                </a:moveTo>
                <a:cubicBezTo>
                  <a:pt x="2895" y="696"/>
                  <a:pt x="2901" y="690"/>
                  <a:pt x="2901" y="683"/>
                </a:cubicBezTo>
                <a:cubicBezTo>
                  <a:pt x="2901" y="676"/>
                  <a:pt x="2895" y="670"/>
                  <a:pt x="2888" y="670"/>
                </a:cubicBezTo>
                <a:cubicBezTo>
                  <a:pt x="2881" y="670"/>
                  <a:pt x="2875" y="676"/>
                  <a:pt x="2875" y="683"/>
                </a:cubicBezTo>
                <a:cubicBezTo>
                  <a:pt x="2875" y="690"/>
                  <a:pt x="2881" y="696"/>
                  <a:pt x="2888" y="696"/>
                </a:cubicBezTo>
                <a:close/>
                <a:moveTo>
                  <a:pt x="2928" y="670"/>
                </a:moveTo>
                <a:cubicBezTo>
                  <a:pt x="2921" y="670"/>
                  <a:pt x="2915" y="676"/>
                  <a:pt x="2915" y="683"/>
                </a:cubicBezTo>
                <a:cubicBezTo>
                  <a:pt x="2915" y="690"/>
                  <a:pt x="2921" y="696"/>
                  <a:pt x="2928" y="696"/>
                </a:cubicBezTo>
                <a:cubicBezTo>
                  <a:pt x="2935" y="696"/>
                  <a:pt x="2940" y="690"/>
                  <a:pt x="2940" y="683"/>
                </a:cubicBezTo>
                <a:cubicBezTo>
                  <a:pt x="2940" y="676"/>
                  <a:pt x="2935" y="670"/>
                  <a:pt x="2928" y="670"/>
                </a:cubicBezTo>
                <a:close/>
                <a:moveTo>
                  <a:pt x="2967" y="696"/>
                </a:moveTo>
                <a:cubicBezTo>
                  <a:pt x="2974" y="696"/>
                  <a:pt x="2980" y="690"/>
                  <a:pt x="2980" y="683"/>
                </a:cubicBezTo>
                <a:cubicBezTo>
                  <a:pt x="2980" y="676"/>
                  <a:pt x="2974" y="670"/>
                  <a:pt x="2967" y="670"/>
                </a:cubicBezTo>
                <a:cubicBezTo>
                  <a:pt x="2960" y="670"/>
                  <a:pt x="2954" y="676"/>
                  <a:pt x="2954" y="683"/>
                </a:cubicBezTo>
                <a:cubicBezTo>
                  <a:pt x="2954" y="690"/>
                  <a:pt x="2960" y="696"/>
                  <a:pt x="2967" y="696"/>
                </a:cubicBezTo>
                <a:close/>
                <a:moveTo>
                  <a:pt x="3006" y="696"/>
                </a:moveTo>
                <a:cubicBezTo>
                  <a:pt x="3013" y="696"/>
                  <a:pt x="3019" y="690"/>
                  <a:pt x="3019" y="683"/>
                </a:cubicBezTo>
                <a:cubicBezTo>
                  <a:pt x="3019" y="676"/>
                  <a:pt x="3013" y="670"/>
                  <a:pt x="3006" y="670"/>
                </a:cubicBezTo>
                <a:cubicBezTo>
                  <a:pt x="2999" y="670"/>
                  <a:pt x="2994" y="676"/>
                  <a:pt x="2994" y="683"/>
                </a:cubicBezTo>
                <a:cubicBezTo>
                  <a:pt x="2994" y="690"/>
                  <a:pt x="2999" y="696"/>
                  <a:pt x="3006" y="696"/>
                </a:cubicBezTo>
                <a:close/>
                <a:moveTo>
                  <a:pt x="483" y="735"/>
                </a:moveTo>
                <a:cubicBezTo>
                  <a:pt x="490" y="735"/>
                  <a:pt x="496" y="729"/>
                  <a:pt x="496" y="722"/>
                </a:cubicBezTo>
                <a:cubicBezTo>
                  <a:pt x="496" y="715"/>
                  <a:pt x="490" y="710"/>
                  <a:pt x="483" y="710"/>
                </a:cubicBezTo>
                <a:cubicBezTo>
                  <a:pt x="476" y="710"/>
                  <a:pt x="471" y="715"/>
                  <a:pt x="471" y="722"/>
                </a:cubicBezTo>
                <a:cubicBezTo>
                  <a:pt x="471" y="729"/>
                  <a:pt x="476" y="735"/>
                  <a:pt x="483" y="735"/>
                </a:cubicBezTo>
                <a:close/>
                <a:moveTo>
                  <a:pt x="523" y="735"/>
                </a:moveTo>
                <a:cubicBezTo>
                  <a:pt x="530" y="735"/>
                  <a:pt x="535" y="729"/>
                  <a:pt x="535" y="722"/>
                </a:cubicBezTo>
                <a:cubicBezTo>
                  <a:pt x="535" y="715"/>
                  <a:pt x="530" y="710"/>
                  <a:pt x="523" y="710"/>
                </a:cubicBezTo>
                <a:cubicBezTo>
                  <a:pt x="516" y="710"/>
                  <a:pt x="510" y="715"/>
                  <a:pt x="510" y="722"/>
                </a:cubicBezTo>
                <a:cubicBezTo>
                  <a:pt x="510" y="729"/>
                  <a:pt x="516" y="735"/>
                  <a:pt x="523" y="735"/>
                </a:cubicBezTo>
                <a:close/>
                <a:moveTo>
                  <a:pt x="562" y="735"/>
                </a:moveTo>
                <a:cubicBezTo>
                  <a:pt x="569" y="735"/>
                  <a:pt x="575" y="729"/>
                  <a:pt x="575" y="722"/>
                </a:cubicBezTo>
                <a:cubicBezTo>
                  <a:pt x="575" y="715"/>
                  <a:pt x="569" y="710"/>
                  <a:pt x="562" y="710"/>
                </a:cubicBezTo>
                <a:cubicBezTo>
                  <a:pt x="555" y="710"/>
                  <a:pt x="549" y="715"/>
                  <a:pt x="549" y="722"/>
                </a:cubicBezTo>
                <a:cubicBezTo>
                  <a:pt x="549" y="729"/>
                  <a:pt x="555" y="735"/>
                  <a:pt x="562" y="735"/>
                </a:cubicBezTo>
                <a:close/>
                <a:moveTo>
                  <a:pt x="602" y="735"/>
                </a:moveTo>
                <a:cubicBezTo>
                  <a:pt x="609" y="735"/>
                  <a:pt x="614" y="729"/>
                  <a:pt x="614" y="722"/>
                </a:cubicBezTo>
                <a:cubicBezTo>
                  <a:pt x="614" y="715"/>
                  <a:pt x="609" y="710"/>
                  <a:pt x="602" y="710"/>
                </a:cubicBezTo>
                <a:cubicBezTo>
                  <a:pt x="595" y="710"/>
                  <a:pt x="589" y="715"/>
                  <a:pt x="589" y="722"/>
                </a:cubicBezTo>
                <a:cubicBezTo>
                  <a:pt x="589" y="729"/>
                  <a:pt x="595" y="735"/>
                  <a:pt x="602" y="735"/>
                </a:cubicBezTo>
                <a:close/>
                <a:moveTo>
                  <a:pt x="641" y="735"/>
                </a:moveTo>
                <a:cubicBezTo>
                  <a:pt x="648" y="735"/>
                  <a:pt x="654" y="729"/>
                  <a:pt x="654" y="722"/>
                </a:cubicBezTo>
                <a:cubicBezTo>
                  <a:pt x="654" y="715"/>
                  <a:pt x="648" y="710"/>
                  <a:pt x="641" y="710"/>
                </a:cubicBezTo>
                <a:cubicBezTo>
                  <a:pt x="634" y="710"/>
                  <a:pt x="628" y="715"/>
                  <a:pt x="628" y="722"/>
                </a:cubicBezTo>
                <a:cubicBezTo>
                  <a:pt x="628" y="729"/>
                  <a:pt x="634" y="735"/>
                  <a:pt x="641" y="735"/>
                </a:cubicBezTo>
                <a:close/>
                <a:moveTo>
                  <a:pt x="680" y="735"/>
                </a:moveTo>
                <a:cubicBezTo>
                  <a:pt x="687" y="735"/>
                  <a:pt x="693" y="729"/>
                  <a:pt x="693" y="722"/>
                </a:cubicBezTo>
                <a:cubicBezTo>
                  <a:pt x="693" y="715"/>
                  <a:pt x="687" y="710"/>
                  <a:pt x="680" y="710"/>
                </a:cubicBezTo>
                <a:cubicBezTo>
                  <a:pt x="673" y="710"/>
                  <a:pt x="668" y="715"/>
                  <a:pt x="668" y="722"/>
                </a:cubicBezTo>
                <a:cubicBezTo>
                  <a:pt x="668" y="729"/>
                  <a:pt x="673" y="735"/>
                  <a:pt x="680" y="735"/>
                </a:cubicBezTo>
                <a:close/>
                <a:moveTo>
                  <a:pt x="720" y="735"/>
                </a:moveTo>
                <a:cubicBezTo>
                  <a:pt x="727" y="735"/>
                  <a:pt x="733" y="729"/>
                  <a:pt x="733" y="722"/>
                </a:cubicBezTo>
                <a:cubicBezTo>
                  <a:pt x="733" y="715"/>
                  <a:pt x="727" y="710"/>
                  <a:pt x="720" y="710"/>
                </a:cubicBezTo>
                <a:cubicBezTo>
                  <a:pt x="713" y="710"/>
                  <a:pt x="707" y="715"/>
                  <a:pt x="707" y="722"/>
                </a:cubicBezTo>
                <a:cubicBezTo>
                  <a:pt x="707" y="729"/>
                  <a:pt x="713" y="735"/>
                  <a:pt x="720" y="735"/>
                </a:cubicBezTo>
                <a:close/>
                <a:moveTo>
                  <a:pt x="759" y="735"/>
                </a:moveTo>
                <a:cubicBezTo>
                  <a:pt x="766" y="735"/>
                  <a:pt x="772" y="729"/>
                  <a:pt x="772" y="722"/>
                </a:cubicBezTo>
                <a:cubicBezTo>
                  <a:pt x="772" y="715"/>
                  <a:pt x="766" y="710"/>
                  <a:pt x="759" y="710"/>
                </a:cubicBezTo>
                <a:cubicBezTo>
                  <a:pt x="752" y="710"/>
                  <a:pt x="747" y="715"/>
                  <a:pt x="747" y="722"/>
                </a:cubicBezTo>
                <a:cubicBezTo>
                  <a:pt x="747" y="729"/>
                  <a:pt x="752" y="735"/>
                  <a:pt x="759" y="735"/>
                </a:cubicBezTo>
                <a:close/>
                <a:moveTo>
                  <a:pt x="799" y="735"/>
                </a:moveTo>
                <a:cubicBezTo>
                  <a:pt x="806" y="735"/>
                  <a:pt x="811" y="729"/>
                  <a:pt x="811" y="722"/>
                </a:cubicBezTo>
                <a:cubicBezTo>
                  <a:pt x="811" y="715"/>
                  <a:pt x="806" y="710"/>
                  <a:pt x="799" y="710"/>
                </a:cubicBezTo>
                <a:cubicBezTo>
                  <a:pt x="792" y="710"/>
                  <a:pt x="786" y="715"/>
                  <a:pt x="786" y="722"/>
                </a:cubicBezTo>
                <a:cubicBezTo>
                  <a:pt x="786" y="729"/>
                  <a:pt x="792" y="735"/>
                  <a:pt x="799" y="735"/>
                </a:cubicBezTo>
                <a:close/>
                <a:moveTo>
                  <a:pt x="838" y="735"/>
                </a:moveTo>
                <a:cubicBezTo>
                  <a:pt x="845" y="735"/>
                  <a:pt x="851" y="729"/>
                  <a:pt x="851" y="722"/>
                </a:cubicBezTo>
                <a:cubicBezTo>
                  <a:pt x="851" y="715"/>
                  <a:pt x="845" y="710"/>
                  <a:pt x="838" y="710"/>
                </a:cubicBezTo>
                <a:cubicBezTo>
                  <a:pt x="831" y="710"/>
                  <a:pt x="825" y="715"/>
                  <a:pt x="825" y="722"/>
                </a:cubicBezTo>
                <a:cubicBezTo>
                  <a:pt x="825" y="729"/>
                  <a:pt x="831" y="735"/>
                  <a:pt x="838" y="735"/>
                </a:cubicBezTo>
                <a:close/>
                <a:moveTo>
                  <a:pt x="878" y="735"/>
                </a:moveTo>
                <a:cubicBezTo>
                  <a:pt x="885" y="735"/>
                  <a:pt x="890" y="729"/>
                  <a:pt x="890" y="722"/>
                </a:cubicBezTo>
                <a:cubicBezTo>
                  <a:pt x="890" y="715"/>
                  <a:pt x="885" y="710"/>
                  <a:pt x="878" y="710"/>
                </a:cubicBezTo>
                <a:cubicBezTo>
                  <a:pt x="871" y="710"/>
                  <a:pt x="865" y="715"/>
                  <a:pt x="865" y="722"/>
                </a:cubicBezTo>
                <a:cubicBezTo>
                  <a:pt x="865" y="729"/>
                  <a:pt x="871" y="735"/>
                  <a:pt x="878" y="735"/>
                </a:cubicBezTo>
                <a:close/>
                <a:moveTo>
                  <a:pt x="1627" y="735"/>
                </a:moveTo>
                <a:cubicBezTo>
                  <a:pt x="1634" y="735"/>
                  <a:pt x="1639" y="729"/>
                  <a:pt x="1639" y="722"/>
                </a:cubicBezTo>
                <a:cubicBezTo>
                  <a:pt x="1639" y="715"/>
                  <a:pt x="1634" y="710"/>
                  <a:pt x="1627" y="710"/>
                </a:cubicBezTo>
                <a:cubicBezTo>
                  <a:pt x="1620" y="710"/>
                  <a:pt x="1614" y="715"/>
                  <a:pt x="1614" y="722"/>
                </a:cubicBezTo>
                <a:cubicBezTo>
                  <a:pt x="1614" y="729"/>
                  <a:pt x="1620" y="735"/>
                  <a:pt x="1627" y="735"/>
                </a:cubicBezTo>
                <a:close/>
                <a:moveTo>
                  <a:pt x="1666" y="735"/>
                </a:moveTo>
                <a:cubicBezTo>
                  <a:pt x="1673" y="735"/>
                  <a:pt x="1679" y="729"/>
                  <a:pt x="1679" y="722"/>
                </a:cubicBezTo>
                <a:cubicBezTo>
                  <a:pt x="1679" y="715"/>
                  <a:pt x="1673" y="710"/>
                  <a:pt x="1666" y="710"/>
                </a:cubicBezTo>
                <a:cubicBezTo>
                  <a:pt x="1659" y="710"/>
                  <a:pt x="1653" y="715"/>
                  <a:pt x="1653" y="722"/>
                </a:cubicBezTo>
                <a:cubicBezTo>
                  <a:pt x="1653" y="729"/>
                  <a:pt x="1659" y="735"/>
                  <a:pt x="1666" y="735"/>
                </a:cubicBezTo>
                <a:close/>
                <a:moveTo>
                  <a:pt x="1907" y="722"/>
                </a:moveTo>
                <a:cubicBezTo>
                  <a:pt x="1907" y="720"/>
                  <a:pt x="1905" y="718"/>
                  <a:pt x="1903" y="718"/>
                </a:cubicBezTo>
                <a:cubicBezTo>
                  <a:pt x="1900" y="718"/>
                  <a:pt x="1898" y="720"/>
                  <a:pt x="1898" y="722"/>
                </a:cubicBezTo>
                <a:cubicBezTo>
                  <a:pt x="1898" y="725"/>
                  <a:pt x="1900" y="726"/>
                  <a:pt x="1903" y="726"/>
                </a:cubicBezTo>
                <a:cubicBezTo>
                  <a:pt x="1905" y="726"/>
                  <a:pt x="1907" y="725"/>
                  <a:pt x="1907" y="722"/>
                </a:cubicBezTo>
                <a:close/>
                <a:moveTo>
                  <a:pt x="1942" y="735"/>
                </a:moveTo>
                <a:cubicBezTo>
                  <a:pt x="1949" y="735"/>
                  <a:pt x="1955" y="729"/>
                  <a:pt x="1955" y="722"/>
                </a:cubicBezTo>
                <a:cubicBezTo>
                  <a:pt x="1955" y="715"/>
                  <a:pt x="1949" y="710"/>
                  <a:pt x="1942" y="710"/>
                </a:cubicBezTo>
                <a:cubicBezTo>
                  <a:pt x="1935" y="710"/>
                  <a:pt x="1929" y="715"/>
                  <a:pt x="1929" y="722"/>
                </a:cubicBezTo>
                <a:cubicBezTo>
                  <a:pt x="1929" y="729"/>
                  <a:pt x="1935" y="735"/>
                  <a:pt x="1942" y="735"/>
                </a:cubicBezTo>
                <a:close/>
                <a:moveTo>
                  <a:pt x="1981" y="735"/>
                </a:moveTo>
                <a:cubicBezTo>
                  <a:pt x="1988" y="735"/>
                  <a:pt x="1994" y="729"/>
                  <a:pt x="1994" y="722"/>
                </a:cubicBezTo>
                <a:cubicBezTo>
                  <a:pt x="1994" y="715"/>
                  <a:pt x="1988" y="710"/>
                  <a:pt x="1981" y="710"/>
                </a:cubicBezTo>
                <a:cubicBezTo>
                  <a:pt x="1974" y="710"/>
                  <a:pt x="1969" y="715"/>
                  <a:pt x="1969" y="722"/>
                </a:cubicBezTo>
                <a:cubicBezTo>
                  <a:pt x="1969" y="729"/>
                  <a:pt x="1974" y="735"/>
                  <a:pt x="1981" y="735"/>
                </a:cubicBezTo>
                <a:close/>
                <a:moveTo>
                  <a:pt x="2021" y="735"/>
                </a:moveTo>
                <a:cubicBezTo>
                  <a:pt x="2028" y="735"/>
                  <a:pt x="2034" y="729"/>
                  <a:pt x="2034" y="722"/>
                </a:cubicBezTo>
                <a:cubicBezTo>
                  <a:pt x="2034" y="715"/>
                  <a:pt x="2028" y="710"/>
                  <a:pt x="2021" y="710"/>
                </a:cubicBezTo>
                <a:cubicBezTo>
                  <a:pt x="2014" y="710"/>
                  <a:pt x="2008" y="715"/>
                  <a:pt x="2008" y="722"/>
                </a:cubicBezTo>
                <a:cubicBezTo>
                  <a:pt x="2008" y="729"/>
                  <a:pt x="2014" y="735"/>
                  <a:pt x="2021" y="735"/>
                </a:cubicBezTo>
                <a:close/>
                <a:moveTo>
                  <a:pt x="2060" y="735"/>
                </a:moveTo>
                <a:cubicBezTo>
                  <a:pt x="2067" y="735"/>
                  <a:pt x="2073" y="729"/>
                  <a:pt x="2073" y="722"/>
                </a:cubicBezTo>
                <a:cubicBezTo>
                  <a:pt x="2073" y="715"/>
                  <a:pt x="2067" y="710"/>
                  <a:pt x="2060" y="710"/>
                </a:cubicBezTo>
                <a:cubicBezTo>
                  <a:pt x="2053" y="710"/>
                  <a:pt x="2048" y="715"/>
                  <a:pt x="2048" y="722"/>
                </a:cubicBezTo>
                <a:cubicBezTo>
                  <a:pt x="2048" y="729"/>
                  <a:pt x="2053" y="735"/>
                  <a:pt x="2060" y="735"/>
                </a:cubicBezTo>
                <a:close/>
                <a:moveTo>
                  <a:pt x="2100" y="735"/>
                </a:moveTo>
                <a:cubicBezTo>
                  <a:pt x="2107" y="735"/>
                  <a:pt x="2112" y="729"/>
                  <a:pt x="2112" y="722"/>
                </a:cubicBezTo>
                <a:cubicBezTo>
                  <a:pt x="2112" y="715"/>
                  <a:pt x="2107" y="710"/>
                  <a:pt x="2100" y="710"/>
                </a:cubicBezTo>
                <a:cubicBezTo>
                  <a:pt x="2093" y="710"/>
                  <a:pt x="2087" y="715"/>
                  <a:pt x="2087" y="722"/>
                </a:cubicBezTo>
                <a:cubicBezTo>
                  <a:pt x="2087" y="729"/>
                  <a:pt x="2093" y="735"/>
                  <a:pt x="2100" y="735"/>
                </a:cubicBezTo>
                <a:close/>
                <a:moveTo>
                  <a:pt x="2139" y="735"/>
                </a:moveTo>
                <a:cubicBezTo>
                  <a:pt x="2146" y="735"/>
                  <a:pt x="2152" y="729"/>
                  <a:pt x="2152" y="722"/>
                </a:cubicBezTo>
                <a:cubicBezTo>
                  <a:pt x="2152" y="715"/>
                  <a:pt x="2146" y="710"/>
                  <a:pt x="2139" y="710"/>
                </a:cubicBezTo>
                <a:cubicBezTo>
                  <a:pt x="2132" y="710"/>
                  <a:pt x="2126" y="715"/>
                  <a:pt x="2126" y="722"/>
                </a:cubicBezTo>
                <a:cubicBezTo>
                  <a:pt x="2126" y="729"/>
                  <a:pt x="2132" y="735"/>
                  <a:pt x="2139" y="735"/>
                </a:cubicBezTo>
                <a:close/>
                <a:moveTo>
                  <a:pt x="2179" y="735"/>
                </a:moveTo>
                <a:cubicBezTo>
                  <a:pt x="2186" y="735"/>
                  <a:pt x="2191" y="729"/>
                  <a:pt x="2191" y="722"/>
                </a:cubicBezTo>
                <a:cubicBezTo>
                  <a:pt x="2191" y="715"/>
                  <a:pt x="2186" y="710"/>
                  <a:pt x="2179" y="710"/>
                </a:cubicBezTo>
                <a:cubicBezTo>
                  <a:pt x="2172" y="710"/>
                  <a:pt x="2166" y="715"/>
                  <a:pt x="2166" y="722"/>
                </a:cubicBezTo>
                <a:cubicBezTo>
                  <a:pt x="2166" y="729"/>
                  <a:pt x="2172" y="735"/>
                  <a:pt x="2179" y="735"/>
                </a:cubicBezTo>
                <a:close/>
                <a:moveTo>
                  <a:pt x="2257" y="735"/>
                </a:moveTo>
                <a:cubicBezTo>
                  <a:pt x="2264" y="735"/>
                  <a:pt x="2270" y="729"/>
                  <a:pt x="2270" y="722"/>
                </a:cubicBezTo>
                <a:cubicBezTo>
                  <a:pt x="2270" y="715"/>
                  <a:pt x="2264" y="710"/>
                  <a:pt x="2257" y="710"/>
                </a:cubicBezTo>
                <a:cubicBezTo>
                  <a:pt x="2250" y="710"/>
                  <a:pt x="2245" y="715"/>
                  <a:pt x="2245" y="722"/>
                </a:cubicBezTo>
                <a:cubicBezTo>
                  <a:pt x="2245" y="729"/>
                  <a:pt x="2250" y="735"/>
                  <a:pt x="2257" y="735"/>
                </a:cubicBezTo>
                <a:close/>
                <a:moveTo>
                  <a:pt x="2297" y="735"/>
                </a:moveTo>
                <a:cubicBezTo>
                  <a:pt x="2304" y="735"/>
                  <a:pt x="2310" y="729"/>
                  <a:pt x="2310" y="722"/>
                </a:cubicBezTo>
                <a:cubicBezTo>
                  <a:pt x="2310" y="715"/>
                  <a:pt x="2304" y="710"/>
                  <a:pt x="2297" y="710"/>
                </a:cubicBezTo>
                <a:cubicBezTo>
                  <a:pt x="2290" y="710"/>
                  <a:pt x="2284" y="715"/>
                  <a:pt x="2284" y="722"/>
                </a:cubicBezTo>
                <a:cubicBezTo>
                  <a:pt x="2284" y="729"/>
                  <a:pt x="2290" y="735"/>
                  <a:pt x="2297" y="735"/>
                </a:cubicBezTo>
                <a:close/>
                <a:moveTo>
                  <a:pt x="2336" y="735"/>
                </a:moveTo>
                <a:cubicBezTo>
                  <a:pt x="2343" y="735"/>
                  <a:pt x="2349" y="729"/>
                  <a:pt x="2349" y="722"/>
                </a:cubicBezTo>
                <a:cubicBezTo>
                  <a:pt x="2349" y="715"/>
                  <a:pt x="2343" y="710"/>
                  <a:pt x="2336" y="710"/>
                </a:cubicBezTo>
                <a:cubicBezTo>
                  <a:pt x="2329" y="710"/>
                  <a:pt x="2323" y="715"/>
                  <a:pt x="2323" y="722"/>
                </a:cubicBezTo>
                <a:cubicBezTo>
                  <a:pt x="2323" y="729"/>
                  <a:pt x="2329" y="735"/>
                  <a:pt x="2336" y="735"/>
                </a:cubicBezTo>
                <a:close/>
                <a:moveTo>
                  <a:pt x="2376" y="735"/>
                </a:moveTo>
                <a:cubicBezTo>
                  <a:pt x="2383" y="735"/>
                  <a:pt x="2388" y="729"/>
                  <a:pt x="2388" y="722"/>
                </a:cubicBezTo>
                <a:cubicBezTo>
                  <a:pt x="2388" y="715"/>
                  <a:pt x="2383" y="710"/>
                  <a:pt x="2376" y="710"/>
                </a:cubicBezTo>
                <a:cubicBezTo>
                  <a:pt x="2369" y="710"/>
                  <a:pt x="2363" y="715"/>
                  <a:pt x="2363" y="722"/>
                </a:cubicBezTo>
                <a:cubicBezTo>
                  <a:pt x="2363" y="729"/>
                  <a:pt x="2369" y="735"/>
                  <a:pt x="2376" y="735"/>
                </a:cubicBezTo>
                <a:close/>
                <a:moveTo>
                  <a:pt x="2415" y="735"/>
                </a:moveTo>
                <a:cubicBezTo>
                  <a:pt x="2422" y="735"/>
                  <a:pt x="2428" y="729"/>
                  <a:pt x="2428" y="722"/>
                </a:cubicBezTo>
                <a:cubicBezTo>
                  <a:pt x="2428" y="715"/>
                  <a:pt x="2422" y="710"/>
                  <a:pt x="2415" y="710"/>
                </a:cubicBezTo>
                <a:cubicBezTo>
                  <a:pt x="2408" y="710"/>
                  <a:pt x="2402" y="715"/>
                  <a:pt x="2402" y="722"/>
                </a:cubicBezTo>
                <a:cubicBezTo>
                  <a:pt x="2402" y="729"/>
                  <a:pt x="2408" y="735"/>
                  <a:pt x="2415" y="735"/>
                </a:cubicBezTo>
                <a:close/>
                <a:moveTo>
                  <a:pt x="2455" y="735"/>
                </a:moveTo>
                <a:cubicBezTo>
                  <a:pt x="2462" y="735"/>
                  <a:pt x="2467" y="729"/>
                  <a:pt x="2467" y="722"/>
                </a:cubicBezTo>
                <a:cubicBezTo>
                  <a:pt x="2467" y="715"/>
                  <a:pt x="2462" y="710"/>
                  <a:pt x="2455" y="710"/>
                </a:cubicBezTo>
                <a:cubicBezTo>
                  <a:pt x="2447" y="710"/>
                  <a:pt x="2442" y="715"/>
                  <a:pt x="2442" y="722"/>
                </a:cubicBezTo>
                <a:cubicBezTo>
                  <a:pt x="2442" y="729"/>
                  <a:pt x="2447" y="735"/>
                  <a:pt x="2455" y="735"/>
                </a:cubicBezTo>
                <a:close/>
                <a:moveTo>
                  <a:pt x="2494" y="735"/>
                </a:moveTo>
                <a:cubicBezTo>
                  <a:pt x="2501" y="735"/>
                  <a:pt x="2507" y="729"/>
                  <a:pt x="2507" y="722"/>
                </a:cubicBezTo>
                <a:cubicBezTo>
                  <a:pt x="2507" y="715"/>
                  <a:pt x="2501" y="710"/>
                  <a:pt x="2494" y="710"/>
                </a:cubicBezTo>
                <a:cubicBezTo>
                  <a:pt x="2487" y="710"/>
                  <a:pt x="2481" y="715"/>
                  <a:pt x="2481" y="722"/>
                </a:cubicBezTo>
                <a:cubicBezTo>
                  <a:pt x="2481" y="729"/>
                  <a:pt x="2487" y="735"/>
                  <a:pt x="2494" y="735"/>
                </a:cubicBezTo>
                <a:close/>
                <a:moveTo>
                  <a:pt x="2533" y="735"/>
                </a:moveTo>
                <a:cubicBezTo>
                  <a:pt x="2540" y="735"/>
                  <a:pt x="2546" y="729"/>
                  <a:pt x="2546" y="722"/>
                </a:cubicBezTo>
                <a:cubicBezTo>
                  <a:pt x="2546" y="715"/>
                  <a:pt x="2540" y="710"/>
                  <a:pt x="2533" y="710"/>
                </a:cubicBezTo>
                <a:cubicBezTo>
                  <a:pt x="2526" y="710"/>
                  <a:pt x="2521" y="715"/>
                  <a:pt x="2521" y="722"/>
                </a:cubicBezTo>
                <a:cubicBezTo>
                  <a:pt x="2521" y="729"/>
                  <a:pt x="2526" y="735"/>
                  <a:pt x="2533" y="735"/>
                </a:cubicBezTo>
                <a:close/>
                <a:moveTo>
                  <a:pt x="2573" y="735"/>
                </a:moveTo>
                <a:cubicBezTo>
                  <a:pt x="2580" y="735"/>
                  <a:pt x="2586" y="729"/>
                  <a:pt x="2586" y="722"/>
                </a:cubicBezTo>
                <a:cubicBezTo>
                  <a:pt x="2586" y="715"/>
                  <a:pt x="2580" y="710"/>
                  <a:pt x="2573" y="710"/>
                </a:cubicBezTo>
                <a:cubicBezTo>
                  <a:pt x="2566" y="710"/>
                  <a:pt x="2560" y="715"/>
                  <a:pt x="2560" y="722"/>
                </a:cubicBezTo>
                <a:cubicBezTo>
                  <a:pt x="2560" y="729"/>
                  <a:pt x="2566" y="735"/>
                  <a:pt x="2573" y="735"/>
                </a:cubicBezTo>
                <a:close/>
                <a:moveTo>
                  <a:pt x="2612" y="735"/>
                </a:moveTo>
                <a:cubicBezTo>
                  <a:pt x="2619" y="735"/>
                  <a:pt x="2625" y="729"/>
                  <a:pt x="2625" y="722"/>
                </a:cubicBezTo>
                <a:cubicBezTo>
                  <a:pt x="2625" y="715"/>
                  <a:pt x="2619" y="710"/>
                  <a:pt x="2612" y="710"/>
                </a:cubicBezTo>
                <a:cubicBezTo>
                  <a:pt x="2605" y="710"/>
                  <a:pt x="2599" y="715"/>
                  <a:pt x="2599" y="722"/>
                </a:cubicBezTo>
                <a:cubicBezTo>
                  <a:pt x="2599" y="729"/>
                  <a:pt x="2605" y="735"/>
                  <a:pt x="2612" y="735"/>
                </a:cubicBezTo>
                <a:close/>
                <a:moveTo>
                  <a:pt x="2652" y="735"/>
                </a:moveTo>
                <a:cubicBezTo>
                  <a:pt x="2659" y="735"/>
                  <a:pt x="2664" y="729"/>
                  <a:pt x="2664" y="722"/>
                </a:cubicBezTo>
                <a:cubicBezTo>
                  <a:pt x="2664" y="715"/>
                  <a:pt x="2659" y="710"/>
                  <a:pt x="2652" y="710"/>
                </a:cubicBezTo>
                <a:cubicBezTo>
                  <a:pt x="2645" y="710"/>
                  <a:pt x="2639" y="715"/>
                  <a:pt x="2639" y="722"/>
                </a:cubicBezTo>
                <a:cubicBezTo>
                  <a:pt x="2639" y="729"/>
                  <a:pt x="2645" y="735"/>
                  <a:pt x="2652" y="735"/>
                </a:cubicBezTo>
                <a:close/>
                <a:moveTo>
                  <a:pt x="2691" y="735"/>
                </a:moveTo>
                <a:cubicBezTo>
                  <a:pt x="2698" y="735"/>
                  <a:pt x="2704" y="729"/>
                  <a:pt x="2704" y="722"/>
                </a:cubicBezTo>
                <a:cubicBezTo>
                  <a:pt x="2704" y="715"/>
                  <a:pt x="2698" y="710"/>
                  <a:pt x="2691" y="710"/>
                </a:cubicBezTo>
                <a:cubicBezTo>
                  <a:pt x="2684" y="710"/>
                  <a:pt x="2678" y="715"/>
                  <a:pt x="2678" y="722"/>
                </a:cubicBezTo>
                <a:cubicBezTo>
                  <a:pt x="2678" y="729"/>
                  <a:pt x="2684" y="735"/>
                  <a:pt x="2691" y="735"/>
                </a:cubicBezTo>
                <a:close/>
                <a:moveTo>
                  <a:pt x="2730" y="735"/>
                </a:moveTo>
                <a:cubicBezTo>
                  <a:pt x="2738" y="735"/>
                  <a:pt x="2743" y="729"/>
                  <a:pt x="2743" y="722"/>
                </a:cubicBezTo>
                <a:cubicBezTo>
                  <a:pt x="2743" y="715"/>
                  <a:pt x="2738" y="710"/>
                  <a:pt x="2730" y="710"/>
                </a:cubicBezTo>
                <a:cubicBezTo>
                  <a:pt x="2723" y="710"/>
                  <a:pt x="2718" y="715"/>
                  <a:pt x="2718" y="722"/>
                </a:cubicBezTo>
                <a:cubicBezTo>
                  <a:pt x="2718" y="729"/>
                  <a:pt x="2723" y="735"/>
                  <a:pt x="2730" y="735"/>
                </a:cubicBezTo>
                <a:close/>
                <a:moveTo>
                  <a:pt x="2770" y="735"/>
                </a:moveTo>
                <a:cubicBezTo>
                  <a:pt x="2777" y="735"/>
                  <a:pt x="2783" y="729"/>
                  <a:pt x="2783" y="722"/>
                </a:cubicBezTo>
                <a:cubicBezTo>
                  <a:pt x="2783" y="715"/>
                  <a:pt x="2777" y="710"/>
                  <a:pt x="2770" y="710"/>
                </a:cubicBezTo>
                <a:cubicBezTo>
                  <a:pt x="2763" y="710"/>
                  <a:pt x="2757" y="715"/>
                  <a:pt x="2757" y="722"/>
                </a:cubicBezTo>
                <a:cubicBezTo>
                  <a:pt x="2757" y="729"/>
                  <a:pt x="2763" y="735"/>
                  <a:pt x="2770" y="735"/>
                </a:cubicBezTo>
                <a:close/>
                <a:moveTo>
                  <a:pt x="2809" y="735"/>
                </a:moveTo>
                <a:cubicBezTo>
                  <a:pt x="2816" y="735"/>
                  <a:pt x="2822" y="729"/>
                  <a:pt x="2822" y="722"/>
                </a:cubicBezTo>
                <a:cubicBezTo>
                  <a:pt x="2822" y="715"/>
                  <a:pt x="2816" y="710"/>
                  <a:pt x="2809" y="710"/>
                </a:cubicBezTo>
                <a:cubicBezTo>
                  <a:pt x="2802" y="710"/>
                  <a:pt x="2797" y="715"/>
                  <a:pt x="2797" y="722"/>
                </a:cubicBezTo>
                <a:cubicBezTo>
                  <a:pt x="2797" y="729"/>
                  <a:pt x="2802" y="735"/>
                  <a:pt x="2809" y="735"/>
                </a:cubicBezTo>
                <a:close/>
                <a:moveTo>
                  <a:pt x="2849" y="735"/>
                </a:moveTo>
                <a:cubicBezTo>
                  <a:pt x="2856" y="735"/>
                  <a:pt x="2862" y="729"/>
                  <a:pt x="2862" y="722"/>
                </a:cubicBezTo>
                <a:cubicBezTo>
                  <a:pt x="2862" y="715"/>
                  <a:pt x="2856" y="710"/>
                  <a:pt x="2849" y="710"/>
                </a:cubicBezTo>
                <a:cubicBezTo>
                  <a:pt x="2842" y="710"/>
                  <a:pt x="2836" y="715"/>
                  <a:pt x="2836" y="722"/>
                </a:cubicBezTo>
                <a:cubicBezTo>
                  <a:pt x="2836" y="729"/>
                  <a:pt x="2842" y="735"/>
                  <a:pt x="2849" y="735"/>
                </a:cubicBezTo>
                <a:close/>
                <a:moveTo>
                  <a:pt x="2888" y="735"/>
                </a:moveTo>
                <a:cubicBezTo>
                  <a:pt x="2895" y="735"/>
                  <a:pt x="2901" y="729"/>
                  <a:pt x="2901" y="722"/>
                </a:cubicBezTo>
                <a:cubicBezTo>
                  <a:pt x="2901" y="715"/>
                  <a:pt x="2895" y="710"/>
                  <a:pt x="2888" y="710"/>
                </a:cubicBezTo>
                <a:cubicBezTo>
                  <a:pt x="2881" y="710"/>
                  <a:pt x="2875" y="715"/>
                  <a:pt x="2875" y="722"/>
                </a:cubicBezTo>
                <a:cubicBezTo>
                  <a:pt x="2875" y="729"/>
                  <a:pt x="2881" y="735"/>
                  <a:pt x="2888" y="735"/>
                </a:cubicBezTo>
                <a:close/>
                <a:moveTo>
                  <a:pt x="2967" y="735"/>
                </a:moveTo>
                <a:cubicBezTo>
                  <a:pt x="2974" y="735"/>
                  <a:pt x="2980" y="729"/>
                  <a:pt x="2980" y="722"/>
                </a:cubicBezTo>
                <a:cubicBezTo>
                  <a:pt x="2980" y="715"/>
                  <a:pt x="2974" y="710"/>
                  <a:pt x="2967" y="710"/>
                </a:cubicBezTo>
                <a:cubicBezTo>
                  <a:pt x="2960" y="710"/>
                  <a:pt x="2954" y="715"/>
                  <a:pt x="2954" y="722"/>
                </a:cubicBezTo>
                <a:cubicBezTo>
                  <a:pt x="2954" y="729"/>
                  <a:pt x="2960" y="735"/>
                  <a:pt x="2967" y="735"/>
                </a:cubicBezTo>
                <a:close/>
                <a:moveTo>
                  <a:pt x="3125" y="735"/>
                </a:moveTo>
                <a:cubicBezTo>
                  <a:pt x="3132" y="735"/>
                  <a:pt x="3137" y="729"/>
                  <a:pt x="3137" y="722"/>
                </a:cubicBezTo>
                <a:cubicBezTo>
                  <a:pt x="3137" y="715"/>
                  <a:pt x="3132" y="710"/>
                  <a:pt x="3125" y="710"/>
                </a:cubicBezTo>
                <a:cubicBezTo>
                  <a:pt x="3118" y="710"/>
                  <a:pt x="3112" y="715"/>
                  <a:pt x="3112" y="722"/>
                </a:cubicBezTo>
                <a:cubicBezTo>
                  <a:pt x="3112" y="729"/>
                  <a:pt x="3118" y="735"/>
                  <a:pt x="3125" y="735"/>
                </a:cubicBezTo>
                <a:close/>
                <a:moveTo>
                  <a:pt x="483" y="749"/>
                </a:moveTo>
                <a:cubicBezTo>
                  <a:pt x="476" y="749"/>
                  <a:pt x="471" y="755"/>
                  <a:pt x="471" y="762"/>
                </a:cubicBezTo>
                <a:cubicBezTo>
                  <a:pt x="471" y="769"/>
                  <a:pt x="476" y="774"/>
                  <a:pt x="483" y="774"/>
                </a:cubicBezTo>
                <a:cubicBezTo>
                  <a:pt x="490" y="774"/>
                  <a:pt x="496" y="769"/>
                  <a:pt x="496" y="762"/>
                </a:cubicBezTo>
                <a:cubicBezTo>
                  <a:pt x="496" y="755"/>
                  <a:pt x="490" y="749"/>
                  <a:pt x="483" y="749"/>
                </a:cubicBezTo>
                <a:close/>
                <a:moveTo>
                  <a:pt x="523" y="774"/>
                </a:moveTo>
                <a:cubicBezTo>
                  <a:pt x="530" y="774"/>
                  <a:pt x="535" y="769"/>
                  <a:pt x="535" y="762"/>
                </a:cubicBezTo>
                <a:cubicBezTo>
                  <a:pt x="535" y="755"/>
                  <a:pt x="530" y="749"/>
                  <a:pt x="523" y="749"/>
                </a:cubicBezTo>
                <a:cubicBezTo>
                  <a:pt x="516" y="749"/>
                  <a:pt x="510" y="755"/>
                  <a:pt x="510" y="762"/>
                </a:cubicBezTo>
                <a:cubicBezTo>
                  <a:pt x="510" y="769"/>
                  <a:pt x="516" y="774"/>
                  <a:pt x="523" y="774"/>
                </a:cubicBezTo>
                <a:close/>
                <a:moveTo>
                  <a:pt x="562" y="774"/>
                </a:moveTo>
                <a:cubicBezTo>
                  <a:pt x="569" y="774"/>
                  <a:pt x="575" y="769"/>
                  <a:pt x="575" y="762"/>
                </a:cubicBezTo>
                <a:cubicBezTo>
                  <a:pt x="575" y="755"/>
                  <a:pt x="569" y="749"/>
                  <a:pt x="562" y="749"/>
                </a:cubicBezTo>
                <a:cubicBezTo>
                  <a:pt x="555" y="749"/>
                  <a:pt x="549" y="755"/>
                  <a:pt x="549" y="762"/>
                </a:cubicBezTo>
                <a:cubicBezTo>
                  <a:pt x="549" y="769"/>
                  <a:pt x="555" y="774"/>
                  <a:pt x="562" y="774"/>
                </a:cubicBezTo>
                <a:close/>
                <a:moveTo>
                  <a:pt x="602" y="774"/>
                </a:moveTo>
                <a:cubicBezTo>
                  <a:pt x="609" y="774"/>
                  <a:pt x="614" y="769"/>
                  <a:pt x="614" y="762"/>
                </a:cubicBezTo>
                <a:cubicBezTo>
                  <a:pt x="614" y="755"/>
                  <a:pt x="609" y="749"/>
                  <a:pt x="602" y="749"/>
                </a:cubicBezTo>
                <a:cubicBezTo>
                  <a:pt x="595" y="749"/>
                  <a:pt x="589" y="755"/>
                  <a:pt x="589" y="762"/>
                </a:cubicBezTo>
                <a:cubicBezTo>
                  <a:pt x="589" y="769"/>
                  <a:pt x="595" y="774"/>
                  <a:pt x="602" y="774"/>
                </a:cubicBezTo>
                <a:close/>
                <a:moveTo>
                  <a:pt x="641" y="774"/>
                </a:moveTo>
                <a:cubicBezTo>
                  <a:pt x="648" y="774"/>
                  <a:pt x="654" y="769"/>
                  <a:pt x="654" y="762"/>
                </a:cubicBezTo>
                <a:cubicBezTo>
                  <a:pt x="654" y="755"/>
                  <a:pt x="648" y="749"/>
                  <a:pt x="641" y="749"/>
                </a:cubicBezTo>
                <a:cubicBezTo>
                  <a:pt x="634" y="749"/>
                  <a:pt x="628" y="755"/>
                  <a:pt x="628" y="762"/>
                </a:cubicBezTo>
                <a:cubicBezTo>
                  <a:pt x="628" y="769"/>
                  <a:pt x="634" y="774"/>
                  <a:pt x="641" y="774"/>
                </a:cubicBezTo>
                <a:close/>
                <a:moveTo>
                  <a:pt x="680" y="774"/>
                </a:moveTo>
                <a:cubicBezTo>
                  <a:pt x="687" y="774"/>
                  <a:pt x="693" y="769"/>
                  <a:pt x="693" y="762"/>
                </a:cubicBezTo>
                <a:cubicBezTo>
                  <a:pt x="693" y="755"/>
                  <a:pt x="687" y="749"/>
                  <a:pt x="680" y="749"/>
                </a:cubicBezTo>
                <a:cubicBezTo>
                  <a:pt x="673" y="749"/>
                  <a:pt x="668" y="755"/>
                  <a:pt x="668" y="762"/>
                </a:cubicBezTo>
                <a:cubicBezTo>
                  <a:pt x="668" y="769"/>
                  <a:pt x="673" y="774"/>
                  <a:pt x="680" y="774"/>
                </a:cubicBezTo>
                <a:close/>
                <a:moveTo>
                  <a:pt x="720" y="774"/>
                </a:moveTo>
                <a:cubicBezTo>
                  <a:pt x="727" y="774"/>
                  <a:pt x="733" y="769"/>
                  <a:pt x="733" y="762"/>
                </a:cubicBezTo>
                <a:cubicBezTo>
                  <a:pt x="733" y="755"/>
                  <a:pt x="727" y="749"/>
                  <a:pt x="720" y="749"/>
                </a:cubicBezTo>
                <a:cubicBezTo>
                  <a:pt x="713" y="749"/>
                  <a:pt x="707" y="755"/>
                  <a:pt x="707" y="762"/>
                </a:cubicBezTo>
                <a:cubicBezTo>
                  <a:pt x="707" y="769"/>
                  <a:pt x="713" y="774"/>
                  <a:pt x="720" y="774"/>
                </a:cubicBezTo>
                <a:close/>
                <a:moveTo>
                  <a:pt x="759" y="774"/>
                </a:moveTo>
                <a:cubicBezTo>
                  <a:pt x="766" y="774"/>
                  <a:pt x="772" y="769"/>
                  <a:pt x="772" y="762"/>
                </a:cubicBezTo>
                <a:cubicBezTo>
                  <a:pt x="772" y="755"/>
                  <a:pt x="766" y="749"/>
                  <a:pt x="759" y="749"/>
                </a:cubicBezTo>
                <a:cubicBezTo>
                  <a:pt x="752" y="749"/>
                  <a:pt x="747" y="755"/>
                  <a:pt x="747" y="762"/>
                </a:cubicBezTo>
                <a:cubicBezTo>
                  <a:pt x="747" y="769"/>
                  <a:pt x="752" y="774"/>
                  <a:pt x="759" y="774"/>
                </a:cubicBezTo>
                <a:close/>
                <a:moveTo>
                  <a:pt x="799" y="774"/>
                </a:moveTo>
                <a:cubicBezTo>
                  <a:pt x="806" y="774"/>
                  <a:pt x="811" y="769"/>
                  <a:pt x="811" y="762"/>
                </a:cubicBezTo>
                <a:cubicBezTo>
                  <a:pt x="811" y="755"/>
                  <a:pt x="806" y="749"/>
                  <a:pt x="799" y="749"/>
                </a:cubicBezTo>
                <a:cubicBezTo>
                  <a:pt x="792" y="749"/>
                  <a:pt x="786" y="755"/>
                  <a:pt x="786" y="762"/>
                </a:cubicBezTo>
                <a:cubicBezTo>
                  <a:pt x="786" y="769"/>
                  <a:pt x="792" y="774"/>
                  <a:pt x="799" y="774"/>
                </a:cubicBezTo>
                <a:close/>
                <a:moveTo>
                  <a:pt x="838" y="774"/>
                </a:moveTo>
                <a:cubicBezTo>
                  <a:pt x="845" y="774"/>
                  <a:pt x="851" y="769"/>
                  <a:pt x="851" y="762"/>
                </a:cubicBezTo>
                <a:cubicBezTo>
                  <a:pt x="851" y="755"/>
                  <a:pt x="845" y="749"/>
                  <a:pt x="838" y="749"/>
                </a:cubicBezTo>
                <a:cubicBezTo>
                  <a:pt x="831" y="749"/>
                  <a:pt x="825" y="755"/>
                  <a:pt x="825" y="762"/>
                </a:cubicBezTo>
                <a:cubicBezTo>
                  <a:pt x="825" y="769"/>
                  <a:pt x="831" y="774"/>
                  <a:pt x="838" y="774"/>
                </a:cubicBezTo>
                <a:close/>
                <a:moveTo>
                  <a:pt x="878" y="774"/>
                </a:moveTo>
                <a:cubicBezTo>
                  <a:pt x="885" y="774"/>
                  <a:pt x="890" y="769"/>
                  <a:pt x="890" y="762"/>
                </a:cubicBezTo>
                <a:cubicBezTo>
                  <a:pt x="890" y="755"/>
                  <a:pt x="885" y="749"/>
                  <a:pt x="878" y="749"/>
                </a:cubicBezTo>
                <a:cubicBezTo>
                  <a:pt x="871" y="749"/>
                  <a:pt x="865" y="755"/>
                  <a:pt x="865" y="762"/>
                </a:cubicBezTo>
                <a:cubicBezTo>
                  <a:pt x="865" y="769"/>
                  <a:pt x="871" y="774"/>
                  <a:pt x="878" y="774"/>
                </a:cubicBezTo>
                <a:close/>
                <a:moveTo>
                  <a:pt x="930" y="762"/>
                </a:moveTo>
                <a:cubicBezTo>
                  <a:pt x="930" y="755"/>
                  <a:pt x="924" y="749"/>
                  <a:pt x="917" y="749"/>
                </a:cubicBezTo>
                <a:cubicBezTo>
                  <a:pt x="910" y="749"/>
                  <a:pt x="904" y="755"/>
                  <a:pt x="904" y="762"/>
                </a:cubicBezTo>
                <a:cubicBezTo>
                  <a:pt x="904" y="769"/>
                  <a:pt x="910" y="774"/>
                  <a:pt x="917" y="774"/>
                </a:cubicBezTo>
                <a:cubicBezTo>
                  <a:pt x="924" y="774"/>
                  <a:pt x="930" y="769"/>
                  <a:pt x="930" y="762"/>
                </a:cubicBezTo>
                <a:close/>
                <a:moveTo>
                  <a:pt x="1666" y="774"/>
                </a:moveTo>
                <a:cubicBezTo>
                  <a:pt x="1673" y="774"/>
                  <a:pt x="1679" y="769"/>
                  <a:pt x="1679" y="762"/>
                </a:cubicBezTo>
                <a:cubicBezTo>
                  <a:pt x="1679" y="755"/>
                  <a:pt x="1673" y="749"/>
                  <a:pt x="1666" y="749"/>
                </a:cubicBezTo>
                <a:cubicBezTo>
                  <a:pt x="1659" y="749"/>
                  <a:pt x="1653" y="755"/>
                  <a:pt x="1653" y="762"/>
                </a:cubicBezTo>
                <a:cubicBezTo>
                  <a:pt x="1653" y="769"/>
                  <a:pt x="1659" y="774"/>
                  <a:pt x="1666" y="774"/>
                </a:cubicBezTo>
                <a:close/>
                <a:moveTo>
                  <a:pt x="1705" y="774"/>
                </a:moveTo>
                <a:cubicBezTo>
                  <a:pt x="1713" y="774"/>
                  <a:pt x="1718" y="769"/>
                  <a:pt x="1718" y="762"/>
                </a:cubicBezTo>
                <a:cubicBezTo>
                  <a:pt x="1718" y="755"/>
                  <a:pt x="1713" y="749"/>
                  <a:pt x="1705" y="749"/>
                </a:cubicBezTo>
                <a:cubicBezTo>
                  <a:pt x="1698" y="749"/>
                  <a:pt x="1693" y="755"/>
                  <a:pt x="1693" y="762"/>
                </a:cubicBezTo>
                <a:cubicBezTo>
                  <a:pt x="1693" y="769"/>
                  <a:pt x="1698" y="774"/>
                  <a:pt x="1705" y="774"/>
                </a:cubicBezTo>
                <a:close/>
                <a:moveTo>
                  <a:pt x="1745" y="774"/>
                </a:moveTo>
                <a:cubicBezTo>
                  <a:pt x="1752" y="774"/>
                  <a:pt x="1758" y="769"/>
                  <a:pt x="1758" y="762"/>
                </a:cubicBezTo>
                <a:cubicBezTo>
                  <a:pt x="1758" y="755"/>
                  <a:pt x="1752" y="749"/>
                  <a:pt x="1745" y="749"/>
                </a:cubicBezTo>
                <a:cubicBezTo>
                  <a:pt x="1738" y="749"/>
                  <a:pt x="1732" y="755"/>
                  <a:pt x="1732" y="762"/>
                </a:cubicBezTo>
                <a:cubicBezTo>
                  <a:pt x="1732" y="769"/>
                  <a:pt x="1738" y="774"/>
                  <a:pt x="1745" y="774"/>
                </a:cubicBezTo>
                <a:close/>
                <a:moveTo>
                  <a:pt x="1784" y="774"/>
                </a:moveTo>
                <a:cubicBezTo>
                  <a:pt x="1791" y="774"/>
                  <a:pt x="1797" y="769"/>
                  <a:pt x="1797" y="762"/>
                </a:cubicBezTo>
                <a:cubicBezTo>
                  <a:pt x="1797" y="755"/>
                  <a:pt x="1791" y="749"/>
                  <a:pt x="1784" y="749"/>
                </a:cubicBezTo>
                <a:cubicBezTo>
                  <a:pt x="1777" y="749"/>
                  <a:pt x="1772" y="755"/>
                  <a:pt x="1772" y="762"/>
                </a:cubicBezTo>
                <a:cubicBezTo>
                  <a:pt x="1772" y="769"/>
                  <a:pt x="1777" y="774"/>
                  <a:pt x="1784" y="774"/>
                </a:cubicBezTo>
                <a:close/>
                <a:moveTo>
                  <a:pt x="2060" y="752"/>
                </a:moveTo>
                <a:cubicBezTo>
                  <a:pt x="2055" y="752"/>
                  <a:pt x="2051" y="757"/>
                  <a:pt x="2051" y="762"/>
                </a:cubicBezTo>
                <a:cubicBezTo>
                  <a:pt x="2051" y="767"/>
                  <a:pt x="2055" y="771"/>
                  <a:pt x="2060" y="771"/>
                </a:cubicBezTo>
                <a:cubicBezTo>
                  <a:pt x="2065" y="771"/>
                  <a:pt x="2070" y="767"/>
                  <a:pt x="2070" y="762"/>
                </a:cubicBezTo>
                <a:cubicBezTo>
                  <a:pt x="2070" y="757"/>
                  <a:pt x="2065" y="752"/>
                  <a:pt x="2060" y="752"/>
                </a:cubicBezTo>
                <a:close/>
                <a:moveTo>
                  <a:pt x="2100" y="774"/>
                </a:moveTo>
                <a:cubicBezTo>
                  <a:pt x="2107" y="774"/>
                  <a:pt x="2112" y="769"/>
                  <a:pt x="2112" y="762"/>
                </a:cubicBezTo>
                <a:cubicBezTo>
                  <a:pt x="2112" y="755"/>
                  <a:pt x="2107" y="749"/>
                  <a:pt x="2100" y="749"/>
                </a:cubicBezTo>
                <a:cubicBezTo>
                  <a:pt x="2093" y="749"/>
                  <a:pt x="2087" y="755"/>
                  <a:pt x="2087" y="762"/>
                </a:cubicBezTo>
                <a:cubicBezTo>
                  <a:pt x="2087" y="769"/>
                  <a:pt x="2093" y="774"/>
                  <a:pt x="2100" y="774"/>
                </a:cubicBezTo>
                <a:close/>
                <a:moveTo>
                  <a:pt x="2139" y="774"/>
                </a:moveTo>
                <a:cubicBezTo>
                  <a:pt x="2146" y="774"/>
                  <a:pt x="2152" y="769"/>
                  <a:pt x="2152" y="762"/>
                </a:cubicBezTo>
                <a:cubicBezTo>
                  <a:pt x="2152" y="755"/>
                  <a:pt x="2146" y="749"/>
                  <a:pt x="2139" y="749"/>
                </a:cubicBezTo>
                <a:cubicBezTo>
                  <a:pt x="2132" y="749"/>
                  <a:pt x="2126" y="755"/>
                  <a:pt x="2126" y="762"/>
                </a:cubicBezTo>
                <a:cubicBezTo>
                  <a:pt x="2126" y="769"/>
                  <a:pt x="2132" y="774"/>
                  <a:pt x="2139" y="774"/>
                </a:cubicBezTo>
                <a:close/>
                <a:moveTo>
                  <a:pt x="2179" y="774"/>
                </a:moveTo>
                <a:cubicBezTo>
                  <a:pt x="2186" y="774"/>
                  <a:pt x="2191" y="769"/>
                  <a:pt x="2191" y="762"/>
                </a:cubicBezTo>
                <a:cubicBezTo>
                  <a:pt x="2191" y="755"/>
                  <a:pt x="2186" y="749"/>
                  <a:pt x="2179" y="749"/>
                </a:cubicBezTo>
                <a:cubicBezTo>
                  <a:pt x="2172" y="749"/>
                  <a:pt x="2166" y="755"/>
                  <a:pt x="2166" y="762"/>
                </a:cubicBezTo>
                <a:cubicBezTo>
                  <a:pt x="2166" y="769"/>
                  <a:pt x="2172" y="774"/>
                  <a:pt x="2179" y="774"/>
                </a:cubicBezTo>
                <a:close/>
                <a:moveTo>
                  <a:pt x="2218" y="774"/>
                </a:moveTo>
                <a:cubicBezTo>
                  <a:pt x="2225" y="774"/>
                  <a:pt x="2231" y="769"/>
                  <a:pt x="2231" y="762"/>
                </a:cubicBezTo>
                <a:cubicBezTo>
                  <a:pt x="2231" y="755"/>
                  <a:pt x="2225" y="749"/>
                  <a:pt x="2218" y="749"/>
                </a:cubicBezTo>
                <a:cubicBezTo>
                  <a:pt x="2211" y="749"/>
                  <a:pt x="2205" y="755"/>
                  <a:pt x="2205" y="762"/>
                </a:cubicBezTo>
                <a:cubicBezTo>
                  <a:pt x="2205" y="769"/>
                  <a:pt x="2211" y="774"/>
                  <a:pt x="2218" y="774"/>
                </a:cubicBezTo>
                <a:close/>
                <a:moveTo>
                  <a:pt x="2257" y="774"/>
                </a:moveTo>
                <a:cubicBezTo>
                  <a:pt x="2264" y="774"/>
                  <a:pt x="2270" y="769"/>
                  <a:pt x="2270" y="762"/>
                </a:cubicBezTo>
                <a:cubicBezTo>
                  <a:pt x="2270" y="755"/>
                  <a:pt x="2264" y="749"/>
                  <a:pt x="2257" y="749"/>
                </a:cubicBezTo>
                <a:cubicBezTo>
                  <a:pt x="2250" y="749"/>
                  <a:pt x="2245" y="755"/>
                  <a:pt x="2245" y="762"/>
                </a:cubicBezTo>
                <a:cubicBezTo>
                  <a:pt x="2245" y="769"/>
                  <a:pt x="2250" y="774"/>
                  <a:pt x="2257" y="774"/>
                </a:cubicBezTo>
                <a:close/>
                <a:moveTo>
                  <a:pt x="2297" y="774"/>
                </a:moveTo>
                <a:cubicBezTo>
                  <a:pt x="2304" y="774"/>
                  <a:pt x="2310" y="769"/>
                  <a:pt x="2310" y="762"/>
                </a:cubicBezTo>
                <a:cubicBezTo>
                  <a:pt x="2310" y="755"/>
                  <a:pt x="2304" y="749"/>
                  <a:pt x="2297" y="749"/>
                </a:cubicBezTo>
                <a:cubicBezTo>
                  <a:pt x="2290" y="749"/>
                  <a:pt x="2284" y="755"/>
                  <a:pt x="2284" y="762"/>
                </a:cubicBezTo>
                <a:cubicBezTo>
                  <a:pt x="2284" y="769"/>
                  <a:pt x="2290" y="774"/>
                  <a:pt x="2297" y="774"/>
                </a:cubicBezTo>
                <a:close/>
                <a:moveTo>
                  <a:pt x="2336" y="774"/>
                </a:moveTo>
                <a:cubicBezTo>
                  <a:pt x="2343" y="774"/>
                  <a:pt x="2349" y="769"/>
                  <a:pt x="2349" y="762"/>
                </a:cubicBezTo>
                <a:cubicBezTo>
                  <a:pt x="2349" y="755"/>
                  <a:pt x="2343" y="749"/>
                  <a:pt x="2336" y="749"/>
                </a:cubicBezTo>
                <a:cubicBezTo>
                  <a:pt x="2329" y="749"/>
                  <a:pt x="2323" y="755"/>
                  <a:pt x="2323" y="762"/>
                </a:cubicBezTo>
                <a:cubicBezTo>
                  <a:pt x="2323" y="769"/>
                  <a:pt x="2329" y="774"/>
                  <a:pt x="2336" y="774"/>
                </a:cubicBezTo>
                <a:close/>
                <a:moveTo>
                  <a:pt x="2376" y="774"/>
                </a:moveTo>
                <a:cubicBezTo>
                  <a:pt x="2383" y="774"/>
                  <a:pt x="2388" y="769"/>
                  <a:pt x="2388" y="762"/>
                </a:cubicBezTo>
                <a:cubicBezTo>
                  <a:pt x="2388" y="755"/>
                  <a:pt x="2383" y="749"/>
                  <a:pt x="2376" y="749"/>
                </a:cubicBezTo>
                <a:cubicBezTo>
                  <a:pt x="2369" y="749"/>
                  <a:pt x="2363" y="755"/>
                  <a:pt x="2363" y="762"/>
                </a:cubicBezTo>
                <a:cubicBezTo>
                  <a:pt x="2363" y="769"/>
                  <a:pt x="2369" y="774"/>
                  <a:pt x="2376" y="774"/>
                </a:cubicBezTo>
                <a:close/>
                <a:moveTo>
                  <a:pt x="2415" y="774"/>
                </a:moveTo>
                <a:cubicBezTo>
                  <a:pt x="2422" y="774"/>
                  <a:pt x="2428" y="769"/>
                  <a:pt x="2428" y="762"/>
                </a:cubicBezTo>
                <a:cubicBezTo>
                  <a:pt x="2428" y="755"/>
                  <a:pt x="2422" y="749"/>
                  <a:pt x="2415" y="749"/>
                </a:cubicBezTo>
                <a:cubicBezTo>
                  <a:pt x="2408" y="749"/>
                  <a:pt x="2402" y="755"/>
                  <a:pt x="2402" y="762"/>
                </a:cubicBezTo>
                <a:cubicBezTo>
                  <a:pt x="2402" y="769"/>
                  <a:pt x="2408" y="774"/>
                  <a:pt x="2415" y="774"/>
                </a:cubicBezTo>
                <a:close/>
                <a:moveTo>
                  <a:pt x="2455" y="774"/>
                </a:moveTo>
                <a:cubicBezTo>
                  <a:pt x="2462" y="774"/>
                  <a:pt x="2467" y="769"/>
                  <a:pt x="2467" y="762"/>
                </a:cubicBezTo>
                <a:cubicBezTo>
                  <a:pt x="2467" y="755"/>
                  <a:pt x="2462" y="749"/>
                  <a:pt x="2455" y="749"/>
                </a:cubicBezTo>
                <a:cubicBezTo>
                  <a:pt x="2447" y="749"/>
                  <a:pt x="2442" y="755"/>
                  <a:pt x="2442" y="762"/>
                </a:cubicBezTo>
                <a:cubicBezTo>
                  <a:pt x="2442" y="769"/>
                  <a:pt x="2447" y="774"/>
                  <a:pt x="2455" y="774"/>
                </a:cubicBezTo>
                <a:close/>
                <a:moveTo>
                  <a:pt x="2494" y="774"/>
                </a:moveTo>
                <a:cubicBezTo>
                  <a:pt x="2501" y="774"/>
                  <a:pt x="2507" y="769"/>
                  <a:pt x="2507" y="762"/>
                </a:cubicBezTo>
                <a:cubicBezTo>
                  <a:pt x="2507" y="755"/>
                  <a:pt x="2501" y="749"/>
                  <a:pt x="2494" y="749"/>
                </a:cubicBezTo>
                <a:cubicBezTo>
                  <a:pt x="2487" y="749"/>
                  <a:pt x="2481" y="755"/>
                  <a:pt x="2481" y="762"/>
                </a:cubicBezTo>
                <a:cubicBezTo>
                  <a:pt x="2481" y="769"/>
                  <a:pt x="2487" y="774"/>
                  <a:pt x="2494" y="774"/>
                </a:cubicBezTo>
                <a:close/>
                <a:moveTo>
                  <a:pt x="2533" y="774"/>
                </a:moveTo>
                <a:cubicBezTo>
                  <a:pt x="2540" y="774"/>
                  <a:pt x="2546" y="769"/>
                  <a:pt x="2546" y="762"/>
                </a:cubicBezTo>
                <a:cubicBezTo>
                  <a:pt x="2546" y="755"/>
                  <a:pt x="2540" y="749"/>
                  <a:pt x="2533" y="749"/>
                </a:cubicBezTo>
                <a:cubicBezTo>
                  <a:pt x="2526" y="749"/>
                  <a:pt x="2521" y="755"/>
                  <a:pt x="2521" y="762"/>
                </a:cubicBezTo>
                <a:cubicBezTo>
                  <a:pt x="2521" y="769"/>
                  <a:pt x="2526" y="774"/>
                  <a:pt x="2533" y="774"/>
                </a:cubicBezTo>
                <a:close/>
                <a:moveTo>
                  <a:pt x="2573" y="774"/>
                </a:moveTo>
                <a:cubicBezTo>
                  <a:pt x="2580" y="774"/>
                  <a:pt x="2586" y="769"/>
                  <a:pt x="2586" y="762"/>
                </a:cubicBezTo>
                <a:cubicBezTo>
                  <a:pt x="2586" y="755"/>
                  <a:pt x="2580" y="749"/>
                  <a:pt x="2573" y="749"/>
                </a:cubicBezTo>
                <a:cubicBezTo>
                  <a:pt x="2566" y="749"/>
                  <a:pt x="2560" y="755"/>
                  <a:pt x="2560" y="762"/>
                </a:cubicBezTo>
                <a:cubicBezTo>
                  <a:pt x="2560" y="769"/>
                  <a:pt x="2566" y="774"/>
                  <a:pt x="2573" y="774"/>
                </a:cubicBezTo>
                <a:close/>
                <a:moveTo>
                  <a:pt x="2612" y="774"/>
                </a:moveTo>
                <a:cubicBezTo>
                  <a:pt x="2619" y="774"/>
                  <a:pt x="2625" y="769"/>
                  <a:pt x="2625" y="762"/>
                </a:cubicBezTo>
                <a:cubicBezTo>
                  <a:pt x="2625" y="755"/>
                  <a:pt x="2619" y="749"/>
                  <a:pt x="2612" y="749"/>
                </a:cubicBezTo>
                <a:cubicBezTo>
                  <a:pt x="2605" y="749"/>
                  <a:pt x="2599" y="755"/>
                  <a:pt x="2599" y="762"/>
                </a:cubicBezTo>
                <a:cubicBezTo>
                  <a:pt x="2599" y="769"/>
                  <a:pt x="2605" y="774"/>
                  <a:pt x="2612" y="774"/>
                </a:cubicBezTo>
                <a:close/>
                <a:moveTo>
                  <a:pt x="2652" y="774"/>
                </a:moveTo>
                <a:cubicBezTo>
                  <a:pt x="2659" y="774"/>
                  <a:pt x="2664" y="769"/>
                  <a:pt x="2664" y="762"/>
                </a:cubicBezTo>
                <a:cubicBezTo>
                  <a:pt x="2664" y="755"/>
                  <a:pt x="2659" y="749"/>
                  <a:pt x="2652" y="749"/>
                </a:cubicBezTo>
                <a:cubicBezTo>
                  <a:pt x="2645" y="749"/>
                  <a:pt x="2639" y="755"/>
                  <a:pt x="2639" y="762"/>
                </a:cubicBezTo>
                <a:cubicBezTo>
                  <a:pt x="2639" y="769"/>
                  <a:pt x="2645" y="774"/>
                  <a:pt x="2652" y="774"/>
                </a:cubicBezTo>
                <a:close/>
                <a:moveTo>
                  <a:pt x="2691" y="774"/>
                </a:moveTo>
                <a:cubicBezTo>
                  <a:pt x="2698" y="774"/>
                  <a:pt x="2704" y="769"/>
                  <a:pt x="2704" y="762"/>
                </a:cubicBezTo>
                <a:cubicBezTo>
                  <a:pt x="2704" y="755"/>
                  <a:pt x="2698" y="749"/>
                  <a:pt x="2691" y="749"/>
                </a:cubicBezTo>
                <a:cubicBezTo>
                  <a:pt x="2684" y="749"/>
                  <a:pt x="2678" y="755"/>
                  <a:pt x="2678" y="762"/>
                </a:cubicBezTo>
                <a:cubicBezTo>
                  <a:pt x="2678" y="769"/>
                  <a:pt x="2684" y="774"/>
                  <a:pt x="2691" y="774"/>
                </a:cubicBezTo>
                <a:close/>
                <a:moveTo>
                  <a:pt x="2730" y="774"/>
                </a:moveTo>
                <a:cubicBezTo>
                  <a:pt x="2738" y="774"/>
                  <a:pt x="2743" y="769"/>
                  <a:pt x="2743" y="762"/>
                </a:cubicBezTo>
                <a:cubicBezTo>
                  <a:pt x="2743" y="755"/>
                  <a:pt x="2738" y="749"/>
                  <a:pt x="2730" y="749"/>
                </a:cubicBezTo>
                <a:cubicBezTo>
                  <a:pt x="2723" y="749"/>
                  <a:pt x="2718" y="755"/>
                  <a:pt x="2718" y="762"/>
                </a:cubicBezTo>
                <a:cubicBezTo>
                  <a:pt x="2718" y="769"/>
                  <a:pt x="2723" y="774"/>
                  <a:pt x="2730" y="774"/>
                </a:cubicBezTo>
                <a:close/>
                <a:moveTo>
                  <a:pt x="2770" y="774"/>
                </a:moveTo>
                <a:cubicBezTo>
                  <a:pt x="2777" y="774"/>
                  <a:pt x="2783" y="769"/>
                  <a:pt x="2783" y="762"/>
                </a:cubicBezTo>
                <a:cubicBezTo>
                  <a:pt x="2783" y="755"/>
                  <a:pt x="2777" y="749"/>
                  <a:pt x="2770" y="749"/>
                </a:cubicBezTo>
                <a:cubicBezTo>
                  <a:pt x="2763" y="749"/>
                  <a:pt x="2757" y="755"/>
                  <a:pt x="2757" y="762"/>
                </a:cubicBezTo>
                <a:cubicBezTo>
                  <a:pt x="2757" y="769"/>
                  <a:pt x="2763" y="774"/>
                  <a:pt x="2770" y="774"/>
                </a:cubicBezTo>
                <a:close/>
                <a:moveTo>
                  <a:pt x="2809" y="774"/>
                </a:moveTo>
                <a:cubicBezTo>
                  <a:pt x="2816" y="774"/>
                  <a:pt x="2822" y="769"/>
                  <a:pt x="2822" y="762"/>
                </a:cubicBezTo>
                <a:cubicBezTo>
                  <a:pt x="2822" y="755"/>
                  <a:pt x="2816" y="749"/>
                  <a:pt x="2809" y="749"/>
                </a:cubicBezTo>
                <a:cubicBezTo>
                  <a:pt x="2802" y="749"/>
                  <a:pt x="2797" y="755"/>
                  <a:pt x="2797" y="762"/>
                </a:cubicBezTo>
                <a:cubicBezTo>
                  <a:pt x="2797" y="769"/>
                  <a:pt x="2802" y="774"/>
                  <a:pt x="2809" y="774"/>
                </a:cubicBezTo>
                <a:close/>
                <a:moveTo>
                  <a:pt x="2849" y="774"/>
                </a:moveTo>
                <a:cubicBezTo>
                  <a:pt x="2856" y="774"/>
                  <a:pt x="2862" y="769"/>
                  <a:pt x="2862" y="762"/>
                </a:cubicBezTo>
                <a:cubicBezTo>
                  <a:pt x="2862" y="755"/>
                  <a:pt x="2856" y="749"/>
                  <a:pt x="2849" y="749"/>
                </a:cubicBezTo>
                <a:cubicBezTo>
                  <a:pt x="2842" y="749"/>
                  <a:pt x="2836" y="755"/>
                  <a:pt x="2836" y="762"/>
                </a:cubicBezTo>
                <a:cubicBezTo>
                  <a:pt x="2836" y="769"/>
                  <a:pt x="2842" y="774"/>
                  <a:pt x="2849" y="774"/>
                </a:cubicBezTo>
                <a:close/>
                <a:moveTo>
                  <a:pt x="2888" y="774"/>
                </a:moveTo>
                <a:cubicBezTo>
                  <a:pt x="2895" y="774"/>
                  <a:pt x="2901" y="769"/>
                  <a:pt x="2901" y="762"/>
                </a:cubicBezTo>
                <a:cubicBezTo>
                  <a:pt x="2901" y="755"/>
                  <a:pt x="2895" y="749"/>
                  <a:pt x="2888" y="749"/>
                </a:cubicBezTo>
                <a:cubicBezTo>
                  <a:pt x="2881" y="749"/>
                  <a:pt x="2875" y="755"/>
                  <a:pt x="2875" y="762"/>
                </a:cubicBezTo>
                <a:cubicBezTo>
                  <a:pt x="2875" y="769"/>
                  <a:pt x="2881" y="774"/>
                  <a:pt x="2888" y="774"/>
                </a:cubicBezTo>
                <a:close/>
                <a:moveTo>
                  <a:pt x="3046" y="749"/>
                </a:moveTo>
                <a:cubicBezTo>
                  <a:pt x="3039" y="749"/>
                  <a:pt x="3033" y="755"/>
                  <a:pt x="3033" y="762"/>
                </a:cubicBezTo>
                <a:cubicBezTo>
                  <a:pt x="3033" y="769"/>
                  <a:pt x="3039" y="774"/>
                  <a:pt x="3046" y="774"/>
                </a:cubicBezTo>
                <a:cubicBezTo>
                  <a:pt x="3053" y="774"/>
                  <a:pt x="3059" y="769"/>
                  <a:pt x="3059" y="762"/>
                </a:cubicBezTo>
                <a:cubicBezTo>
                  <a:pt x="3059" y="755"/>
                  <a:pt x="3053" y="749"/>
                  <a:pt x="3046" y="749"/>
                </a:cubicBezTo>
                <a:close/>
                <a:moveTo>
                  <a:pt x="3077" y="762"/>
                </a:moveTo>
                <a:cubicBezTo>
                  <a:pt x="3077" y="766"/>
                  <a:pt x="3081" y="770"/>
                  <a:pt x="3085" y="770"/>
                </a:cubicBezTo>
                <a:cubicBezTo>
                  <a:pt x="3090" y="770"/>
                  <a:pt x="3093" y="766"/>
                  <a:pt x="3093" y="762"/>
                </a:cubicBezTo>
                <a:cubicBezTo>
                  <a:pt x="3093" y="757"/>
                  <a:pt x="3090" y="754"/>
                  <a:pt x="3085" y="754"/>
                </a:cubicBezTo>
                <a:cubicBezTo>
                  <a:pt x="3081" y="754"/>
                  <a:pt x="3077" y="757"/>
                  <a:pt x="3077" y="762"/>
                </a:cubicBezTo>
                <a:close/>
                <a:moveTo>
                  <a:pt x="523" y="788"/>
                </a:moveTo>
                <a:cubicBezTo>
                  <a:pt x="516" y="788"/>
                  <a:pt x="510" y="794"/>
                  <a:pt x="510" y="801"/>
                </a:cubicBezTo>
                <a:cubicBezTo>
                  <a:pt x="510" y="808"/>
                  <a:pt x="516" y="814"/>
                  <a:pt x="523" y="814"/>
                </a:cubicBezTo>
                <a:cubicBezTo>
                  <a:pt x="530" y="814"/>
                  <a:pt x="535" y="808"/>
                  <a:pt x="535" y="801"/>
                </a:cubicBezTo>
                <a:cubicBezTo>
                  <a:pt x="535" y="794"/>
                  <a:pt x="530" y="788"/>
                  <a:pt x="523" y="788"/>
                </a:cubicBezTo>
                <a:close/>
                <a:moveTo>
                  <a:pt x="562" y="788"/>
                </a:moveTo>
                <a:cubicBezTo>
                  <a:pt x="555" y="788"/>
                  <a:pt x="549" y="794"/>
                  <a:pt x="549" y="801"/>
                </a:cubicBezTo>
                <a:cubicBezTo>
                  <a:pt x="549" y="808"/>
                  <a:pt x="555" y="814"/>
                  <a:pt x="562" y="814"/>
                </a:cubicBezTo>
                <a:cubicBezTo>
                  <a:pt x="569" y="814"/>
                  <a:pt x="575" y="808"/>
                  <a:pt x="575" y="801"/>
                </a:cubicBezTo>
                <a:cubicBezTo>
                  <a:pt x="575" y="794"/>
                  <a:pt x="569" y="788"/>
                  <a:pt x="562" y="788"/>
                </a:cubicBezTo>
                <a:close/>
                <a:moveTo>
                  <a:pt x="602" y="814"/>
                </a:moveTo>
                <a:cubicBezTo>
                  <a:pt x="609" y="814"/>
                  <a:pt x="614" y="808"/>
                  <a:pt x="614" y="801"/>
                </a:cubicBezTo>
                <a:cubicBezTo>
                  <a:pt x="614" y="794"/>
                  <a:pt x="609" y="788"/>
                  <a:pt x="602" y="788"/>
                </a:cubicBezTo>
                <a:cubicBezTo>
                  <a:pt x="595" y="788"/>
                  <a:pt x="589" y="794"/>
                  <a:pt x="589" y="801"/>
                </a:cubicBezTo>
                <a:cubicBezTo>
                  <a:pt x="589" y="808"/>
                  <a:pt x="595" y="814"/>
                  <a:pt x="602" y="814"/>
                </a:cubicBezTo>
                <a:close/>
                <a:moveTo>
                  <a:pt x="641" y="814"/>
                </a:moveTo>
                <a:cubicBezTo>
                  <a:pt x="648" y="814"/>
                  <a:pt x="654" y="808"/>
                  <a:pt x="654" y="801"/>
                </a:cubicBezTo>
                <a:cubicBezTo>
                  <a:pt x="654" y="794"/>
                  <a:pt x="648" y="788"/>
                  <a:pt x="641" y="788"/>
                </a:cubicBezTo>
                <a:cubicBezTo>
                  <a:pt x="634" y="788"/>
                  <a:pt x="628" y="794"/>
                  <a:pt x="628" y="801"/>
                </a:cubicBezTo>
                <a:cubicBezTo>
                  <a:pt x="628" y="808"/>
                  <a:pt x="634" y="814"/>
                  <a:pt x="641" y="814"/>
                </a:cubicBezTo>
                <a:close/>
                <a:moveTo>
                  <a:pt x="680" y="814"/>
                </a:moveTo>
                <a:cubicBezTo>
                  <a:pt x="687" y="814"/>
                  <a:pt x="693" y="808"/>
                  <a:pt x="693" y="801"/>
                </a:cubicBezTo>
                <a:cubicBezTo>
                  <a:pt x="693" y="794"/>
                  <a:pt x="687" y="788"/>
                  <a:pt x="680" y="788"/>
                </a:cubicBezTo>
                <a:cubicBezTo>
                  <a:pt x="673" y="788"/>
                  <a:pt x="668" y="794"/>
                  <a:pt x="668" y="801"/>
                </a:cubicBezTo>
                <a:cubicBezTo>
                  <a:pt x="668" y="808"/>
                  <a:pt x="673" y="814"/>
                  <a:pt x="680" y="814"/>
                </a:cubicBezTo>
                <a:close/>
                <a:moveTo>
                  <a:pt x="720" y="814"/>
                </a:moveTo>
                <a:cubicBezTo>
                  <a:pt x="727" y="814"/>
                  <a:pt x="733" y="808"/>
                  <a:pt x="733" y="801"/>
                </a:cubicBezTo>
                <a:cubicBezTo>
                  <a:pt x="733" y="794"/>
                  <a:pt x="727" y="788"/>
                  <a:pt x="720" y="788"/>
                </a:cubicBezTo>
                <a:cubicBezTo>
                  <a:pt x="713" y="788"/>
                  <a:pt x="707" y="794"/>
                  <a:pt x="707" y="801"/>
                </a:cubicBezTo>
                <a:cubicBezTo>
                  <a:pt x="707" y="808"/>
                  <a:pt x="713" y="814"/>
                  <a:pt x="720" y="814"/>
                </a:cubicBezTo>
                <a:close/>
                <a:moveTo>
                  <a:pt x="759" y="814"/>
                </a:moveTo>
                <a:cubicBezTo>
                  <a:pt x="766" y="814"/>
                  <a:pt x="772" y="808"/>
                  <a:pt x="772" y="801"/>
                </a:cubicBezTo>
                <a:cubicBezTo>
                  <a:pt x="772" y="794"/>
                  <a:pt x="766" y="788"/>
                  <a:pt x="759" y="788"/>
                </a:cubicBezTo>
                <a:cubicBezTo>
                  <a:pt x="752" y="788"/>
                  <a:pt x="747" y="794"/>
                  <a:pt x="747" y="801"/>
                </a:cubicBezTo>
                <a:cubicBezTo>
                  <a:pt x="747" y="808"/>
                  <a:pt x="752" y="814"/>
                  <a:pt x="759" y="814"/>
                </a:cubicBezTo>
                <a:close/>
                <a:moveTo>
                  <a:pt x="799" y="814"/>
                </a:moveTo>
                <a:cubicBezTo>
                  <a:pt x="806" y="814"/>
                  <a:pt x="811" y="808"/>
                  <a:pt x="811" y="801"/>
                </a:cubicBezTo>
                <a:cubicBezTo>
                  <a:pt x="811" y="794"/>
                  <a:pt x="806" y="788"/>
                  <a:pt x="799" y="788"/>
                </a:cubicBezTo>
                <a:cubicBezTo>
                  <a:pt x="792" y="788"/>
                  <a:pt x="786" y="794"/>
                  <a:pt x="786" y="801"/>
                </a:cubicBezTo>
                <a:cubicBezTo>
                  <a:pt x="786" y="808"/>
                  <a:pt x="792" y="814"/>
                  <a:pt x="799" y="814"/>
                </a:cubicBezTo>
                <a:close/>
                <a:moveTo>
                  <a:pt x="838" y="814"/>
                </a:moveTo>
                <a:cubicBezTo>
                  <a:pt x="845" y="814"/>
                  <a:pt x="851" y="808"/>
                  <a:pt x="851" y="801"/>
                </a:cubicBezTo>
                <a:cubicBezTo>
                  <a:pt x="851" y="794"/>
                  <a:pt x="845" y="788"/>
                  <a:pt x="838" y="788"/>
                </a:cubicBezTo>
                <a:cubicBezTo>
                  <a:pt x="831" y="788"/>
                  <a:pt x="825" y="794"/>
                  <a:pt x="825" y="801"/>
                </a:cubicBezTo>
                <a:cubicBezTo>
                  <a:pt x="825" y="808"/>
                  <a:pt x="831" y="814"/>
                  <a:pt x="838" y="814"/>
                </a:cubicBezTo>
                <a:close/>
                <a:moveTo>
                  <a:pt x="1627" y="814"/>
                </a:moveTo>
                <a:cubicBezTo>
                  <a:pt x="1634" y="814"/>
                  <a:pt x="1639" y="808"/>
                  <a:pt x="1639" y="801"/>
                </a:cubicBezTo>
                <a:cubicBezTo>
                  <a:pt x="1639" y="794"/>
                  <a:pt x="1634" y="788"/>
                  <a:pt x="1627" y="788"/>
                </a:cubicBezTo>
                <a:cubicBezTo>
                  <a:pt x="1620" y="788"/>
                  <a:pt x="1614" y="794"/>
                  <a:pt x="1614" y="801"/>
                </a:cubicBezTo>
                <a:cubicBezTo>
                  <a:pt x="1614" y="808"/>
                  <a:pt x="1620" y="814"/>
                  <a:pt x="1627" y="814"/>
                </a:cubicBezTo>
                <a:close/>
                <a:moveTo>
                  <a:pt x="1666" y="814"/>
                </a:moveTo>
                <a:cubicBezTo>
                  <a:pt x="1673" y="814"/>
                  <a:pt x="1679" y="808"/>
                  <a:pt x="1679" y="801"/>
                </a:cubicBezTo>
                <a:cubicBezTo>
                  <a:pt x="1679" y="794"/>
                  <a:pt x="1673" y="788"/>
                  <a:pt x="1666" y="788"/>
                </a:cubicBezTo>
                <a:cubicBezTo>
                  <a:pt x="1659" y="788"/>
                  <a:pt x="1653" y="794"/>
                  <a:pt x="1653" y="801"/>
                </a:cubicBezTo>
                <a:cubicBezTo>
                  <a:pt x="1653" y="808"/>
                  <a:pt x="1659" y="814"/>
                  <a:pt x="1666" y="814"/>
                </a:cubicBezTo>
                <a:close/>
                <a:moveTo>
                  <a:pt x="1705" y="814"/>
                </a:moveTo>
                <a:cubicBezTo>
                  <a:pt x="1713" y="814"/>
                  <a:pt x="1718" y="808"/>
                  <a:pt x="1718" y="801"/>
                </a:cubicBezTo>
                <a:cubicBezTo>
                  <a:pt x="1718" y="794"/>
                  <a:pt x="1713" y="788"/>
                  <a:pt x="1705" y="788"/>
                </a:cubicBezTo>
                <a:cubicBezTo>
                  <a:pt x="1698" y="788"/>
                  <a:pt x="1693" y="794"/>
                  <a:pt x="1693" y="801"/>
                </a:cubicBezTo>
                <a:cubicBezTo>
                  <a:pt x="1693" y="808"/>
                  <a:pt x="1698" y="814"/>
                  <a:pt x="1705" y="814"/>
                </a:cubicBezTo>
                <a:close/>
                <a:moveTo>
                  <a:pt x="1745" y="814"/>
                </a:moveTo>
                <a:cubicBezTo>
                  <a:pt x="1752" y="814"/>
                  <a:pt x="1758" y="808"/>
                  <a:pt x="1758" y="801"/>
                </a:cubicBezTo>
                <a:cubicBezTo>
                  <a:pt x="1758" y="794"/>
                  <a:pt x="1752" y="788"/>
                  <a:pt x="1745" y="788"/>
                </a:cubicBezTo>
                <a:cubicBezTo>
                  <a:pt x="1738" y="788"/>
                  <a:pt x="1732" y="794"/>
                  <a:pt x="1732" y="801"/>
                </a:cubicBezTo>
                <a:cubicBezTo>
                  <a:pt x="1732" y="808"/>
                  <a:pt x="1738" y="814"/>
                  <a:pt x="1745" y="814"/>
                </a:cubicBezTo>
                <a:close/>
                <a:moveTo>
                  <a:pt x="1784" y="814"/>
                </a:moveTo>
                <a:cubicBezTo>
                  <a:pt x="1791" y="814"/>
                  <a:pt x="1797" y="808"/>
                  <a:pt x="1797" y="801"/>
                </a:cubicBezTo>
                <a:cubicBezTo>
                  <a:pt x="1797" y="794"/>
                  <a:pt x="1791" y="788"/>
                  <a:pt x="1784" y="788"/>
                </a:cubicBezTo>
                <a:cubicBezTo>
                  <a:pt x="1777" y="788"/>
                  <a:pt x="1772" y="794"/>
                  <a:pt x="1772" y="801"/>
                </a:cubicBezTo>
                <a:cubicBezTo>
                  <a:pt x="1772" y="808"/>
                  <a:pt x="1777" y="814"/>
                  <a:pt x="1784" y="814"/>
                </a:cubicBezTo>
                <a:close/>
                <a:moveTo>
                  <a:pt x="1824" y="814"/>
                </a:moveTo>
                <a:cubicBezTo>
                  <a:pt x="1831" y="814"/>
                  <a:pt x="1836" y="808"/>
                  <a:pt x="1836" y="801"/>
                </a:cubicBezTo>
                <a:cubicBezTo>
                  <a:pt x="1836" y="794"/>
                  <a:pt x="1831" y="788"/>
                  <a:pt x="1824" y="788"/>
                </a:cubicBezTo>
                <a:cubicBezTo>
                  <a:pt x="1817" y="788"/>
                  <a:pt x="1811" y="794"/>
                  <a:pt x="1811" y="801"/>
                </a:cubicBezTo>
                <a:cubicBezTo>
                  <a:pt x="1811" y="808"/>
                  <a:pt x="1817" y="814"/>
                  <a:pt x="1824" y="814"/>
                </a:cubicBezTo>
                <a:close/>
                <a:moveTo>
                  <a:pt x="1890" y="801"/>
                </a:moveTo>
                <a:cubicBezTo>
                  <a:pt x="1890" y="808"/>
                  <a:pt x="1896" y="814"/>
                  <a:pt x="1903" y="814"/>
                </a:cubicBezTo>
                <a:cubicBezTo>
                  <a:pt x="1910" y="814"/>
                  <a:pt x="1915" y="808"/>
                  <a:pt x="1915" y="801"/>
                </a:cubicBezTo>
                <a:cubicBezTo>
                  <a:pt x="1915" y="794"/>
                  <a:pt x="1910" y="788"/>
                  <a:pt x="1903" y="788"/>
                </a:cubicBezTo>
                <a:cubicBezTo>
                  <a:pt x="1896" y="788"/>
                  <a:pt x="1890" y="794"/>
                  <a:pt x="1890" y="801"/>
                </a:cubicBezTo>
                <a:close/>
                <a:moveTo>
                  <a:pt x="1942" y="814"/>
                </a:moveTo>
                <a:cubicBezTo>
                  <a:pt x="1949" y="814"/>
                  <a:pt x="1955" y="808"/>
                  <a:pt x="1955" y="801"/>
                </a:cubicBezTo>
                <a:cubicBezTo>
                  <a:pt x="1955" y="794"/>
                  <a:pt x="1949" y="788"/>
                  <a:pt x="1942" y="788"/>
                </a:cubicBezTo>
                <a:cubicBezTo>
                  <a:pt x="1935" y="788"/>
                  <a:pt x="1929" y="794"/>
                  <a:pt x="1929" y="801"/>
                </a:cubicBezTo>
                <a:cubicBezTo>
                  <a:pt x="1929" y="808"/>
                  <a:pt x="1935" y="814"/>
                  <a:pt x="1942" y="814"/>
                </a:cubicBezTo>
                <a:close/>
                <a:moveTo>
                  <a:pt x="2021" y="788"/>
                </a:moveTo>
                <a:cubicBezTo>
                  <a:pt x="2014" y="788"/>
                  <a:pt x="2008" y="794"/>
                  <a:pt x="2008" y="801"/>
                </a:cubicBezTo>
                <a:cubicBezTo>
                  <a:pt x="2008" y="808"/>
                  <a:pt x="2014" y="814"/>
                  <a:pt x="2021" y="814"/>
                </a:cubicBezTo>
                <a:cubicBezTo>
                  <a:pt x="2028" y="814"/>
                  <a:pt x="2034" y="808"/>
                  <a:pt x="2034" y="801"/>
                </a:cubicBezTo>
                <a:cubicBezTo>
                  <a:pt x="2034" y="794"/>
                  <a:pt x="2028" y="788"/>
                  <a:pt x="2021" y="788"/>
                </a:cubicBezTo>
                <a:close/>
                <a:moveTo>
                  <a:pt x="2060" y="814"/>
                </a:moveTo>
                <a:cubicBezTo>
                  <a:pt x="2067" y="814"/>
                  <a:pt x="2073" y="808"/>
                  <a:pt x="2073" y="801"/>
                </a:cubicBezTo>
                <a:cubicBezTo>
                  <a:pt x="2073" y="794"/>
                  <a:pt x="2067" y="788"/>
                  <a:pt x="2060" y="788"/>
                </a:cubicBezTo>
                <a:cubicBezTo>
                  <a:pt x="2053" y="788"/>
                  <a:pt x="2048" y="794"/>
                  <a:pt x="2048" y="801"/>
                </a:cubicBezTo>
                <a:cubicBezTo>
                  <a:pt x="2048" y="808"/>
                  <a:pt x="2053" y="814"/>
                  <a:pt x="2060" y="814"/>
                </a:cubicBezTo>
                <a:close/>
                <a:moveTo>
                  <a:pt x="2100" y="814"/>
                </a:moveTo>
                <a:cubicBezTo>
                  <a:pt x="2107" y="814"/>
                  <a:pt x="2112" y="808"/>
                  <a:pt x="2112" y="801"/>
                </a:cubicBezTo>
                <a:cubicBezTo>
                  <a:pt x="2112" y="794"/>
                  <a:pt x="2107" y="788"/>
                  <a:pt x="2100" y="788"/>
                </a:cubicBezTo>
                <a:cubicBezTo>
                  <a:pt x="2093" y="788"/>
                  <a:pt x="2087" y="794"/>
                  <a:pt x="2087" y="801"/>
                </a:cubicBezTo>
                <a:cubicBezTo>
                  <a:pt x="2087" y="808"/>
                  <a:pt x="2093" y="814"/>
                  <a:pt x="2100" y="814"/>
                </a:cubicBezTo>
                <a:close/>
                <a:moveTo>
                  <a:pt x="2139" y="814"/>
                </a:moveTo>
                <a:cubicBezTo>
                  <a:pt x="2146" y="814"/>
                  <a:pt x="2152" y="808"/>
                  <a:pt x="2152" y="801"/>
                </a:cubicBezTo>
                <a:cubicBezTo>
                  <a:pt x="2152" y="794"/>
                  <a:pt x="2146" y="788"/>
                  <a:pt x="2139" y="788"/>
                </a:cubicBezTo>
                <a:cubicBezTo>
                  <a:pt x="2132" y="788"/>
                  <a:pt x="2126" y="794"/>
                  <a:pt x="2126" y="801"/>
                </a:cubicBezTo>
                <a:cubicBezTo>
                  <a:pt x="2126" y="808"/>
                  <a:pt x="2132" y="814"/>
                  <a:pt x="2139" y="814"/>
                </a:cubicBezTo>
                <a:close/>
                <a:moveTo>
                  <a:pt x="2179" y="814"/>
                </a:moveTo>
                <a:cubicBezTo>
                  <a:pt x="2186" y="814"/>
                  <a:pt x="2191" y="808"/>
                  <a:pt x="2191" y="801"/>
                </a:cubicBezTo>
                <a:cubicBezTo>
                  <a:pt x="2191" y="794"/>
                  <a:pt x="2186" y="788"/>
                  <a:pt x="2179" y="788"/>
                </a:cubicBezTo>
                <a:cubicBezTo>
                  <a:pt x="2172" y="788"/>
                  <a:pt x="2166" y="794"/>
                  <a:pt x="2166" y="801"/>
                </a:cubicBezTo>
                <a:cubicBezTo>
                  <a:pt x="2166" y="808"/>
                  <a:pt x="2172" y="814"/>
                  <a:pt x="2179" y="814"/>
                </a:cubicBezTo>
                <a:close/>
                <a:moveTo>
                  <a:pt x="2218" y="814"/>
                </a:moveTo>
                <a:cubicBezTo>
                  <a:pt x="2225" y="814"/>
                  <a:pt x="2231" y="808"/>
                  <a:pt x="2231" y="801"/>
                </a:cubicBezTo>
                <a:cubicBezTo>
                  <a:pt x="2231" y="794"/>
                  <a:pt x="2225" y="788"/>
                  <a:pt x="2218" y="788"/>
                </a:cubicBezTo>
                <a:cubicBezTo>
                  <a:pt x="2211" y="788"/>
                  <a:pt x="2205" y="794"/>
                  <a:pt x="2205" y="801"/>
                </a:cubicBezTo>
                <a:cubicBezTo>
                  <a:pt x="2205" y="808"/>
                  <a:pt x="2211" y="814"/>
                  <a:pt x="2218" y="814"/>
                </a:cubicBezTo>
                <a:close/>
                <a:moveTo>
                  <a:pt x="2257" y="814"/>
                </a:moveTo>
                <a:cubicBezTo>
                  <a:pt x="2264" y="814"/>
                  <a:pt x="2270" y="808"/>
                  <a:pt x="2270" y="801"/>
                </a:cubicBezTo>
                <a:cubicBezTo>
                  <a:pt x="2270" y="794"/>
                  <a:pt x="2264" y="788"/>
                  <a:pt x="2257" y="788"/>
                </a:cubicBezTo>
                <a:cubicBezTo>
                  <a:pt x="2250" y="788"/>
                  <a:pt x="2245" y="794"/>
                  <a:pt x="2245" y="801"/>
                </a:cubicBezTo>
                <a:cubicBezTo>
                  <a:pt x="2245" y="808"/>
                  <a:pt x="2250" y="814"/>
                  <a:pt x="2257" y="814"/>
                </a:cubicBezTo>
                <a:close/>
                <a:moveTo>
                  <a:pt x="2297" y="814"/>
                </a:moveTo>
                <a:cubicBezTo>
                  <a:pt x="2304" y="814"/>
                  <a:pt x="2310" y="808"/>
                  <a:pt x="2310" y="801"/>
                </a:cubicBezTo>
                <a:cubicBezTo>
                  <a:pt x="2310" y="794"/>
                  <a:pt x="2304" y="788"/>
                  <a:pt x="2297" y="788"/>
                </a:cubicBezTo>
                <a:cubicBezTo>
                  <a:pt x="2290" y="788"/>
                  <a:pt x="2284" y="794"/>
                  <a:pt x="2284" y="801"/>
                </a:cubicBezTo>
                <a:cubicBezTo>
                  <a:pt x="2284" y="808"/>
                  <a:pt x="2290" y="814"/>
                  <a:pt x="2297" y="814"/>
                </a:cubicBezTo>
                <a:close/>
                <a:moveTo>
                  <a:pt x="2336" y="814"/>
                </a:moveTo>
                <a:cubicBezTo>
                  <a:pt x="2343" y="814"/>
                  <a:pt x="2349" y="808"/>
                  <a:pt x="2349" y="801"/>
                </a:cubicBezTo>
                <a:cubicBezTo>
                  <a:pt x="2349" y="794"/>
                  <a:pt x="2343" y="788"/>
                  <a:pt x="2336" y="788"/>
                </a:cubicBezTo>
                <a:cubicBezTo>
                  <a:pt x="2329" y="788"/>
                  <a:pt x="2323" y="794"/>
                  <a:pt x="2323" y="801"/>
                </a:cubicBezTo>
                <a:cubicBezTo>
                  <a:pt x="2323" y="808"/>
                  <a:pt x="2329" y="814"/>
                  <a:pt x="2336" y="814"/>
                </a:cubicBezTo>
                <a:close/>
                <a:moveTo>
                  <a:pt x="2376" y="814"/>
                </a:moveTo>
                <a:cubicBezTo>
                  <a:pt x="2383" y="814"/>
                  <a:pt x="2388" y="808"/>
                  <a:pt x="2388" y="801"/>
                </a:cubicBezTo>
                <a:cubicBezTo>
                  <a:pt x="2388" y="794"/>
                  <a:pt x="2383" y="788"/>
                  <a:pt x="2376" y="788"/>
                </a:cubicBezTo>
                <a:cubicBezTo>
                  <a:pt x="2369" y="788"/>
                  <a:pt x="2363" y="794"/>
                  <a:pt x="2363" y="801"/>
                </a:cubicBezTo>
                <a:cubicBezTo>
                  <a:pt x="2363" y="808"/>
                  <a:pt x="2369" y="814"/>
                  <a:pt x="2376" y="814"/>
                </a:cubicBezTo>
                <a:close/>
                <a:moveTo>
                  <a:pt x="2415" y="814"/>
                </a:moveTo>
                <a:cubicBezTo>
                  <a:pt x="2422" y="814"/>
                  <a:pt x="2428" y="808"/>
                  <a:pt x="2428" y="801"/>
                </a:cubicBezTo>
                <a:cubicBezTo>
                  <a:pt x="2428" y="794"/>
                  <a:pt x="2422" y="788"/>
                  <a:pt x="2415" y="788"/>
                </a:cubicBezTo>
                <a:cubicBezTo>
                  <a:pt x="2408" y="788"/>
                  <a:pt x="2402" y="794"/>
                  <a:pt x="2402" y="801"/>
                </a:cubicBezTo>
                <a:cubicBezTo>
                  <a:pt x="2402" y="808"/>
                  <a:pt x="2408" y="814"/>
                  <a:pt x="2415" y="814"/>
                </a:cubicBezTo>
                <a:close/>
                <a:moveTo>
                  <a:pt x="2455" y="814"/>
                </a:moveTo>
                <a:cubicBezTo>
                  <a:pt x="2462" y="814"/>
                  <a:pt x="2467" y="808"/>
                  <a:pt x="2467" y="801"/>
                </a:cubicBezTo>
                <a:cubicBezTo>
                  <a:pt x="2467" y="794"/>
                  <a:pt x="2462" y="788"/>
                  <a:pt x="2455" y="788"/>
                </a:cubicBezTo>
                <a:cubicBezTo>
                  <a:pt x="2447" y="788"/>
                  <a:pt x="2442" y="794"/>
                  <a:pt x="2442" y="801"/>
                </a:cubicBezTo>
                <a:cubicBezTo>
                  <a:pt x="2442" y="808"/>
                  <a:pt x="2447" y="814"/>
                  <a:pt x="2455" y="814"/>
                </a:cubicBezTo>
                <a:close/>
                <a:moveTo>
                  <a:pt x="2494" y="814"/>
                </a:moveTo>
                <a:cubicBezTo>
                  <a:pt x="2501" y="814"/>
                  <a:pt x="2507" y="808"/>
                  <a:pt x="2507" y="801"/>
                </a:cubicBezTo>
                <a:cubicBezTo>
                  <a:pt x="2507" y="794"/>
                  <a:pt x="2501" y="788"/>
                  <a:pt x="2494" y="788"/>
                </a:cubicBezTo>
                <a:cubicBezTo>
                  <a:pt x="2487" y="788"/>
                  <a:pt x="2481" y="794"/>
                  <a:pt x="2481" y="801"/>
                </a:cubicBezTo>
                <a:cubicBezTo>
                  <a:pt x="2481" y="808"/>
                  <a:pt x="2487" y="814"/>
                  <a:pt x="2494" y="814"/>
                </a:cubicBezTo>
                <a:close/>
                <a:moveTo>
                  <a:pt x="2533" y="814"/>
                </a:moveTo>
                <a:cubicBezTo>
                  <a:pt x="2540" y="814"/>
                  <a:pt x="2546" y="808"/>
                  <a:pt x="2546" y="801"/>
                </a:cubicBezTo>
                <a:cubicBezTo>
                  <a:pt x="2546" y="794"/>
                  <a:pt x="2540" y="788"/>
                  <a:pt x="2533" y="788"/>
                </a:cubicBezTo>
                <a:cubicBezTo>
                  <a:pt x="2526" y="788"/>
                  <a:pt x="2521" y="794"/>
                  <a:pt x="2521" y="801"/>
                </a:cubicBezTo>
                <a:cubicBezTo>
                  <a:pt x="2521" y="808"/>
                  <a:pt x="2526" y="814"/>
                  <a:pt x="2533" y="814"/>
                </a:cubicBezTo>
                <a:close/>
                <a:moveTo>
                  <a:pt x="2573" y="814"/>
                </a:moveTo>
                <a:cubicBezTo>
                  <a:pt x="2580" y="814"/>
                  <a:pt x="2586" y="808"/>
                  <a:pt x="2586" y="801"/>
                </a:cubicBezTo>
                <a:cubicBezTo>
                  <a:pt x="2586" y="794"/>
                  <a:pt x="2580" y="788"/>
                  <a:pt x="2573" y="788"/>
                </a:cubicBezTo>
                <a:cubicBezTo>
                  <a:pt x="2566" y="788"/>
                  <a:pt x="2560" y="794"/>
                  <a:pt x="2560" y="801"/>
                </a:cubicBezTo>
                <a:cubicBezTo>
                  <a:pt x="2560" y="808"/>
                  <a:pt x="2566" y="814"/>
                  <a:pt x="2573" y="814"/>
                </a:cubicBezTo>
                <a:close/>
                <a:moveTo>
                  <a:pt x="2612" y="814"/>
                </a:moveTo>
                <a:cubicBezTo>
                  <a:pt x="2619" y="814"/>
                  <a:pt x="2625" y="808"/>
                  <a:pt x="2625" y="801"/>
                </a:cubicBezTo>
                <a:cubicBezTo>
                  <a:pt x="2625" y="794"/>
                  <a:pt x="2619" y="788"/>
                  <a:pt x="2612" y="788"/>
                </a:cubicBezTo>
                <a:cubicBezTo>
                  <a:pt x="2605" y="788"/>
                  <a:pt x="2599" y="794"/>
                  <a:pt x="2599" y="801"/>
                </a:cubicBezTo>
                <a:cubicBezTo>
                  <a:pt x="2599" y="808"/>
                  <a:pt x="2605" y="814"/>
                  <a:pt x="2612" y="814"/>
                </a:cubicBezTo>
                <a:close/>
                <a:moveTo>
                  <a:pt x="2652" y="814"/>
                </a:moveTo>
                <a:cubicBezTo>
                  <a:pt x="2659" y="814"/>
                  <a:pt x="2664" y="808"/>
                  <a:pt x="2664" y="801"/>
                </a:cubicBezTo>
                <a:cubicBezTo>
                  <a:pt x="2664" y="794"/>
                  <a:pt x="2659" y="788"/>
                  <a:pt x="2652" y="788"/>
                </a:cubicBezTo>
                <a:cubicBezTo>
                  <a:pt x="2645" y="788"/>
                  <a:pt x="2639" y="794"/>
                  <a:pt x="2639" y="801"/>
                </a:cubicBezTo>
                <a:cubicBezTo>
                  <a:pt x="2639" y="808"/>
                  <a:pt x="2645" y="814"/>
                  <a:pt x="2652" y="814"/>
                </a:cubicBezTo>
                <a:close/>
                <a:moveTo>
                  <a:pt x="2691" y="814"/>
                </a:moveTo>
                <a:cubicBezTo>
                  <a:pt x="2698" y="814"/>
                  <a:pt x="2704" y="808"/>
                  <a:pt x="2704" y="801"/>
                </a:cubicBezTo>
                <a:cubicBezTo>
                  <a:pt x="2704" y="794"/>
                  <a:pt x="2698" y="788"/>
                  <a:pt x="2691" y="788"/>
                </a:cubicBezTo>
                <a:cubicBezTo>
                  <a:pt x="2684" y="788"/>
                  <a:pt x="2678" y="794"/>
                  <a:pt x="2678" y="801"/>
                </a:cubicBezTo>
                <a:cubicBezTo>
                  <a:pt x="2678" y="808"/>
                  <a:pt x="2684" y="814"/>
                  <a:pt x="2691" y="814"/>
                </a:cubicBezTo>
                <a:close/>
                <a:moveTo>
                  <a:pt x="2730" y="814"/>
                </a:moveTo>
                <a:cubicBezTo>
                  <a:pt x="2738" y="814"/>
                  <a:pt x="2743" y="808"/>
                  <a:pt x="2743" y="801"/>
                </a:cubicBezTo>
                <a:cubicBezTo>
                  <a:pt x="2743" y="794"/>
                  <a:pt x="2738" y="788"/>
                  <a:pt x="2730" y="788"/>
                </a:cubicBezTo>
                <a:cubicBezTo>
                  <a:pt x="2723" y="788"/>
                  <a:pt x="2718" y="794"/>
                  <a:pt x="2718" y="801"/>
                </a:cubicBezTo>
                <a:cubicBezTo>
                  <a:pt x="2718" y="808"/>
                  <a:pt x="2723" y="814"/>
                  <a:pt x="2730" y="814"/>
                </a:cubicBezTo>
                <a:close/>
                <a:moveTo>
                  <a:pt x="2770" y="814"/>
                </a:moveTo>
                <a:cubicBezTo>
                  <a:pt x="2777" y="814"/>
                  <a:pt x="2783" y="808"/>
                  <a:pt x="2783" y="801"/>
                </a:cubicBezTo>
                <a:cubicBezTo>
                  <a:pt x="2783" y="794"/>
                  <a:pt x="2777" y="788"/>
                  <a:pt x="2770" y="788"/>
                </a:cubicBezTo>
                <a:cubicBezTo>
                  <a:pt x="2763" y="788"/>
                  <a:pt x="2757" y="794"/>
                  <a:pt x="2757" y="801"/>
                </a:cubicBezTo>
                <a:cubicBezTo>
                  <a:pt x="2757" y="808"/>
                  <a:pt x="2763" y="814"/>
                  <a:pt x="2770" y="814"/>
                </a:cubicBezTo>
                <a:close/>
                <a:moveTo>
                  <a:pt x="2809" y="814"/>
                </a:moveTo>
                <a:cubicBezTo>
                  <a:pt x="2816" y="814"/>
                  <a:pt x="2822" y="808"/>
                  <a:pt x="2822" y="801"/>
                </a:cubicBezTo>
                <a:cubicBezTo>
                  <a:pt x="2822" y="794"/>
                  <a:pt x="2816" y="788"/>
                  <a:pt x="2809" y="788"/>
                </a:cubicBezTo>
                <a:cubicBezTo>
                  <a:pt x="2802" y="788"/>
                  <a:pt x="2797" y="794"/>
                  <a:pt x="2797" y="801"/>
                </a:cubicBezTo>
                <a:cubicBezTo>
                  <a:pt x="2797" y="808"/>
                  <a:pt x="2802" y="814"/>
                  <a:pt x="2809" y="814"/>
                </a:cubicBezTo>
                <a:close/>
                <a:moveTo>
                  <a:pt x="2849" y="814"/>
                </a:moveTo>
                <a:cubicBezTo>
                  <a:pt x="2856" y="814"/>
                  <a:pt x="2862" y="808"/>
                  <a:pt x="2862" y="801"/>
                </a:cubicBezTo>
                <a:cubicBezTo>
                  <a:pt x="2862" y="794"/>
                  <a:pt x="2856" y="788"/>
                  <a:pt x="2849" y="788"/>
                </a:cubicBezTo>
                <a:cubicBezTo>
                  <a:pt x="2842" y="788"/>
                  <a:pt x="2836" y="794"/>
                  <a:pt x="2836" y="801"/>
                </a:cubicBezTo>
                <a:cubicBezTo>
                  <a:pt x="2836" y="808"/>
                  <a:pt x="2842" y="814"/>
                  <a:pt x="2849" y="814"/>
                </a:cubicBezTo>
                <a:close/>
                <a:moveTo>
                  <a:pt x="2888" y="814"/>
                </a:moveTo>
                <a:cubicBezTo>
                  <a:pt x="2895" y="814"/>
                  <a:pt x="2901" y="808"/>
                  <a:pt x="2901" y="801"/>
                </a:cubicBezTo>
                <a:cubicBezTo>
                  <a:pt x="2901" y="794"/>
                  <a:pt x="2895" y="788"/>
                  <a:pt x="2888" y="788"/>
                </a:cubicBezTo>
                <a:cubicBezTo>
                  <a:pt x="2881" y="788"/>
                  <a:pt x="2875" y="794"/>
                  <a:pt x="2875" y="801"/>
                </a:cubicBezTo>
                <a:cubicBezTo>
                  <a:pt x="2875" y="808"/>
                  <a:pt x="2881" y="814"/>
                  <a:pt x="2888" y="814"/>
                </a:cubicBezTo>
                <a:close/>
                <a:moveTo>
                  <a:pt x="2928" y="814"/>
                </a:moveTo>
                <a:cubicBezTo>
                  <a:pt x="2935" y="814"/>
                  <a:pt x="2940" y="808"/>
                  <a:pt x="2940" y="801"/>
                </a:cubicBezTo>
                <a:cubicBezTo>
                  <a:pt x="2940" y="794"/>
                  <a:pt x="2935" y="788"/>
                  <a:pt x="2928" y="788"/>
                </a:cubicBezTo>
                <a:cubicBezTo>
                  <a:pt x="2921" y="788"/>
                  <a:pt x="2915" y="794"/>
                  <a:pt x="2915" y="801"/>
                </a:cubicBezTo>
                <a:cubicBezTo>
                  <a:pt x="2915" y="808"/>
                  <a:pt x="2921" y="814"/>
                  <a:pt x="2928" y="814"/>
                </a:cubicBezTo>
                <a:close/>
                <a:moveTo>
                  <a:pt x="602" y="828"/>
                </a:moveTo>
                <a:cubicBezTo>
                  <a:pt x="595" y="828"/>
                  <a:pt x="589" y="834"/>
                  <a:pt x="589" y="841"/>
                </a:cubicBezTo>
                <a:cubicBezTo>
                  <a:pt x="589" y="848"/>
                  <a:pt x="595" y="853"/>
                  <a:pt x="602" y="853"/>
                </a:cubicBezTo>
                <a:cubicBezTo>
                  <a:pt x="609" y="853"/>
                  <a:pt x="614" y="848"/>
                  <a:pt x="614" y="841"/>
                </a:cubicBezTo>
                <a:cubicBezTo>
                  <a:pt x="614" y="834"/>
                  <a:pt x="609" y="828"/>
                  <a:pt x="602" y="828"/>
                </a:cubicBezTo>
                <a:close/>
                <a:moveTo>
                  <a:pt x="641" y="853"/>
                </a:moveTo>
                <a:cubicBezTo>
                  <a:pt x="648" y="853"/>
                  <a:pt x="654" y="848"/>
                  <a:pt x="654" y="841"/>
                </a:cubicBezTo>
                <a:cubicBezTo>
                  <a:pt x="654" y="834"/>
                  <a:pt x="648" y="828"/>
                  <a:pt x="641" y="828"/>
                </a:cubicBezTo>
                <a:cubicBezTo>
                  <a:pt x="634" y="828"/>
                  <a:pt x="628" y="834"/>
                  <a:pt x="628" y="841"/>
                </a:cubicBezTo>
                <a:cubicBezTo>
                  <a:pt x="628" y="848"/>
                  <a:pt x="634" y="853"/>
                  <a:pt x="641" y="853"/>
                </a:cubicBezTo>
                <a:close/>
                <a:moveTo>
                  <a:pt x="680" y="853"/>
                </a:moveTo>
                <a:cubicBezTo>
                  <a:pt x="687" y="853"/>
                  <a:pt x="693" y="848"/>
                  <a:pt x="693" y="841"/>
                </a:cubicBezTo>
                <a:cubicBezTo>
                  <a:pt x="693" y="834"/>
                  <a:pt x="687" y="828"/>
                  <a:pt x="680" y="828"/>
                </a:cubicBezTo>
                <a:cubicBezTo>
                  <a:pt x="673" y="828"/>
                  <a:pt x="668" y="834"/>
                  <a:pt x="668" y="841"/>
                </a:cubicBezTo>
                <a:cubicBezTo>
                  <a:pt x="668" y="848"/>
                  <a:pt x="673" y="853"/>
                  <a:pt x="680" y="853"/>
                </a:cubicBezTo>
                <a:close/>
                <a:moveTo>
                  <a:pt x="878" y="828"/>
                </a:moveTo>
                <a:cubicBezTo>
                  <a:pt x="871" y="828"/>
                  <a:pt x="865" y="834"/>
                  <a:pt x="865" y="841"/>
                </a:cubicBezTo>
                <a:cubicBezTo>
                  <a:pt x="865" y="848"/>
                  <a:pt x="871" y="853"/>
                  <a:pt x="878" y="853"/>
                </a:cubicBezTo>
                <a:cubicBezTo>
                  <a:pt x="885" y="853"/>
                  <a:pt x="890" y="848"/>
                  <a:pt x="890" y="841"/>
                </a:cubicBezTo>
                <a:cubicBezTo>
                  <a:pt x="890" y="834"/>
                  <a:pt x="885" y="828"/>
                  <a:pt x="878" y="828"/>
                </a:cubicBezTo>
                <a:close/>
                <a:moveTo>
                  <a:pt x="1587" y="853"/>
                </a:moveTo>
                <a:cubicBezTo>
                  <a:pt x="1594" y="853"/>
                  <a:pt x="1600" y="848"/>
                  <a:pt x="1600" y="841"/>
                </a:cubicBezTo>
                <a:cubicBezTo>
                  <a:pt x="1600" y="834"/>
                  <a:pt x="1594" y="828"/>
                  <a:pt x="1587" y="828"/>
                </a:cubicBezTo>
                <a:cubicBezTo>
                  <a:pt x="1580" y="828"/>
                  <a:pt x="1574" y="834"/>
                  <a:pt x="1574" y="841"/>
                </a:cubicBezTo>
                <a:cubicBezTo>
                  <a:pt x="1574" y="848"/>
                  <a:pt x="1580" y="853"/>
                  <a:pt x="1587" y="853"/>
                </a:cubicBezTo>
                <a:close/>
                <a:moveTo>
                  <a:pt x="1627" y="853"/>
                </a:moveTo>
                <a:cubicBezTo>
                  <a:pt x="1634" y="853"/>
                  <a:pt x="1639" y="848"/>
                  <a:pt x="1639" y="841"/>
                </a:cubicBezTo>
                <a:cubicBezTo>
                  <a:pt x="1639" y="834"/>
                  <a:pt x="1634" y="828"/>
                  <a:pt x="1627" y="828"/>
                </a:cubicBezTo>
                <a:cubicBezTo>
                  <a:pt x="1620" y="828"/>
                  <a:pt x="1614" y="834"/>
                  <a:pt x="1614" y="841"/>
                </a:cubicBezTo>
                <a:cubicBezTo>
                  <a:pt x="1614" y="848"/>
                  <a:pt x="1620" y="853"/>
                  <a:pt x="1627" y="853"/>
                </a:cubicBezTo>
                <a:close/>
                <a:moveTo>
                  <a:pt x="1666" y="853"/>
                </a:moveTo>
                <a:cubicBezTo>
                  <a:pt x="1673" y="853"/>
                  <a:pt x="1679" y="848"/>
                  <a:pt x="1679" y="841"/>
                </a:cubicBezTo>
                <a:cubicBezTo>
                  <a:pt x="1679" y="834"/>
                  <a:pt x="1673" y="828"/>
                  <a:pt x="1666" y="828"/>
                </a:cubicBezTo>
                <a:cubicBezTo>
                  <a:pt x="1659" y="828"/>
                  <a:pt x="1653" y="834"/>
                  <a:pt x="1653" y="841"/>
                </a:cubicBezTo>
                <a:cubicBezTo>
                  <a:pt x="1653" y="848"/>
                  <a:pt x="1659" y="853"/>
                  <a:pt x="1666" y="853"/>
                </a:cubicBezTo>
                <a:close/>
                <a:moveTo>
                  <a:pt x="1705" y="853"/>
                </a:moveTo>
                <a:cubicBezTo>
                  <a:pt x="1713" y="853"/>
                  <a:pt x="1718" y="848"/>
                  <a:pt x="1718" y="841"/>
                </a:cubicBezTo>
                <a:cubicBezTo>
                  <a:pt x="1718" y="834"/>
                  <a:pt x="1713" y="828"/>
                  <a:pt x="1705" y="828"/>
                </a:cubicBezTo>
                <a:cubicBezTo>
                  <a:pt x="1698" y="828"/>
                  <a:pt x="1693" y="834"/>
                  <a:pt x="1693" y="841"/>
                </a:cubicBezTo>
                <a:cubicBezTo>
                  <a:pt x="1693" y="848"/>
                  <a:pt x="1698" y="853"/>
                  <a:pt x="1705" y="853"/>
                </a:cubicBezTo>
                <a:close/>
                <a:moveTo>
                  <a:pt x="1745" y="853"/>
                </a:moveTo>
                <a:cubicBezTo>
                  <a:pt x="1752" y="853"/>
                  <a:pt x="1758" y="848"/>
                  <a:pt x="1758" y="841"/>
                </a:cubicBezTo>
                <a:cubicBezTo>
                  <a:pt x="1758" y="834"/>
                  <a:pt x="1752" y="828"/>
                  <a:pt x="1745" y="828"/>
                </a:cubicBezTo>
                <a:cubicBezTo>
                  <a:pt x="1738" y="828"/>
                  <a:pt x="1732" y="834"/>
                  <a:pt x="1732" y="841"/>
                </a:cubicBezTo>
                <a:cubicBezTo>
                  <a:pt x="1732" y="848"/>
                  <a:pt x="1738" y="853"/>
                  <a:pt x="1745" y="853"/>
                </a:cubicBezTo>
                <a:close/>
                <a:moveTo>
                  <a:pt x="1784" y="853"/>
                </a:moveTo>
                <a:cubicBezTo>
                  <a:pt x="1791" y="853"/>
                  <a:pt x="1797" y="848"/>
                  <a:pt x="1797" y="841"/>
                </a:cubicBezTo>
                <a:cubicBezTo>
                  <a:pt x="1797" y="834"/>
                  <a:pt x="1791" y="828"/>
                  <a:pt x="1784" y="828"/>
                </a:cubicBezTo>
                <a:cubicBezTo>
                  <a:pt x="1777" y="828"/>
                  <a:pt x="1772" y="834"/>
                  <a:pt x="1772" y="841"/>
                </a:cubicBezTo>
                <a:cubicBezTo>
                  <a:pt x="1772" y="848"/>
                  <a:pt x="1777" y="853"/>
                  <a:pt x="1784" y="853"/>
                </a:cubicBezTo>
                <a:close/>
                <a:moveTo>
                  <a:pt x="1824" y="853"/>
                </a:moveTo>
                <a:cubicBezTo>
                  <a:pt x="1831" y="853"/>
                  <a:pt x="1836" y="848"/>
                  <a:pt x="1836" y="841"/>
                </a:cubicBezTo>
                <a:cubicBezTo>
                  <a:pt x="1836" y="834"/>
                  <a:pt x="1831" y="828"/>
                  <a:pt x="1824" y="828"/>
                </a:cubicBezTo>
                <a:cubicBezTo>
                  <a:pt x="1817" y="828"/>
                  <a:pt x="1811" y="834"/>
                  <a:pt x="1811" y="841"/>
                </a:cubicBezTo>
                <a:cubicBezTo>
                  <a:pt x="1811" y="848"/>
                  <a:pt x="1817" y="853"/>
                  <a:pt x="1824" y="853"/>
                </a:cubicBezTo>
                <a:close/>
                <a:moveTo>
                  <a:pt x="1863" y="853"/>
                </a:moveTo>
                <a:cubicBezTo>
                  <a:pt x="1870" y="853"/>
                  <a:pt x="1876" y="848"/>
                  <a:pt x="1876" y="841"/>
                </a:cubicBezTo>
                <a:cubicBezTo>
                  <a:pt x="1876" y="834"/>
                  <a:pt x="1870" y="828"/>
                  <a:pt x="1863" y="828"/>
                </a:cubicBezTo>
                <a:cubicBezTo>
                  <a:pt x="1856" y="828"/>
                  <a:pt x="1850" y="834"/>
                  <a:pt x="1850" y="841"/>
                </a:cubicBezTo>
                <a:cubicBezTo>
                  <a:pt x="1850" y="848"/>
                  <a:pt x="1856" y="853"/>
                  <a:pt x="1863" y="853"/>
                </a:cubicBezTo>
                <a:close/>
                <a:moveTo>
                  <a:pt x="1903" y="853"/>
                </a:moveTo>
                <a:cubicBezTo>
                  <a:pt x="1910" y="853"/>
                  <a:pt x="1915" y="848"/>
                  <a:pt x="1915" y="841"/>
                </a:cubicBezTo>
                <a:cubicBezTo>
                  <a:pt x="1915" y="834"/>
                  <a:pt x="1910" y="828"/>
                  <a:pt x="1903" y="828"/>
                </a:cubicBezTo>
                <a:cubicBezTo>
                  <a:pt x="1896" y="828"/>
                  <a:pt x="1890" y="834"/>
                  <a:pt x="1890" y="841"/>
                </a:cubicBezTo>
                <a:cubicBezTo>
                  <a:pt x="1890" y="848"/>
                  <a:pt x="1896" y="853"/>
                  <a:pt x="1903" y="853"/>
                </a:cubicBezTo>
                <a:close/>
                <a:moveTo>
                  <a:pt x="1942" y="853"/>
                </a:moveTo>
                <a:cubicBezTo>
                  <a:pt x="1949" y="853"/>
                  <a:pt x="1955" y="848"/>
                  <a:pt x="1955" y="841"/>
                </a:cubicBezTo>
                <a:cubicBezTo>
                  <a:pt x="1955" y="834"/>
                  <a:pt x="1949" y="828"/>
                  <a:pt x="1942" y="828"/>
                </a:cubicBezTo>
                <a:cubicBezTo>
                  <a:pt x="1935" y="828"/>
                  <a:pt x="1929" y="834"/>
                  <a:pt x="1929" y="841"/>
                </a:cubicBezTo>
                <a:cubicBezTo>
                  <a:pt x="1929" y="848"/>
                  <a:pt x="1935" y="853"/>
                  <a:pt x="1942" y="853"/>
                </a:cubicBezTo>
                <a:close/>
                <a:moveTo>
                  <a:pt x="1981" y="853"/>
                </a:moveTo>
                <a:cubicBezTo>
                  <a:pt x="1988" y="853"/>
                  <a:pt x="1994" y="848"/>
                  <a:pt x="1994" y="841"/>
                </a:cubicBezTo>
                <a:cubicBezTo>
                  <a:pt x="1994" y="834"/>
                  <a:pt x="1988" y="828"/>
                  <a:pt x="1981" y="828"/>
                </a:cubicBezTo>
                <a:cubicBezTo>
                  <a:pt x="1974" y="828"/>
                  <a:pt x="1969" y="834"/>
                  <a:pt x="1969" y="841"/>
                </a:cubicBezTo>
                <a:cubicBezTo>
                  <a:pt x="1969" y="848"/>
                  <a:pt x="1974" y="853"/>
                  <a:pt x="1981" y="853"/>
                </a:cubicBezTo>
                <a:close/>
                <a:moveTo>
                  <a:pt x="2021" y="853"/>
                </a:moveTo>
                <a:cubicBezTo>
                  <a:pt x="2028" y="853"/>
                  <a:pt x="2034" y="848"/>
                  <a:pt x="2034" y="841"/>
                </a:cubicBezTo>
                <a:cubicBezTo>
                  <a:pt x="2034" y="834"/>
                  <a:pt x="2028" y="828"/>
                  <a:pt x="2021" y="828"/>
                </a:cubicBezTo>
                <a:cubicBezTo>
                  <a:pt x="2014" y="828"/>
                  <a:pt x="2008" y="834"/>
                  <a:pt x="2008" y="841"/>
                </a:cubicBezTo>
                <a:cubicBezTo>
                  <a:pt x="2008" y="848"/>
                  <a:pt x="2014" y="853"/>
                  <a:pt x="2021" y="853"/>
                </a:cubicBezTo>
                <a:close/>
                <a:moveTo>
                  <a:pt x="2060" y="853"/>
                </a:moveTo>
                <a:cubicBezTo>
                  <a:pt x="2067" y="853"/>
                  <a:pt x="2073" y="848"/>
                  <a:pt x="2073" y="841"/>
                </a:cubicBezTo>
                <a:cubicBezTo>
                  <a:pt x="2073" y="834"/>
                  <a:pt x="2067" y="828"/>
                  <a:pt x="2060" y="828"/>
                </a:cubicBezTo>
                <a:cubicBezTo>
                  <a:pt x="2053" y="828"/>
                  <a:pt x="2048" y="834"/>
                  <a:pt x="2048" y="841"/>
                </a:cubicBezTo>
                <a:cubicBezTo>
                  <a:pt x="2048" y="848"/>
                  <a:pt x="2053" y="853"/>
                  <a:pt x="2060" y="853"/>
                </a:cubicBezTo>
                <a:close/>
                <a:moveTo>
                  <a:pt x="2100" y="853"/>
                </a:moveTo>
                <a:cubicBezTo>
                  <a:pt x="2107" y="853"/>
                  <a:pt x="2112" y="848"/>
                  <a:pt x="2112" y="841"/>
                </a:cubicBezTo>
                <a:cubicBezTo>
                  <a:pt x="2112" y="834"/>
                  <a:pt x="2107" y="828"/>
                  <a:pt x="2100" y="828"/>
                </a:cubicBezTo>
                <a:cubicBezTo>
                  <a:pt x="2093" y="828"/>
                  <a:pt x="2087" y="834"/>
                  <a:pt x="2087" y="841"/>
                </a:cubicBezTo>
                <a:cubicBezTo>
                  <a:pt x="2087" y="848"/>
                  <a:pt x="2093" y="853"/>
                  <a:pt x="2100" y="853"/>
                </a:cubicBezTo>
                <a:close/>
                <a:moveTo>
                  <a:pt x="2139" y="853"/>
                </a:moveTo>
                <a:cubicBezTo>
                  <a:pt x="2146" y="853"/>
                  <a:pt x="2152" y="848"/>
                  <a:pt x="2152" y="841"/>
                </a:cubicBezTo>
                <a:cubicBezTo>
                  <a:pt x="2152" y="834"/>
                  <a:pt x="2146" y="828"/>
                  <a:pt x="2139" y="828"/>
                </a:cubicBezTo>
                <a:cubicBezTo>
                  <a:pt x="2132" y="828"/>
                  <a:pt x="2126" y="834"/>
                  <a:pt x="2126" y="841"/>
                </a:cubicBezTo>
                <a:cubicBezTo>
                  <a:pt x="2126" y="848"/>
                  <a:pt x="2132" y="853"/>
                  <a:pt x="2139" y="853"/>
                </a:cubicBezTo>
                <a:close/>
                <a:moveTo>
                  <a:pt x="2179" y="853"/>
                </a:moveTo>
                <a:cubicBezTo>
                  <a:pt x="2186" y="853"/>
                  <a:pt x="2191" y="848"/>
                  <a:pt x="2191" y="841"/>
                </a:cubicBezTo>
                <a:cubicBezTo>
                  <a:pt x="2191" y="834"/>
                  <a:pt x="2186" y="828"/>
                  <a:pt x="2179" y="828"/>
                </a:cubicBezTo>
                <a:cubicBezTo>
                  <a:pt x="2172" y="828"/>
                  <a:pt x="2166" y="834"/>
                  <a:pt x="2166" y="841"/>
                </a:cubicBezTo>
                <a:cubicBezTo>
                  <a:pt x="2166" y="848"/>
                  <a:pt x="2172" y="853"/>
                  <a:pt x="2179" y="853"/>
                </a:cubicBezTo>
                <a:close/>
                <a:moveTo>
                  <a:pt x="2257" y="853"/>
                </a:moveTo>
                <a:cubicBezTo>
                  <a:pt x="2264" y="853"/>
                  <a:pt x="2270" y="848"/>
                  <a:pt x="2270" y="841"/>
                </a:cubicBezTo>
                <a:cubicBezTo>
                  <a:pt x="2270" y="834"/>
                  <a:pt x="2264" y="828"/>
                  <a:pt x="2257" y="828"/>
                </a:cubicBezTo>
                <a:cubicBezTo>
                  <a:pt x="2250" y="828"/>
                  <a:pt x="2245" y="834"/>
                  <a:pt x="2245" y="841"/>
                </a:cubicBezTo>
                <a:cubicBezTo>
                  <a:pt x="2245" y="848"/>
                  <a:pt x="2250" y="853"/>
                  <a:pt x="2257" y="853"/>
                </a:cubicBezTo>
                <a:close/>
                <a:moveTo>
                  <a:pt x="2297" y="828"/>
                </a:moveTo>
                <a:cubicBezTo>
                  <a:pt x="2290" y="828"/>
                  <a:pt x="2284" y="834"/>
                  <a:pt x="2284" y="841"/>
                </a:cubicBezTo>
                <a:cubicBezTo>
                  <a:pt x="2284" y="848"/>
                  <a:pt x="2290" y="853"/>
                  <a:pt x="2297" y="853"/>
                </a:cubicBezTo>
                <a:cubicBezTo>
                  <a:pt x="2304" y="853"/>
                  <a:pt x="2310" y="848"/>
                  <a:pt x="2310" y="841"/>
                </a:cubicBezTo>
                <a:cubicBezTo>
                  <a:pt x="2310" y="834"/>
                  <a:pt x="2304" y="828"/>
                  <a:pt x="2297" y="828"/>
                </a:cubicBezTo>
                <a:close/>
                <a:moveTo>
                  <a:pt x="2336" y="828"/>
                </a:moveTo>
                <a:cubicBezTo>
                  <a:pt x="2329" y="828"/>
                  <a:pt x="2323" y="834"/>
                  <a:pt x="2323" y="841"/>
                </a:cubicBezTo>
                <a:cubicBezTo>
                  <a:pt x="2323" y="848"/>
                  <a:pt x="2329" y="853"/>
                  <a:pt x="2336" y="853"/>
                </a:cubicBezTo>
                <a:cubicBezTo>
                  <a:pt x="2343" y="853"/>
                  <a:pt x="2349" y="848"/>
                  <a:pt x="2349" y="841"/>
                </a:cubicBezTo>
                <a:cubicBezTo>
                  <a:pt x="2349" y="834"/>
                  <a:pt x="2343" y="828"/>
                  <a:pt x="2336" y="828"/>
                </a:cubicBezTo>
                <a:close/>
                <a:moveTo>
                  <a:pt x="2376" y="828"/>
                </a:moveTo>
                <a:cubicBezTo>
                  <a:pt x="2369" y="828"/>
                  <a:pt x="2363" y="834"/>
                  <a:pt x="2363" y="841"/>
                </a:cubicBezTo>
                <a:cubicBezTo>
                  <a:pt x="2363" y="848"/>
                  <a:pt x="2369" y="853"/>
                  <a:pt x="2376" y="853"/>
                </a:cubicBezTo>
                <a:cubicBezTo>
                  <a:pt x="2383" y="853"/>
                  <a:pt x="2388" y="848"/>
                  <a:pt x="2388" y="841"/>
                </a:cubicBezTo>
                <a:cubicBezTo>
                  <a:pt x="2388" y="834"/>
                  <a:pt x="2383" y="828"/>
                  <a:pt x="2376" y="828"/>
                </a:cubicBezTo>
                <a:close/>
                <a:moveTo>
                  <a:pt x="2415" y="853"/>
                </a:moveTo>
                <a:cubicBezTo>
                  <a:pt x="2422" y="853"/>
                  <a:pt x="2428" y="848"/>
                  <a:pt x="2428" y="841"/>
                </a:cubicBezTo>
                <a:cubicBezTo>
                  <a:pt x="2428" y="834"/>
                  <a:pt x="2422" y="828"/>
                  <a:pt x="2415" y="828"/>
                </a:cubicBezTo>
                <a:cubicBezTo>
                  <a:pt x="2408" y="828"/>
                  <a:pt x="2402" y="834"/>
                  <a:pt x="2402" y="841"/>
                </a:cubicBezTo>
                <a:cubicBezTo>
                  <a:pt x="2402" y="848"/>
                  <a:pt x="2408" y="853"/>
                  <a:pt x="2415" y="853"/>
                </a:cubicBezTo>
                <a:close/>
                <a:moveTo>
                  <a:pt x="2455" y="853"/>
                </a:moveTo>
                <a:cubicBezTo>
                  <a:pt x="2462" y="853"/>
                  <a:pt x="2467" y="848"/>
                  <a:pt x="2467" y="841"/>
                </a:cubicBezTo>
                <a:cubicBezTo>
                  <a:pt x="2467" y="834"/>
                  <a:pt x="2462" y="828"/>
                  <a:pt x="2455" y="828"/>
                </a:cubicBezTo>
                <a:cubicBezTo>
                  <a:pt x="2447" y="828"/>
                  <a:pt x="2442" y="834"/>
                  <a:pt x="2442" y="841"/>
                </a:cubicBezTo>
                <a:cubicBezTo>
                  <a:pt x="2442" y="848"/>
                  <a:pt x="2447" y="853"/>
                  <a:pt x="2455" y="853"/>
                </a:cubicBezTo>
                <a:close/>
                <a:moveTo>
                  <a:pt x="2494" y="853"/>
                </a:moveTo>
                <a:cubicBezTo>
                  <a:pt x="2501" y="853"/>
                  <a:pt x="2507" y="848"/>
                  <a:pt x="2507" y="841"/>
                </a:cubicBezTo>
                <a:cubicBezTo>
                  <a:pt x="2507" y="834"/>
                  <a:pt x="2501" y="828"/>
                  <a:pt x="2494" y="828"/>
                </a:cubicBezTo>
                <a:cubicBezTo>
                  <a:pt x="2487" y="828"/>
                  <a:pt x="2481" y="834"/>
                  <a:pt x="2481" y="841"/>
                </a:cubicBezTo>
                <a:cubicBezTo>
                  <a:pt x="2481" y="848"/>
                  <a:pt x="2487" y="853"/>
                  <a:pt x="2494" y="853"/>
                </a:cubicBezTo>
                <a:close/>
                <a:moveTo>
                  <a:pt x="2533" y="853"/>
                </a:moveTo>
                <a:cubicBezTo>
                  <a:pt x="2540" y="853"/>
                  <a:pt x="2546" y="848"/>
                  <a:pt x="2546" y="841"/>
                </a:cubicBezTo>
                <a:cubicBezTo>
                  <a:pt x="2546" y="834"/>
                  <a:pt x="2540" y="828"/>
                  <a:pt x="2533" y="828"/>
                </a:cubicBezTo>
                <a:cubicBezTo>
                  <a:pt x="2526" y="828"/>
                  <a:pt x="2521" y="834"/>
                  <a:pt x="2521" y="841"/>
                </a:cubicBezTo>
                <a:cubicBezTo>
                  <a:pt x="2521" y="848"/>
                  <a:pt x="2526" y="853"/>
                  <a:pt x="2533" y="853"/>
                </a:cubicBezTo>
                <a:close/>
                <a:moveTo>
                  <a:pt x="2573" y="853"/>
                </a:moveTo>
                <a:cubicBezTo>
                  <a:pt x="2580" y="853"/>
                  <a:pt x="2586" y="848"/>
                  <a:pt x="2586" y="841"/>
                </a:cubicBezTo>
                <a:cubicBezTo>
                  <a:pt x="2586" y="834"/>
                  <a:pt x="2580" y="828"/>
                  <a:pt x="2573" y="828"/>
                </a:cubicBezTo>
                <a:cubicBezTo>
                  <a:pt x="2566" y="828"/>
                  <a:pt x="2560" y="834"/>
                  <a:pt x="2560" y="841"/>
                </a:cubicBezTo>
                <a:cubicBezTo>
                  <a:pt x="2560" y="848"/>
                  <a:pt x="2566" y="853"/>
                  <a:pt x="2573" y="853"/>
                </a:cubicBezTo>
                <a:close/>
                <a:moveTo>
                  <a:pt x="2612" y="853"/>
                </a:moveTo>
                <a:cubicBezTo>
                  <a:pt x="2619" y="853"/>
                  <a:pt x="2625" y="848"/>
                  <a:pt x="2625" y="841"/>
                </a:cubicBezTo>
                <a:cubicBezTo>
                  <a:pt x="2625" y="834"/>
                  <a:pt x="2619" y="828"/>
                  <a:pt x="2612" y="828"/>
                </a:cubicBezTo>
                <a:cubicBezTo>
                  <a:pt x="2605" y="828"/>
                  <a:pt x="2599" y="834"/>
                  <a:pt x="2599" y="841"/>
                </a:cubicBezTo>
                <a:cubicBezTo>
                  <a:pt x="2599" y="848"/>
                  <a:pt x="2605" y="853"/>
                  <a:pt x="2612" y="853"/>
                </a:cubicBezTo>
                <a:close/>
                <a:moveTo>
                  <a:pt x="2652" y="853"/>
                </a:moveTo>
                <a:cubicBezTo>
                  <a:pt x="2659" y="853"/>
                  <a:pt x="2664" y="848"/>
                  <a:pt x="2664" y="841"/>
                </a:cubicBezTo>
                <a:cubicBezTo>
                  <a:pt x="2664" y="834"/>
                  <a:pt x="2659" y="828"/>
                  <a:pt x="2652" y="828"/>
                </a:cubicBezTo>
                <a:cubicBezTo>
                  <a:pt x="2645" y="828"/>
                  <a:pt x="2639" y="834"/>
                  <a:pt x="2639" y="841"/>
                </a:cubicBezTo>
                <a:cubicBezTo>
                  <a:pt x="2639" y="848"/>
                  <a:pt x="2645" y="853"/>
                  <a:pt x="2652" y="853"/>
                </a:cubicBezTo>
                <a:close/>
                <a:moveTo>
                  <a:pt x="2691" y="853"/>
                </a:moveTo>
                <a:cubicBezTo>
                  <a:pt x="2698" y="853"/>
                  <a:pt x="2704" y="848"/>
                  <a:pt x="2704" y="841"/>
                </a:cubicBezTo>
                <a:cubicBezTo>
                  <a:pt x="2704" y="834"/>
                  <a:pt x="2698" y="828"/>
                  <a:pt x="2691" y="828"/>
                </a:cubicBezTo>
                <a:cubicBezTo>
                  <a:pt x="2684" y="828"/>
                  <a:pt x="2678" y="834"/>
                  <a:pt x="2678" y="841"/>
                </a:cubicBezTo>
                <a:cubicBezTo>
                  <a:pt x="2678" y="848"/>
                  <a:pt x="2684" y="853"/>
                  <a:pt x="2691" y="853"/>
                </a:cubicBezTo>
                <a:close/>
                <a:moveTo>
                  <a:pt x="2730" y="853"/>
                </a:moveTo>
                <a:cubicBezTo>
                  <a:pt x="2738" y="853"/>
                  <a:pt x="2743" y="848"/>
                  <a:pt x="2743" y="841"/>
                </a:cubicBezTo>
                <a:cubicBezTo>
                  <a:pt x="2743" y="834"/>
                  <a:pt x="2738" y="828"/>
                  <a:pt x="2730" y="828"/>
                </a:cubicBezTo>
                <a:cubicBezTo>
                  <a:pt x="2723" y="828"/>
                  <a:pt x="2718" y="834"/>
                  <a:pt x="2718" y="841"/>
                </a:cubicBezTo>
                <a:cubicBezTo>
                  <a:pt x="2718" y="848"/>
                  <a:pt x="2723" y="853"/>
                  <a:pt x="2730" y="853"/>
                </a:cubicBezTo>
                <a:close/>
                <a:moveTo>
                  <a:pt x="2770" y="853"/>
                </a:moveTo>
                <a:cubicBezTo>
                  <a:pt x="2777" y="853"/>
                  <a:pt x="2783" y="848"/>
                  <a:pt x="2783" y="841"/>
                </a:cubicBezTo>
                <a:cubicBezTo>
                  <a:pt x="2783" y="834"/>
                  <a:pt x="2777" y="828"/>
                  <a:pt x="2770" y="828"/>
                </a:cubicBezTo>
                <a:cubicBezTo>
                  <a:pt x="2763" y="828"/>
                  <a:pt x="2757" y="834"/>
                  <a:pt x="2757" y="841"/>
                </a:cubicBezTo>
                <a:cubicBezTo>
                  <a:pt x="2757" y="848"/>
                  <a:pt x="2763" y="853"/>
                  <a:pt x="2770" y="853"/>
                </a:cubicBezTo>
                <a:close/>
                <a:moveTo>
                  <a:pt x="2809" y="853"/>
                </a:moveTo>
                <a:cubicBezTo>
                  <a:pt x="2816" y="853"/>
                  <a:pt x="2822" y="848"/>
                  <a:pt x="2822" y="841"/>
                </a:cubicBezTo>
                <a:cubicBezTo>
                  <a:pt x="2822" y="834"/>
                  <a:pt x="2816" y="828"/>
                  <a:pt x="2809" y="828"/>
                </a:cubicBezTo>
                <a:cubicBezTo>
                  <a:pt x="2802" y="828"/>
                  <a:pt x="2797" y="834"/>
                  <a:pt x="2797" y="841"/>
                </a:cubicBezTo>
                <a:cubicBezTo>
                  <a:pt x="2797" y="848"/>
                  <a:pt x="2802" y="853"/>
                  <a:pt x="2809" y="853"/>
                </a:cubicBezTo>
                <a:close/>
                <a:moveTo>
                  <a:pt x="2849" y="853"/>
                </a:moveTo>
                <a:cubicBezTo>
                  <a:pt x="2856" y="853"/>
                  <a:pt x="2862" y="848"/>
                  <a:pt x="2862" y="841"/>
                </a:cubicBezTo>
                <a:cubicBezTo>
                  <a:pt x="2862" y="834"/>
                  <a:pt x="2856" y="828"/>
                  <a:pt x="2849" y="828"/>
                </a:cubicBezTo>
                <a:cubicBezTo>
                  <a:pt x="2842" y="828"/>
                  <a:pt x="2836" y="834"/>
                  <a:pt x="2836" y="841"/>
                </a:cubicBezTo>
                <a:cubicBezTo>
                  <a:pt x="2836" y="848"/>
                  <a:pt x="2842" y="853"/>
                  <a:pt x="2849" y="853"/>
                </a:cubicBezTo>
                <a:close/>
                <a:moveTo>
                  <a:pt x="2888" y="853"/>
                </a:moveTo>
                <a:cubicBezTo>
                  <a:pt x="2895" y="853"/>
                  <a:pt x="2901" y="848"/>
                  <a:pt x="2901" y="841"/>
                </a:cubicBezTo>
                <a:cubicBezTo>
                  <a:pt x="2901" y="834"/>
                  <a:pt x="2895" y="828"/>
                  <a:pt x="2888" y="828"/>
                </a:cubicBezTo>
                <a:cubicBezTo>
                  <a:pt x="2881" y="828"/>
                  <a:pt x="2875" y="834"/>
                  <a:pt x="2875" y="841"/>
                </a:cubicBezTo>
                <a:cubicBezTo>
                  <a:pt x="2875" y="848"/>
                  <a:pt x="2881" y="853"/>
                  <a:pt x="2888" y="853"/>
                </a:cubicBezTo>
                <a:close/>
                <a:moveTo>
                  <a:pt x="641" y="893"/>
                </a:moveTo>
                <a:cubicBezTo>
                  <a:pt x="648" y="893"/>
                  <a:pt x="654" y="887"/>
                  <a:pt x="654" y="880"/>
                </a:cubicBezTo>
                <a:cubicBezTo>
                  <a:pt x="654" y="873"/>
                  <a:pt x="648" y="867"/>
                  <a:pt x="641" y="867"/>
                </a:cubicBezTo>
                <a:cubicBezTo>
                  <a:pt x="634" y="867"/>
                  <a:pt x="628" y="873"/>
                  <a:pt x="628" y="880"/>
                </a:cubicBezTo>
                <a:cubicBezTo>
                  <a:pt x="628" y="887"/>
                  <a:pt x="634" y="893"/>
                  <a:pt x="641" y="893"/>
                </a:cubicBezTo>
                <a:close/>
                <a:moveTo>
                  <a:pt x="680" y="893"/>
                </a:moveTo>
                <a:cubicBezTo>
                  <a:pt x="687" y="893"/>
                  <a:pt x="693" y="887"/>
                  <a:pt x="693" y="880"/>
                </a:cubicBezTo>
                <a:cubicBezTo>
                  <a:pt x="693" y="873"/>
                  <a:pt x="687" y="867"/>
                  <a:pt x="680" y="867"/>
                </a:cubicBezTo>
                <a:cubicBezTo>
                  <a:pt x="673" y="867"/>
                  <a:pt x="668" y="873"/>
                  <a:pt x="668" y="880"/>
                </a:cubicBezTo>
                <a:cubicBezTo>
                  <a:pt x="668" y="887"/>
                  <a:pt x="673" y="893"/>
                  <a:pt x="680" y="893"/>
                </a:cubicBezTo>
                <a:close/>
                <a:moveTo>
                  <a:pt x="1548" y="893"/>
                </a:moveTo>
                <a:cubicBezTo>
                  <a:pt x="1555" y="893"/>
                  <a:pt x="1561" y="887"/>
                  <a:pt x="1561" y="880"/>
                </a:cubicBezTo>
                <a:cubicBezTo>
                  <a:pt x="1561" y="873"/>
                  <a:pt x="1555" y="867"/>
                  <a:pt x="1548" y="867"/>
                </a:cubicBezTo>
                <a:cubicBezTo>
                  <a:pt x="1541" y="867"/>
                  <a:pt x="1535" y="873"/>
                  <a:pt x="1535" y="880"/>
                </a:cubicBezTo>
                <a:cubicBezTo>
                  <a:pt x="1535" y="887"/>
                  <a:pt x="1541" y="893"/>
                  <a:pt x="1548" y="893"/>
                </a:cubicBezTo>
                <a:close/>
                <a:moveTo>
                  <a:pt x="1587" y="893"/>
                </a:moveTo>
                <a:cubicBezTo>
                  <a:pt x="1594" y="893"/>
                  <a:pt x="1600" y="887"/>
                  <a:pt x="1600" y="880"/>
                </a:cubicBezTo>
                <a:cubicBezTo>
                  <a:pt x="1600" y="873"/>
                  <a:pt x="1594" y="867"/>
                  <a:pt x="1587" y="867"/>
                </a:cubicBezTo>
                <a:cubicBezTo>
                  <a:pt x="1580" y="867"/>
                  <a:pt x="1574" y="873"/>
                  <a:pt x="1574" y="880"/>
                </a:cubicBezTo>
                <a:cubicBezTo>
                  <a:pt x="1574" y="887"/>
                  <a:pt x="1580" y="893"/>
                  <a:pt x="1587" y="893"/>
                </a:cubicBezTo>
                <a:close/>
                <a:moveTo>
                  <a:pt x="1627" y="893"/>
                </a:moveTo>
                <a:cubicBezTo>
                  <a:pt x="1634" y="893"/>
                  <a:pt x="1639" y="887"/>
                  <a:pt x="1639" y="880"/>
                </a:cubicBezTo>
                <a:cubicBezTo>
                  <a:pt x="1639" y="873"/>
                  <a:pt x="1634" y="867"/>
                  <a:pt x="1627" y="867"/>
                </a:cubicBezTo>
                <a:cubicBezTo>
                  <a:pt x="1620" y="867"/>
                  <a:pt x="1614" y="873"/>
                  <a:pt x="1614" y="880"/>
                </a:cubicBezTo>
                <a:cubicBezTo>
                  <a:pt x="1614" y="887"/>
                  <a:pt x="1620" y="893"/>
                  <a:pt x="1627" y="893"/>
                </a:cubicBezTo>
                <a:close/>
                <a:moveTo>
                  <a:pt x="1666" y="893"/>
                </a:moveTo>
                <a:cubicBezTo>
                  <a:pt x="1673" y="893"/>
                  <a:pt x="1679" y="887"/>
                  <a:pt x="1679" y="880"/>
                </a:cubicBezTo>
                <a:cubicBezTo>
                  <a:pt x="1679" y="873"/>
                  <a:pt x="1673" y="867"/>
                  <a:pt x="1666" y="867"/>
                </a:cubicBezTo>
                <a:cubicBezTo>
                  <a:pt x="1659" y="867"/>
                  <a:pt x="1653" y="873"/>
                  <a:pt x="1653" y="880"/>
                </a:cubicBezTo>
                <a:cubicBezTo>
                  <a:pt x="1653" y="887"/>
                  <a:pt x="1659" y="893"/>
                  <a:pt x="1666" y="893"/>
                </a:cubicBezTo>
                <a:close/>
                <a:moveTo>
                  <a:pt x="1705" y="893"/>
                </a:moveTo>
                <a:cubicBezTo>
                  <a:pt x="1713" y="893"/>
                  <a:pt x="1718" y="887"/>
                  <a:pt x="1718" y="880"/>
                </a:cubicBezTo>
                <a:cubicBezTo>
                  <a:pt x="1718" y="873"/>
                  <a:pt x="1713" y="867"/>
                  <a:pt x="1705" y="867"/>
                </a:cubicBezTo>
                <a:cubicBezTo>
                  <a:pt x="1698" y="867"/>
                  <a:pt x="1693" y="873"/>
                  <a:pt x="1693" y="880"/>
                </a:cubicBezTo>
                <a:cubicBezTo>
                  <a:pt x="1693" y="887"/>
                  <a:pt x="1698" y="893"/>
                  <a:pt x="1705" y="893"/>
                </a:cubicBezTo>
                <a:close/>
                <a:moveTo>
                  <a:pt x="1745" y="893"/>
                </a:moveTo>
                <a:cubicBezTo>
                  <a:pt x="1752" y="893"/>
                  <a:pt x="1758" y="887"/>
                  <a:pt x="1758" y="880"/>
                </a:cubicBezTo>
                <a:cubicBezTo>
                  <a:pt x="1758" y="873"/>
                  <a:pt x="1752" y="867"/>
                  <a:pt x="1745" y="867"/>
                </a:cubicBezTo>
                <a:cubicBezTo>
                  <a:pt x="1738" y="867"/>
                  <a:pt x="1732" y="873"/>
                  <a:pt x="1732" y="880"/>
                </a:cubicBezTo>
                <a:cubicBezTo>
                  <a:pt x="1732" y="887"/>
                  <a:pt x="1738" y="893"/>
                  <a:pt x="1745" y="893"/>
                </a:cubicBezTo>
                <a:close/>
                <a:moveTo>
                  <a:pt x="1784" y="893"/>
                </a:moveTo>
                <a:cubicBezTo>
                  <a:pt x="1791" y="893"/>
                  <a:pt x="1797" y="887"/>
                  <a:pt x="1797" y="880"/>
                </a:cubicBezTo>
                <a:cubicBezTo>
                  <a:pt x="1797" y="873"/>
                  <a:pt x="1791" y="867"/>
                  <a:pt x="1784" y="867"/>
                </a:cubicBezTo>
                <a:cubicBezTo>
                  <a:pt x="1777" y="867"/>
                  <a:pt x="1772" y="873"/>
                  <a:pt x="1772" y="880"/>
                </a:cubicBezTo>
                <a:cubicBezTo>
                  <a:pt x="1772" y="887"/>
                  <a:pt x="1777" y="893"/>
                  <a:pt x="1784" y="893"/>
                </a:cubicBezTo>
                <a:close/>
                <a:moveTo>
                  <a:pt x="1824" y="893"/>
                </a:moveTo>
                <a:cubicBezTo>
                  <a:pt x="1831" y="893"/>
                  <a:pt x="1836" y="887"/>
                  <a:pt x="1836" y="880"/>
                </a:cubicBezTo>
                <a:cubicBezTo>
                  <a:pt x="1836" y="873"/>
                  <a:pt x="1831" y="867"/>
                  <a:pt x="1824" y="867"/>
                </a:cubicBezTo>
                <a:cubicBezTo>
                  <a:pt x="1817" y="867"/>
                  <a:pt x="1811" y="873"/>
                  <a:pt x="1811" y="880"/>
                </a:cubicBezTo>
                <a:cubicBezTo>
                  <a:pt x="1811" y="887"/>
                  <a:pt x="1817" y="893"/>
                  <a:pt x="1824" y="893"/>
                </a:cubicBezTo>
                <a:close/>
                <a:moveTo>
                  <a:pt x="1863" y="893"/>
                </a:moveTo>
                <a:cubicBezTo>
                  <a:pt x="1870" y="893"/>
                  <a:pt x="1876" y="887"/>
                  <a:pt x="1876" y="880"/>
                </a:cubicBezTo>
                <a:cubicBezTo>
                  <a:pt x="1876" y="873"/>
                  <a:pt x="1870" y="867"/>
                  <a:pt x="1863" y="867"/>
                </a:cubicBezTo>
                <a:cubicBezTo>
                  <a:pt x="1856" y="867"/>
                  <a:pt x="1850" y="873"/>
                  <a:pt x="1850" y="880"/>
                </a:cubicBezTo>
                <a:cubicBezTo>
                  <a:pt x="1850" y="887"/>
                  <a:pt x="1856" y="893"/>
                  <a:pt x="1863" y="893"/>
                </a:cubicBezTo>
                <a:close/>
                <a:moveTo>
                  <a:pt x="1903" y="893"/>
                </a:moveTo>
                <a:cubicBezTo>
                  <a:pt x="1910" y="893"/>
                  <a:pt x="1915" y="887"/>
                  <a:pt x="1915" y="880"/>
                </a:cubicBezTo>
                <a:cubicBezTo>
                  <a:pt x="1915" y="873"/>
                  <a:pt x="1910" y="867"/>
                  <a:pt x="1903" y="867"/>
                </a:cubicBezTo>
                <a:cubicBezTo>
                  <a:pt x="1896" y="867"/>
                  <a:pt x="1890" y="873"/>
                  <a:pt x="1890" y="880"/>
                </a:cubicBezTo>
                <a:cubicBezTo>
                  <a:pt x="1890" y="887"/>
                  <a:pt x="1896" y="893"/>
                  <a:pt x="1903" y="893"/>
                </a:cubicBezTo>
                <a:close/>
                <a:moveTo>
                  <a:pt x="1942" y="893"/>
                </a:moveTo>
                <a:cubicBezTo>
                  <a:pt x="1949" y="893"/>
                  <a:pt x="1955" y="887"/>
                  <a:pt x="1955" y="880"/>
                </a:cubicBezTo>
                <a:cubicBezTo>
                  <a:pt x="1955" y="873"/>
                  <a:pt x="1949" y="867"/>
                  <a:pt x="1942" y="867"/>
                </a:cubicBezTo>
                <a:cubicBezTo>
                  <a:pt x="1935" y="867"/>
                  <a:pt x="1929" y="873"/>
                  <a:pt x="1929" y="880"/>
                </a:cubicBezTo>
                <a:cubicBezTo>
                  <a:pt x="1929" y="887"/>
                  <a:pt x="1935" y="893"/>
                  <a:pt x="1942" y="893"/>
                </a:cubicBezTo>
                <a:close/>
                <a:moveTo>
                  <a:pt x="1981" y="893"/>
                </a:moveTo>
                <a:cubicBezTo>
                  <a:pt x="1988" y="893"/>
                  <a:pt x="1994" y="887"/>
                  <a:pt x="1994" y="880"/>
                </a:cubicBezTo>
                <a:cubicBezTo>
                  <a:pt x="1994" y="873"/>
                  <a:pt x="1988" y="867"/>
                  <a:pt x="1981" y="867"/>
                </a:cubicBezTo>
                <a:cubicBezTo>
                  <a:pt x="1974" y="867"/>
                  <a:pt x="1969" y="873"/>
                  <a:pt x="1969" y="880"/>
                </a:cubicBezTo>
                <a:cubicBezTo>
                  <a:pt x="1969" y="887"/>
                  <a:pt x="1974" y="893"/>
                  <a:pt x="1981" y="893"/>
                </a:cubicBezTo>
                <a:close/>
                <a:moveTo>
                  <a:pt x="2021" y="893"/>
                </a:moveTo>
                <a:cubicBezTo>
                  <a:pt x="2028" y="893"/>
                  <a:pt x="2034" y="887"/>
                  <a:pt x="2034" y="880"/>
                </a:cubicBezTo>
                <a:cubicBezTo>
                  <a:pt x="2034" y="873"/>
                  <a:pt x="2028" y="867"/>
                  <a:pt x="2021" y="867"/>
                </a:cubicBezTo>
                <a:cubicBezTo>
                  <a:pt x="2014" y="867"/>
                  <a:pt x="2008" y="873"/>
                  <a:pt x="2008" y="880"/>
                </a:cubicBezTo>
                <a:cubicBezTo>
                  <a:pt x="2008" y="887"/>
                  <a:pt x="2014" y="893"/>
                  <a:pt x="2021" y="893"/>
                </a:cubicBezTo>
                <a:close/>
                <a:moveTo>
                  <a:pt x="2100" y="893"/>
                </a:moveTo>
                <a:cubicBezTo>
                  <a:pt x="2107" y="893"/>
                  <a:pt x="2112" y="887"/>
                  <a:pt x="2112" y="880"/>
                </a:cubicBezTo>
                <a:cubicBezTo>
                  <a:pt x="2112" y="873"/>
                  <a:pt x="2107" y="867"/>
                  <a:pt x="2100" y="867"/>
                </a:cubicBezTo>
                <a:cubicBezTo>
                  <a:pt x="2093" y="867"/>
                  <a:pt x="2087" y="873"/>
                  <a:pt x="2087" y="880"/>
                </a:cubicBezTo>
                <a:cubicBezTo>
                  <a:pt x="2087" y="887"/>
                  <a:pt x="2093" y="893"/>
                  <a:pt x="2100" y="893"/>
                </a:cubicBezTo>
                <a:close/>
                <a:moveTo>
                  <a:pt x="2139" y="893"/>
                </a:moveTo>
                <a:cubicBezTo>
                  <a:pt x="2146" y="893"/>
                  <a:pt x="2152" y="887"/>
                  <a:pt x="2152" y="880"/>
                </a:cubicBezTo>
                <a:cubicBezTo>
                  <a:pt x="2152" y="873"/>
                  <a:pt x="2146" y="867"/>
                  <a:pt x="2139" y="867"/>
                </a:cubicBezTo>
                <a:cubicBezTo>
                  <a:pt x="2132" y="867"/>
                  <a:pt x="2126" y="873"/>
                  <a:pt x="2126" y="880"/>
                </a:cubicBezTo>
                <a:cubicBezTo>
                  <a:pt x="2126" y="887"/>
                  <a:pt x="2132" y="893"/>
                  <a:pt x="2139" y="893"/>
                </a:cubicBezTo>
                <a:close/>
                <a:moveTo>
                  <a:pt x="2179" y="893"/>
                </a:moveTo>
                <a:cubicBezTo>
                  <a:pt x="2186" y="893"/>
                  <a:pt x="2191" y="887"/>
                  <a:pt x="2191" y="880"/>
                </a:cubicBezTo>
                <a:cubicBezTo>
                  <a:pt x="2191" y="873"/>
                  <a:pt x="2186" y="867"/>
                  <a:pt x="2179" y="867"/>
                </a:cubicBezTo>
                <a:cubicBezTo>
                  <a:pt x="2172" y="867"/>
                  <a:pt x="2166" y="873"/>
                  <a:pt x="2166" y="880"/>
                </a:cubicBezTo>
                <a:cubicBezTo>
                  <a:pt x="2166" y="887"/>
                  <a:pt x="2172" y="893"/>
                  <a:pt x="2179" y="893"/>
                </a:cubicBezTo>
                <a:close/>
                <a:moveTo>
                  <a:pt x="2218" y="893"/>
                </a:moveTo>
                <a:cubicBezTo>
                  <a:pt x="2225" y="893"/>
                  <a:pt x="2231" y="887"/>
                  <a:pt x="2231" y="880"/>
                </a:cubicBezTo>
                <a:cubicBezTo>
                  <a:pt x="2231" y="873"/>
                  <a:pt x="2225" y="867"/>
                  <a:pt x="2218" y="867"/>
                </a:cubicBezTo>
                <a:cubicBezTo>
                  <a:pt x="2211" y="867"/>
                  <a:pt x="2205" y="873"/>
                  <a:pt x="2205" y="880"/>
                </a:cubicBezTo>
                <a:cubicBezTo>
                  <a:pt x="2205" y="887"/>
                  <a:pt x="2211" y="893"/>
                  <a:pt x="2218" y="893"/>
                </a:cubicBezTo>
                <a:close/>
                <a:moveTo>
                  <a:pt x="2257" y="867"/>
                </a:moveTo>
                <a:cubicBezTo>
                  <a:pt x="2250" y="867"/>
                  <a:pt x="2245" y="873"/>
                  <a:pt x="2245" y="880"/>
                </a:cubicBezTo>
                <a:cubicBezTo>
                  <a:pt x="2245" y="887"/>
                  <a:pt x="2250" y="893"/>
                  <a:pt x="2257" y="893"/>
                </a:cubicBezTo>
                <a:cubicBezTo>
                  <a:pt x="2264" y="893"/>
                  <a:pt x="2270" y="887"/>
                  <a:pt x="2270" y="880"/>
                </a:cubicBezTo>
                <a:cubicBezTo>
                  <a:pt x="2270" y="873"/>
                  <a:pt x="2264" y="867"/>
                  <a:pt x="2257" y="867"/>
                </a:cubicBezTo>
                <a:close/>
                <a:moveTo>
                  <a:pt x="2415" y="867"/>
                </a:moveTo>
                <a:cubicBezTo>
                  <a:pt x="2408" y="867"/>
                  <a:pt x="2402" y="873"/>
                  <a:pt x="2402" y="880"/>
                </a:cubicBezTo>
                <a:cubicBezTo>
                  <a:pt x="2402" y="887"/>
                  <a:pt x="2408" y="893"/>
                  <a:pt x="2415" y="893"/>
                </a:cubicBezTo>
                <a:cubicBezTo>
                  <a:pt x="2422" y="893"/>
                  <a:pt x="2428" y="887"/>
                  <a:pt x="2428" y="880"/>
                </a:cubicBezTo>
                <a:cubicBezTo>
                  <a:pt x="2428" y="873"/>
                  <a:pt x="2422" y="867"/>
                  <a:pt x="2415" y="867"/>
                </a:cubicBezTo>
                <a:close/>
                <a:moveTo>
                  <a:pt x="2455" y="893"/>
                </a:moveTo>
                <a:cubicBezTo>
                  <a:pt x="2462" y="893"/>
                  <a:pt x="2467" y="887"/>
                  <a:pt x="2467" y="880"/>
                </a:cubicBezTo>
                <a:cubicBezTo>
                  <a:pt x="2467" y="873"/>
                  <a:pt x="2462" y="867"/>
                  <a:pt x="2455" y="867"/>
                </a:cubicBezTo>
                <a:cubicBezTo>
                  <a:pt x="2447" y="867"/>
                  <a:pt x="2442" y="873"/>
                  <a:pt x="2442" y="880"/>
                </a:cubicBezTo>
                <a:cubicBezTo>
                  <a:pt x="2442" y="887"/>
                  <a:pt x="2447" y="893"/>
                  <a:pt x="2455" y="893"/>
                </a:cubicBezTo>
                <a:close/>
                <a:moveTo>
                  <a:pt x="2494" y="893"/>
                </a:moveTo>
                <a:cubicBezTo>
                  <a:pt x="2501" y="893"/>
                  <a:pt x="2507" y="887"/>
                  <a:pt x="2507" y="880"/>
                </a:cubicBezTo>
                <a:cubicBezTo>
                  <a:pt x="2507" y="873"/>
                  <a:pt x="2501" y="867"/>
                  <a:pt x="2494" y="867"/>
                </a:cubicBezTo>
                <a:cubicBezTo>
                  <a:pt x="2487" y="867"/>
                  <a:pt x="2481" y="873"/>
                  <a:pt x="2481" y="880"/>
                </a:cubicBezTo>
                <a:cubicBezTo>
                  <a:pt x="2481" y="887"/>
                  <a:pt x="2487" y="893"/>
                  <a:pt x="2494" y="893"/>
                </a:cubicBezTo>
                <a:close/>
                <a:moveTo>
                  <a:pt x="2533" y="893"/>
                </a:moveTo>
                <a:cubicBezTo>
                  <a:pt x="2540" y="893"/>
                  <a:pt x="2546" y="887"/>
                  <a:pt x="2546" y="880"/>
                </a:cubicBezTo>
                <a:cubicBezTo>
                  <a:pt x="2546" y="873"/>
                  <a:pt x="2540" y="867"/>
                  <a:pt x="2533" y="867"/>
                </a:cubicBezTo>
                <a:cubicBezTo>
                  <a:pt x="2526" y="867"/>
                  <a:pt x="2521" y="873"/>
                  <a:pt x="2521" y="880"/>
                </a:cubicBezTo>
                <a:cubicBezTo>
                  <a:pt x="2521" y="887"/>
                  <a:pt x="2526" y="893"/>
                  <a:pt x="2533" y="893"/>
                </a:cubicBezTo>
                <a:close/>
                <a:moveTo>
                  <a:pt x="2573" y="893"/>
                </a:moveTo>
                <a:cubicBezTo>
                  <a:pt x="2580" y="893"/>
                  <a:pt x="2586" y="887"/>
                  <a:pt x="2586" y="880"/>
                </a:cubicBezTo>
                <a:cubicBezTo>
                  <a:pt x="2586" y="873"/>
                  <a:pt x="2580" y="867"/>
                  <a:pt x="2573" y="867"/>
                </a:cubicBezTo>
                <a:cubicBezTo>
                  <a:pt x="2566" y="867"/>
                  <a:pt x="2560" y="873"/>
                  <a:pt x="2560" y="880"/>
                </a:cubicBezTo>
                <a:cubicBezTo>
                  <a:pt x="2560" y="887"/>
                  <a:pt x="2566" y="893"/>
                  <a:pt x="2573" y="893"/>
                </a:cubicBezTo>
                <a:close/>
                <a:moveTo>
                  <a:pt x="2612" y="867"/>
                </a:moveTo>
                <a:cubicBezTo>
                  <a:pt x="2605" y="867"/>
                  <a:pt x="2599" y="873"/>
                  <a:pt x="2599" y="880"/>
                </a:cubicBezTo>
                <a:cubicBezTo>
                  <a:pt x="2599" y="887"/>
                  <a:pt x="2605" y="893"/>
                  <a:pt x="2612" y="893"/>
                </a:cubicBezTo>
                <a:cubicBezTo>
                  <a:pt x="2619" y="893"/>
                  <a:pt x="2625" y="887"/>
                  <a:pt x="2625" y="880"/>
                </a:cubicBezTo>
                <a:cubicBezTo>
                  <a:pt x="2625" y="873"/>
                  <a:pt x="2619" y="867"/>
                  <a:pt x="2612" y="867"/>
                </a:cubicBezTo>
                <a:close/>
                <a:moveTo>
                  <a:pt x="2652" y="893"/>
                </a:moveTo>
                <a:cubicBezTo>
                  <a:pt x="2659" y="893"/>
                  <a:pt x="2664" y="887"/>
                  <a:pt x="2664" y="880"/>
                </a:cubicBezTo>
                <a:cubicBezTo>
                  <a:pt x="2664" y="873"/>
                  <a:pt x="2659" y="867"/>
                  <a:pt x="2652" y="867"/>
                </a:cubicBezTo>
                <a:cubicBezTo>
                  <a:pt x="2645" y="867"/>
                  <a:pt x="2639" y="873"/>
                  <a:pt x="2639" y="880"/>
                </a:cubicBezTo>
                <a:cubicBezTo>
                  <a:pt x="2639" y="887"/>
                  <a:pt x="2645" y="893"/>
                  <a:pt x="2652" y="893"/>
                </a:cubicBezTo>
                <a:close/>
                <a:moveTo>
                  <a:pt x="2691" y="893"/>
                </a:moveTo>
                <a:cubicBezTo>
                  <a:pt x="2698" y="893"/>
                  <a:pt x="2704" y="887"/>
                  <a:pt x="2704" y="880"/>
                </a:cubicBezTo>
                <a:cubicBezTo>
                  <a:pt x="2704" y="873"/>
                  <a:pt x="2698" y="867"/>
                  <a:pt x="2691" y="867"/>
                </a:cubicBezTo>
                <a:cubicBezTo>
                  <a:pt x="2684" y="867"/>
                  <a:pt x="2678" y="873"/>
                  <a:pt x="2678" y="880"/>
                </a:cubicBezTo>
                <a:cubicBezTo>
                  <a:pt x="2678" y="887"/>
                  <a:pt x="2684" y="893"/>
                  <a:pt x="2691" y="893"/>
                </a:cubicBezTo>
                <a:close/>
                <a:moveTo>
                  <a:pt x="2730" y="893"/>
                </a:moveTo>
                <a:cubicBezTo>
                  <a:pt x="2738" y="893"/>
                  <a:pt x="2743" y="887"/>
                  <a:pt x="2743" y="880"/>
                </a:cubicBezTo>
                <a:cubicBezTo>
                  <a:pt x="2743" y="873"/>
                  <a:pt x="2738" y="867"/>
                  <a:pt x="2730" y="867"/>
                </a:cubicBezTo>
                <a:cubicBezTo>
                  <a:pt x="2723" y="867"/>
                  <a:pt x="2718" y="873"/>
                  <a:pt x="2718" y="880"/>
                </a:cubicBezTo>
                <a:cubicBezTo>
                  <a:pt x="2718" y="887"/>
                  <a:pt x="2723" y="893"/>
                  <a:pt x="2730" y="893"/>
                </a:cubicBezTo>
                <a:close/>
                <a:moveTo>
                  <a:pt x="2770" y="893"/>
                </a:moveTo>
                <a:cubicBezTo>
                  <a:pt x="2777" y="893"/>
                  <a:pt x="2783" y="887"/>
                  <a:pt x="2783" y="880"/>
                </a:cubicBezTo>
                <a:cubicBezTo>
                  <a:pt x="2783" y="873"/>
                  <a:pt x="2777" y="867"/>
                  <a:pt x="2770" y="867"/>
                </a:cubicBezTo>
                <a:cubicBezTo>
                  <a:pt x="2763" y="867"/>
                  <a:pt x="2757" y="873"/>
                  <a:pt x="2757" y="880"/>
                </a:cubicBezTo>
                <a:cubicBezTo>
                  <a:pt x="2757" y="887"/>
                  <a:pt x="2763" y="893"/>
                  <a:pt x="2770" y="893"/>
                </a:cubicBezTo>
                <a:close/>
                <a:moveTo>
                  <a:pt x="2809" y="893"/>
                </a:moveTo>
                <a:cubicBezTo>
                  <a:pt x="2816" y="893"/>
                  <a:pt x="2822" y="887"/>
                  <a:pt x="2822" y="880"/>
                </a:cubicBezTo>
                <a:cubicBezTo>
                  <a:pt x="2822" y="873"/>
                  <a:pt x="2816" y="867"/>
                  <a:pt x="2809" y="867"/>
                </a:cubicBezTo>
                <a:cubicBezTo>
                  <a:pt x="2802" y="867"/>
                  <a:pt x="2797" y="873"/>
                  <a:pt x="2797" y="880"/>
                </a:cubicBezTo>
                <a:cubicBezTo>
                  <a:pt x="2797" y="887"/>
                  <a:pt x="2802" y="893"/>
                  <a:pt x="2809" y="893"/>
                </a:cubicBezTo>
                <a:close/>
                <a:moveTo>
                  <a:pt x="2849" y="893"/>
                </a:moveTo>
                <a:cubicBezTo>
                  <a:pt x="2856" y="893"/>
                  <a:pt x="2862" y="887"/>
                  <a:pt x="2862" y="880"/>
                </a:cubicBezTo>
                <a:cubicBezTo>
                  <a:pt x="2862" y="873"/>
                  <a:pt x="2856" y="867"/>
                  <a:pt x="2849" y="867"/>
                </a:cubicBezTo>
                <a:cubicBezTo>
                  <a:pt x="2842" y="867"/>
                  <a:pt x="2836" y="873"/>
                  <a:pt x="2836" y="880"/>
                </a:cubicBezTo>
                <a:cubicBezTo>
                  <a:pt x="2836" y="887"/>
                  <a:pt x="2842" y="893"/>
                  <a:pt x="2849" y="893"/>
                </a:cubicBezTo>
                <a:close/>
                <a:moveTo>
                  <a:pt x="2888" y="893"/>
                </a:moveTo>
                <a:cubicBezTo>
                  <a:pt x="2895" y="893"/>
                  <a:pt x="2901" y="887"/>
                  <a:pt x="2901" y="880"/>
                </a:cubicBezTo>
                <a:cubicBezTo>
                  <a:pt x="2901" y="873"/>
                  <a:pt x="2895" y="867"/>
                  <a:pt x="2888" y="867"/>
                </a:cubicBezTo>
                <a:cubicBezTo>
                  <a:pt x="2881" y="867"/>
                  <a:pt x="2875" y="873"/>
                  <a:pt x="2875" y="880"/>
                </a:cubicBezTo>
                <a:cubicBezTo>
                  <a:pt x="2875" y="887"/>
                  <a:pt x="2881" y="893"/>
                  <a:pt x="2888" y="893"/>
                </a:cubicBezTo>
                <a:close/>
                <a:moveTo>
                  <a:pt x="2928" y="893"/>
                </a:moveTo>
                <a:cubicBezTo>
                  <a:pt x="2935" y="893"/>
                  <a:pt x="2940" y="887"/>
                  <a:pt x="2940" y="880"/>
                </a:cubicBezTo>
                <a:cubicBezTo>
                  <a:pt x="2940" y="873"/>
                  <a:pt x="2935" y="867"/>
                  <a:pt x="2928" y="867"/>
                </a:cubicBezTo>
                <a:cubicBezTo>
                  <a:pt x="2921" y="867"/>
                  <a:pt x="2915" y="873"/>
                  <a:pt x="2915" y="880"/>
                </a:cubicBezTo>
                <a:cubicBezTo>
                  <a:pt x="2915" y="887"/>
                  <a:pt x="2921" y="893"/>
                  <a:pt x="2928" y="893"/>
                </a:cubicBezTo>
                <a:close/>
                <a:moveTo>
                  <a:pt x="641" y="907"/>
                </a:moveTo>
                <a:cubicBezTo>
                  <a:pt x="634" y="907"/>
                  <a:pt x="628" y="912"/>
                  <a:pt x="628" y="919"/>
                </a:cubicBezTo>
                <a:cubicBezTo>
                  <a:pt x="628" y="926"/>
                  <a:pt x="634" y="932"/>
                  <a:pt x="641" y="932"/>
                </a:cubicBezTo>
                <a:cubicBezTo>
                  <a:pt x="648" y="932"/>
                  <a:pt x="654" y="926"/>
                  <a:pt x="654" y="919"/>
                </a:cubicBezTo>
                <a:cubicBezTo>
                  <a:pt x="654" y="912"/>
                  <a:pt x="648" y="907"/>
                  <a:pt x="641" y="907"/>
                </a:cubicBezTo>
                <a:close/>
                <a:moveTo>
                  <a:pt x="680" y="907"/>
                </a:moveTo>
                <a:cubicBezTo>
                  <a:pt x="673" y="907"/>
                  <a:pt x="668" y="912"/>
                  <a:pt x="668" y="919"/>
                </a:cubicBezTo>
                <a:cubicBezTo>
                  <a:pt x="668" y="926"/>
                  <a:pt x="673" y="932"/>
                  <a:pt x="680" y="932"/>
                </a:cubicBezTo>
                <a:cubicBezTo>
                  <a:pt x="687" y="932"/>
                  <a:pt x="693" y="926"/>
                  <a:pt x="693" y="919"/>
                </a:cubicBezTo>
                <a:cubicBezTo>
                  <a:pt x="693" y="912"/>
                  <a:pt x="687" y="907"/>
                  <a:pt x="680" y="907"/>
                </a:cubicBezTo>
                <a:close/>
                <a:moveTo>
                  <a:pt x="799" y="907"/>
                </a:moveTo>
                <a:cubicBezTo>
                  <a:pt x="792" y="907"/>
                  <a:pt x="786" y="912"/>
                  <a:pt x="786" y="919"/>
                </a:cubicBezTo>
                <a:cubicBezTo>
                  <a:pt x="786" y="926"/>
                  <a:pt x="792" y="932"/>
                  <a:pt x="799" y="932"/>
                </a:cubicBezTo>
                <a:cubicBezTo>
                  <a:pt x="806" y="932"/>
                  <a:pt x="811" y="926"/>
                  <a:pt x="811" y="919"/>
                </a:cubicBezTo>
                <a:cubicBezTo>
                  <a:pt x="811" y="912"/>
                  <a:pt x="806" y="907"/>
                  <a:pt x="799" y="907"/>
                </a:cubicBezTo>
                <a:close/>
                <a:moveTo>
                  <a:pt x="930" y="919"/>
                </a:moveTo>
                <a:cubicBezTo>
                  <a:pt x="930" y="912"/>
                  <a:pt x="924" y="907"/>
                  <a:pt x="917" y="907"/>
                </a:cubicBezTo>
                <a:cubicBezTo>
                  <a:pt x="910" y="907"/>
                  <a:pt x="904" y="912"/>
                  <a:pt x="904" y="919"/>
                </a:cubicBezTo>
                <a:cubicBezTo>
                  <a:pt x="904" y="926"/>
                  <a:pt x="910" y="932"/>
                  <a:pt x="917" y="932"/>
                </a:cubicBezTo>
                <a:cubicBezTo>
                  <a:pt x="924" y="932"/>
                  <a:pt x="930" y="926"/>
                  <a:pt x="930" y="919"/>
                </a:cubicBezTo>
                <a:close/>
                <a:moveTo>
                  <a:pt x="1548" y="932"/>
                </a:moveTo>
                <a:cubicBezTo>
                  <a:pt x="1555" y="932"/>
                  <a:pt x="1561" y="926"/>
                  <a:pt x="1561" y="919"/>
                </a:cubicBezTo>
                <a:cubicBezTo>
                  <a:pt x="1561" y="912"/>
                  <a:pt x="1555" y="907"/>
                  <a:pt x="1548" y="907"/>
                </a:cubicBezTo>
                <a:cubicBezTo>
                  <a:pt x="1541" y="907"/>
                  <a:pt x="1535" y="912"/>
                  <a:pt x="1535" y="919"/>
                </a:cubicBezTo>
                <a:cubicBezTo>
                  <a:pt x="1535" y="926"/>
                  <a:pt x="1541" y="932"/>
                  <a:pt x="1548" y="932"/>
                </a:cubicBezTo>
                <a:close/>
                <a:moveTo>
                  <a:pt x="1587" y="932"/>
                </a:moveTo>
                <a:cubicBezTo>
                  <a:pt x="1594" y="932"/>
                  <a:pt x="1600" y="926"/>
                  <a:pt x="1600" y="919"/>
                </a:cubicBezTo>
                <a:cubicBezTo>
                  <a:pt x="1600" y="912"/>
                  <a:pt x="1594" y="907"/>
                  <a:pt x="1587" y="907"/>
                </a:cubicBezTo>
                <a:cubicBezTo>
                  <a:pt x="1580" y="907"/>
                  <a:pt x="1574" y="912"/>
                  <a:pt x="1574" y="919"/>
                </a:cubicBezTo>
                <a:cubicBezTo>
                  <a:pt x="1574" y="926"/>
                  <a:pt x="1580" y="932"/>
                  <a:pt x="1587" y="932"/>
                </a:cubicBezTo>
                <a:close/>
                <a:moveTo>
                  <a:pt x="1627" y="932"/>
                </a:moveTo>
                <a:cubicBezTo>
                  <a:pt x="1634" y="932"/>
                  <a:pt x="1639" y="926"/>
                  <a:pt x="1639" y="919"/>
                </a:cubicBezTo>
                <a:cubicBezTo>
                  <a:pt x="1639" y="912"/>
                  <a:pt x="1634" y="907"/>
                  <a:pt x="1627" y="907"/>
                </a:cubicBezTo>
                <a:cubicBezTo>
                  <a:pt x="1620" y="907"/>
                  <a:pt x="1614" y="912"/>
                  <a:pt x="1614" y="919"/>
                </a:cubicBezTo>
                <a:cubicBezTo>
                  <a:pt x="1614" y="926"/>
                  <a:pt x="1620" y="932"/>
                  <a:pt x="1627" y="932"/>
                </a:cubicBezTo>
                <a:close/>
                <a:moveTo>
                  <a:pt x="1666" y="932"/>
                </a:moveTo>
                <a:cubicBezTo>
                  <a:pt x="1673" y="932"/>
                  <a:pt x="1679" y="926"/>
                  <a:pt x="1679" y="919"/>
                </a:cubicBezTo>
                <a:cubicBezTo>
                  <a:pt x="1679" y="912"/>
                  <a:pt x="1673" y="907"/>
                  <a:pt x="1666" y="907"/>
                </a:cubicBezTo>
                <a:cubicBezTo>
                  <a:pt x="1659" y="907"/>
                  <a:pt x="1653" y="912"/>
                  <a:pt x="1653" y="919"/>
                </a:cubicBezTo>
                <a:cubicBezTo>
                  <a:pt x="1653" y="926"/>
                  <a:pt x="1659" y="932"/>
                  <a:pt x="1666" y="932"/>
                </a:cubicBezTo>
                <a:close/>
                <a:moveTo>
                  <a:pt x="1705" y="932"/>
                </a:moveTo>
                <a:cubicBezTo>
                  <a:pt x="1713" y="932"/>
                  <a:pt x="1718" y="926"/>
                  <a:pt x="1718" y="919"/>
                </a:cubicBezTo>
                <a:cubicBezTo>
                  <a:pt x="1718" y="912"/>
                  <a:pt x="1713" y="907"/>
                  <a:pt x="1705" y="907"/>
                </a:cubicBezTo>
                <a:cubicBezTo>
                  <a:pt x="1698" y="907"/>
                  <a:pt x="1693" y="912"/>
                  <a:pt x="1693" y="919"/>
                </a:cubicBezTo>
                <a:cubicBezTo>
                  <a:pt x="1693" y="926"/>
                  <a:pt x="1698" y="932"/>
                  <a:pt x="1705" y="932"/>
                </a:cubicBezTo>
                <a:close/>
                <a:moveTo>
                  <a:pt x="1745" y="932"/>
                </a:moveTo>
                <a:cubicBezTo>
                  <a:pt x="1752" y="932"/>
                  <a:pt x="1758" y="926"/>
                  <a:pt x="1758" y="919"/>
                </a:cubicBezTo>
                <a:cubicBezTo>
                  <a:pt x="1758" y="912"/>
                  <a:pt x="1752" y="907"/>
                  <a:pt x="1745" y="907"/>
                </a:cubicBezTo>
                <a:cubicBezTo>
                  <a:pt x="1738" y="907"/>
                  <a:pt x="1732" y="912"/>
                  <a:pt x="1732" y="919"/>
                </a:cubicBezTo>
                <a:cubicBezTo>
                  <a:pt x="1732" y="926"/>
                  <a:pt x="1738" y="932"/>
                  <a:pt x="1745" y="932"/>
                </a:cubicBezTo>
                <a:close/>
                <a:moveTo>
                  <a:pt x="1784" y="932"/>
                </a:moveTo>
                <a:cubicBezTo>
                  <a:pt x="1791" y="932"/>
                  <a:pt x="1797" y="926"/>
                  <a:pt x="1797" y="919"/>
                </a:cubicBezTo>
                <a:cubicBezTo>
                  <a:pt x="1797" y="912"/>
                  <a:pt x="1791" y="907"/>
                  <a:pt x="1784" y="907"/>
                </a:cubicBezTo>
                <a:cubicBezTo>
                  <a:pt x="1777" y="907"/>
                  <a:pt x="1772" y="912"/>
                  <a:pt x="1772" y="919"/>
                </a:cubicBezTo>
                <a:cubicBezTo>
                  <a:pt x="1772" y="926"/>
                  <a:pt x="1777" y="932"/>
                  <a:pt x="1784" y="932"/>
                </a:cubicBezTo>
                <a:close/>
                <a:moveTo>
                  <a:pt x="1824" y="932"/>
                </a:moveTo>
                <a:cubicBezTo>
                  <a:pt x="1831" y="932"/>
                  <a:pt x="1836" y="926"/>
                  <a:pt x="1836" y="919"/>
                </a:cubicBezTo>
                <a:cubicBezTo>
                  <a:pt x="1836" y="912"/>
                  <a:pt x="1831" y="907"/>
                  <a:pt x="1824" y="907"/>
                </a:cubicBezTo>
                <a:cubicBezTo>
                  <a:pt x="1817" y="907"/>
                  <a:pt x="1811" y="912"/>
                  <a:pt x="1811" y="919"/>
                </a:cubicBezTo>
                <a:cubicBezTo>
                  <a:pt x="1811" y="926"/>
                  <a:pt x="1817" y="932"/>
                  <a:pt x="1824" y="932"/>
                </a:cubicBezTo>
                <a:close/>
                <a:moveTo>
                  <a:pt x="1863" y="932"/>
                </a:moveTo>
                <a:cubicBezTo>
                  <a:pt x="1870" y="932"/>
                  <a:pt x="1876" y="926"/>
                  <a:pt x="1876" y="919"/>
                </a:cubicBezTo>
                <a:cubicBezTo>
                  <a:pt x="1876" y="912"/>
                  <a:pt x="1870" y="907"/>
                  <a:pt x="1863" y="907"/>
                </a:cubicBezTo>
                <a:cubicBezTo>
                  <a:pt x="1856" y="907"/>
                  <a:pt x="1850" y="912"/>
                  <a:pt x="1850" y="919"/>
                </a:cubicBezTo>
                <a:cubicBezTo>
                  <a:pt x="1850" y="926"/>
                  <a:pt x="1856" y="932"/>
                  <a:pt x="1863" y="932"/>
                </a:cubicBezTo>
                <a:close/>
                <a:moveTo>
                  <a:pt x="1903" y="932"/>
                </a:moveTo>
                <a:cubicBezTo>
                  <a:pt x="1910" y="932"/>
                  <a:pt x="1915" y="926"/>
                  <a:pt x="1915" y="919"/>
                </a:cubicBezTo>
                <a:cubicBezTo>
                  <a:pt x="1915" y="912"/>
                  <a:pt x="1910" y="907"/>
                  <a:pt x="1903" y="907"/>
                </a:cubicBezTo>
                <a:cubicBezTo>
                  <a:pt x="1896" y="907"/>
                  <a:pt x="1890" y="912"/>
                  <a:pt x="1890" y="919"/>
                </a:cubicBezTo>
                <a:cubicBezTo>
                  <a:pt x="1890" y="926"/>
                  <a:pt x="1896" y="932"/>
                  <a:pt x="1903" y="932"/>
                </a:cubicBezTo>
                <a:close/>
                <a:moveTo>
                  <a:pt x="1942" y="932"/>
                </a:moveTo>
                <a:cubicBezTo>
                  <a:pt x="1949" y="932"/>
                  <a:pt x="1955" y="926"/>
                  <a:pt x="1955" y="919"/>
                </a:cubicBezTo>
                <a:cubicBezTo>
                  <a:pt x="1955" y="912"/>
                  <a:pt x="1949" y="907"/>
                  <a:pt x="1942" y="907"/>
                </a:cubicBezTo>
                <a:cubicBezTo>
                  <a:pt x="1935" y="907"/>
                  <a:pt x="1929" y="912"/>
                  <a:pt x="1929" y="919"/>
                </a:cubicBezTo>
                <a:cubicBezTo>
                  <a:pt x="1929" y="926"/>
                  <a:pt x="1935" y="932"/>
                  <a:pt x="1942" y="932"/>
                </a:cubicBezTo>
                <a:close/>
                <a:moveTo>
                  <a:pt x="1981" y="932"/>
                </a:moveTo>
                <a:cubicBezTo>
                  <a:pt x="1988" y="932"/>
                  <a:pt x="1994" y="926"/>
                  <a:pt x="1994" y="919"/>
                </a:cubicBezTo>
                <a:cubicBezTo>
                  <a:pt x="1994" y="912"/>
                  <a:pt x="1988" y="907"/>
                  <a:pt x="1981" y="907"/>
                </a:cubicBezTo>
                <a:cubicBezTo>
                  <a:pt x="1974" y="907"/>
                  <a:pt x="1969" y="912"/>
                  <a:pt x="1969" y="919"/>
                </a:cubicBezTo>
                <a:cubicBezTo>
                  <a:pt x="1969" y="926"/>
                  <a:pt x="1974" y="932"/>
                  <a:pt x="1981" y="932"/>
                </a:cubicBezTo>
                <a:close/>
                <a:moveTo>
                  <a:pt x="2021" y="932"/>
                </a:moveTo>
                <a:cubicBezTo>
                  <a:pt x="2028" y="932"/>
                  <a:pt x="2034" y="926"/>
                  <a:pt x="2034" y="919"/>
                </a:cubicBezTo>
                <a:cubicBezTo>
                  <a:pt x="2034" y="912"/>
                  <a:pt x="2028" y="907"/>
                  <a:pt x="2021" y="907"/>
                </a:cubicBezTo>
                <a:cubicBezTo>
                  <a:pt x="2014" y="907"/>
                  <a:pt x="2008" y="912"/>
                  <a:pt x="2008" y="919"/>
                </a:cubicBezTo>
                <a:cubicBezTo>
                  <a:pt x="2008" y="926"/>
                  <a:pt x="2014" y="932"/>
                  <a:pt x="2021" y="932"/>
                </a:cubicBezTo>
                <a:close/>
                <a:moveTo>
                  <a:pt x="2060" y="932"/>
                </a:moveTo>
                <a:cubicBezTo>
                  <a:pt x="2067" y="932"/>
                  <a:pt x="2073" y="926"/>
                  <a:pt x="2073" y="919"/>
                </a:cubicBezTo>
                <a:cubicBezTo>
                  <a:pt x="2073" y="912"/>
                  <a:pt x="2067" y="907"/>
                  <a:pt x="2060" y="907"/>
                </a:cubicBezTo>
                <a:cubicBezTo>
                  <a:pt x="2053" y="907"/>
                  <a:pt x="2048" y="912"/>
                  <a:pt x="2048" y="919"/>
                </a:cubicBezTo>
                <a:cubicBezTo>
                  <a:pt x="2048" y="926"/>
                  <a:pt x="2053" y="932"/>
                  <a:pt x="2060" y="932"/>
                </a:cubicBezTo>
                <a:close/>
                <a:moveTo>
                  <a:pt x="2100" y="932"/>
                </a:moveTo>
                <a:cubicBezTo>
                  <a:pt x="2107" y="932"/>
                  <a:pt x="2112" y="926"/>
                  <a:pt x="2112" y="919"/>
                </a:cubicBezTo>
                <a:cubicBezTo>
                  <a:pt x="2112" y="912"/>
                  <a:pt x="2107" y="907"/>
                  <a:pt x="2100" y="907"/>
                </a:cubicBezTo>
                <a:cubicBezTo>
                  <a:pt x="2093" y="907"/>
                  <a:pt x="2087" y="912"/>
                  <a:pt x="2087" y="919"/>
                </a:cubicBezTo>
                <a:cubicBezTo>
                  <a:pt x="2087" y="926"/>
                  <a:pt x="2093" y="932"/>
                  <a:pt x="2100" y="932"/>
                </a:cubicBezTo>
                <a:close/>
                <a:moveTo>
                  <a:pt x="2139" y="932"/>
                </a:moveTo>
                <a:cubicBezTo>
                  <a:pt x="2146" y="932"/>
                  <a:pt x="2152" y="926"/>
                  <a:pt x="2152" y="919"/>
                </a:cubicBezTo>
                <a:cubicBezTo>
                  <a:pt x="2152" y="912"/>
                  <a:pt x="2146" y="907"/>
                  <a:pt x="2139" y="907"/>
                </a:cubicBezTo>
                <a:cubicBezTo>
                  <a:pt x="2132" y="907"/>
                  <a:pt x="2126" y="912"/>
                  <a:pt x="2126" y="919"/>
                </a:cubicBezTo>
                <a:cubicBezTo>
                  <a:pt x="2126" y="926"/>
                  <a:pt x="2132" y="932"/>
                  <a:pt x="2139" y="932"/>
                </a:cubicBezTo>
                <a:close/>
                <a:moveTo>
                  <a:pt x="2179" y="932"/>
                </a:moveTo>
                <a:cubicBezTo>
                  <a:pt x="2186" y="932"/>
                  <a:pt x="2191" y="926"/>
                  <a:pt x="2191" y="919"/>
                </a:cubicBezTo>
                <a:cubicBezTo>
                  <a:pt x="2191" y="912"/>
                  <a:pt x="2186" y="907"/>
                  <a:pt x="2179" y="907"/>
                </a:cubicBezTo>
                <a:cubicBezTo>
                  <a:pt x="2172" y="907"/>
                  <a:pt x="2166" y="912"/>
                  <a:pt x="2166" y="919"/>
                </a:cubicBezTo>
                <a:cubicBezTo>
                  <a:pt x="2166" y="926"/>
                  <a:pt x="2172" y="932"/>
                  <a:pt x="2179" y="932"/>
                </a:cubicBezTo>
                <a:close/>
                <a:moveTo>
                  <a:pt x="2218" y="932"/>
                </a:moveTo>
                <a:cubicBezTo>
                  <a:pt x="2225" y="932"/>
                  <a:pt x="2231" y="926"/>
                  <a:pt x="2231" y="919"/>
                </a:cubicBezTo>
                <a:cubicBezTo>
                  <a:pt x="2231" y="912"/>
                  <a:pt x="2225" y="907"/>
                  <a:pt x="2218" y="907"/>
                </a:cubicBezTo>
                <a:cubicBezTo>
                  <a:pt x="2211" y="907"/>
                  <a:pt x="2205" y="912"/>
                  <a:pt x="2205" y="919"/>
                </a:cubicBezTo>
                <a:cubicBezTo>
                  <a:pt x="2205" y="926"/>
                  <a:pt x="2211" y="932"/>
                  <a:pt x="2218" y="932"/>
                </a:cubicBezTo>
                <a:close/>
                <a:moveTo>
                  <a:pt x="2257" y="907"/>
                </a:moveTo>
                <a:cubicBezTo>
                  <a:pt x="2250" y="907"/>
                  <a:pt x="2245" y="912"/>
                  <a:pt x="2245" y="919"/>
                </a:cubicBezTo>
                <a:cubicBezTo>
                  <a:pt x="2245" y="926"/>
                  <a:pt x="2250" y="932"/>
                  <a:pt x="2257" y="932"/>
                </a:cubicBezTo>
                <a:cubicBezTo>
                  <a:pt x="2264" y="932"/>
                  <a:pt x="2270" y="926"/>
                  <a:pt x="2270" y="919"/>
                </a:cubicBezTo>
                <a:cubicBezTo>
                  <a:pt x="2270" y="912"/>
                  <a:pt x="2264" y="907"/>
                  <a:pt x="2257" y="907"/>
                </a:cubicBezTo>
                <a:close/>
                <a:moveTo>
                  <a:pt x="2455" y="932"/>
                </a:moveTo>
                <a:cubicBezTo>
                  <a:pt x="2462" y="932"/>
                  <a:pt x="2467" y="926"/>
                  <a:pt x="2467" y="919"/>
                </a:cubicBezTo>
                <a:cubicBezTo>
                  <a:pt x="2467" y="912"/>
                  <a:pt x="2462" y="907"/>
                  <a:pt x="2455" y="907"/>
                </a:cubicBezTo>
                <a:cubicBezTo>
                  <a:pt x="2447" y="907"/>
                  <a:pt x="2442" y="912"/>
                  <a:pt x="2442" y="919"/>
                </a:cubicBezTo>
                <a:cubicBezTo>
                  <a:pt x="2442" y="926"/>
                  <a:pt x="2447" y="932"/>
                  <a:pt x="2455" y="932"/>
                </a:cubicBezTo>
                <a:close/>
                <a:moveTo>
                  <a:pt x="2494" y="932"/>
                </a:moveTo>
                <a:cubicBezTo>
                  <a:pt x="2501" y="932"/>
                  <a:pt x="2507" y="926"/>
                  <a:pt x="2507" y="919"/>
                </a:cubicBezTo>
                <a:cubicBezTo>
                  <a:pt x="2507" y="912"/>
                  <a:pt x="2501" y="907"/>
                  <a:pt x="2494" y="907"/>
                </a:cubicBezTo>
                <a:cubicBezTo>
                  <a:pt x="2487" y="907"/>
                  <a:pt x="2481" y="912"/>
                  <a:pt x="2481" y="919"/>
                </a:cubicBezTo>
                <a:cubicBezTo>
                  <a:pt x="2481" y="926"/>
                  <a:pt x="2487" y="932"/>
                  <a:pt x="2494" y="932"/>
                </a:cubicBezTo>
                <a:close/>
                <a:moveTo>
                  <a:pt x="2533" y="907"/>
                </a:moveTo>
                <a:cubicBezTo>
                  <a:pt x="2526" y="907"/>
                  <a:pt x="2521" y="912"/>
                  <a:pt x="2521" y="919"/>
                </a:cubicBezTo>
                <a:cubicBezTo>
                  <a:pt x="2521" y="926"/>
                  <a:pt x="2526" y="932"/>
                  <a:pt x="2533" y="932"/>
                </a:cubicBezTo>
                <a:cubicBezTo>
                  <a:pt x="2540" y="932"/>
                  <a:pt x="2546" y="926"/>
                  <a:pt x="2546" y="919"/>
                </a:cubicBezTo>
                <a:cubicBezTo>
                  <a:pt x="2546" y="912"/>
                  <a:pt x="2540" y="907"/>
                  <a:pt x="2533" y="907"/>
                </a:cubicBezTo>
                <a:close/>
                <a:moveTo>
                  <a:pt x="2573" y="907"/>
                </a:moveTo>
                <a:cubicBezTo>
                  <a:pt x="2566" y="907"/>
                  <a:pt x="2560" y="912"/>
                  <a:pt x="2560" y="919"/>
                </a:cubicBezTo>
                <a:cubicBezTo>
                  <a:pt x="2560" y="926"/>
                  <a:pt x="2566" y="932"/>
                  <a:pt x="2573" y="932"/>
                </a:cubicBezTo>
                <a:cubicBezTo>
                  <a:pt x="2580" y="932"/>
                  <a:pt x="2586" y="926"/>
                  <a:pt x="2586" y="919"/>
                </a:cubicBezTo>
                <a:cubicBezTo>
                  <a:pt x="2586" y="912"/>
                  <a:pt x="2580" y="907"/>
                  <a:pt x="2573" y="907"/>
                </a:cubicBezTo>
                <a:close/>
                <a:moveTo>
                  <a:pt x="2652" y="907"/>
                </a:moveTo>
                <a:cubicBezTo>
                  <a:pt x="2645" y="907"/>
                  <a:pt x="2639" y="912"/>
                  <a:pt x="2639" y="919"/>
                </a:cubicBezTo>
                <a:cubicBezTo>
                  <a:pt x="2639" y="926"/>
                  <a:pt x="2645" y="932"/>
                  <a:pt x="2652" y="932"/>
                </a:cubicBezTo>
                <a:cubicBezTo>
                  <a:pt x="2659" y="932"/>
                  <a:pt x="2664" y="926"/>
                  <a:pt x="2664" y="919"/>
                </a:cubicBezTo>
                <a:cubicBezTo>
                  <a:pt x="2664" y="912"/>
                  <a:pt x="2659" y="907"/>
                  <a:pt x="2652" y="907"/>
                </a:cubicBezTo>
                <a:close/>
                <a:moveTo>
                  <a:pt x="2691" y="932"/>
                </a:moveTo>
                <a:cubicBezTo>
                  <a:pt x="2698" y="932"/>
                  <a:pt x="2704" y="926"/>
                  <a:pt x="2704" y="919"/>
                </a:cubicBezTo>
                <a:cubicBezTo>
                  <a:pt x="2704" y="912"/>
                  <a:pt x="2698" y="907"/>
                  <a:pt x="2691" y="907"/>
                </a:cubicBezTo>
                <a:cubicBezTo>
                  <a:pt x="2684" y="907"/>
                  <a:pt x="2678" y="912"/>
                  <a:pt x="2678" y="919"/>
                </a:cubicBezTo>
                <a:cubicBezTo>
                  <a:pt x="2678" y="926"/>
                  <a:pt x="2684" y="932"/>
                  <a:pt x="2691" y="932"/>
                </a:cubicBezTo>
                <a:close/>
                <a:moveTo>
                  <a:pt x="2730" y="907"/>
                </a:moveTo>
                <a:cubicBezTo>
                  <a:pt x="2723" y="907"/>
                  <a:pt x="2718" y="912"/>
                  <a:pt x="2718" y="919"/>
                </a:cubicBezTo>
                <a:cubicBezTo>
                  <a:pt x="2718" y="926"/>
                  <a:pt x="2723" y="932"/>
                  <a:pt x="2730" y="932"/>
                </a:cubicBezTo>
                <a:cubicBezTo>
                  <a:pt x="2738" y="932"/>
                  <a:pt x="2743" y="926"/>
                  <a:pt x="2743" y="919"/>
                </a:cubicBezTo>
                <a:cubicBezTo>
                  <a:pt x="2743" y="912"/>
                  <a:pt x="2738" y="907"/>
                  <a:pt x="2730" y="907"/>
                </a:cubicBezTo>
                <a:close/>
                <a:moveTo>
                  <a:pt x="2770" y="932"/>
                </a:moveTo>
                <a:cubicBezTo>
                  <a:pt x="2777" y="932"/>
                  <a:pt x="2783" y="926"/>
                  <a:pt x="2783" y="919"/>
                </a:cubicBezTo>
                <a:cubicBezTo>
                  <a:pt x="2783" y="912"/>
                  <a:pt x="2777" y="907"/>
                  <a:pt x="2770" y="907"/>
                </a:cubicBezTo>
                <a:cubicBezTo>
                  <a:pt x="2763" y="907"/>
                  <a:pt x="2757" y="912"/>
                  <a:pt x="2757" y="919"/>
                </a:cubicBezTo>
                <a:cubicBezTo>
                  <a:pt x="2757" y="926"/>
                  <a:pt x="2763" y="932"/>
                  <a:pt x="2770" y="932"/>
                </a:cubicBezTo>
                <a:close/>
                <a:moveTo>
                  <a:pt x="720" y="946"/>
                </a:moveTo>
                <a:cubicBezTo>
                  <a:pt x="713" y="946"/>
                  <a:pt x="707" y="952"/>
                  <a:pt x="707" y="959"/>
                </a:cubicBezTo>
                <a:cubicBezTo>
                  <a:pt x="707" y="966"/>
                  <a:pt x="713" y="972"/>
                  <a:pt x="720" y="972"/>
                </a:cubicBezTo>
                <a:cubicBezTo>
                  <a:pt x="727" y="972"/>
                  <a:pt x="733" y="966"/>
                  <a:pt x="733" y="959"/>
                </a:cubicBezTo>
                <a:cubicBezTo>
                  <a:pt x="733" y="952"/>
                  <a:pt x="727" y="946"/>
                  <a:pt x="720" y="946"/>
                </a:cubicBezTo>
                <a:close/>
                <a:moveTo>
                  <a:pt x="759" y="946"/>
                </a:moveTo>
                <a:cubicBezTo>
                  <a:pt x="752" y="946"/>
                  <a:pt x="747" y="952"/>
                  <a:pt x="747" y="959"/>
                </a:cubicBezTo>
                <a:cubicBezTo>
                  <a:pt x="747" y="966"/>
                  <a:pt x="752" y="972"/>
                  <a:pt x="759" y="972"/>
                </a:cubicBezTo>
                <a:cubicBezTo>
                  <a:pt x="766" y="972"/>
                  <a:pt x="772" y="966"/>
                  <a:pt x="772" y="959"/>
                </a:cubicBezTo>
                <a:cubicBezTo>
                  <a:pt x="772" y="952"/>
                  <a:pt x="766" y="946"/>
                  <a:pt x="759" y="946"/>
                </a:cubicBezTo>
                <a:close/>
                <a:moveTo>
                  <a:pt x="799" y="952"/>
                </a:moveTo>
                <a:cubicBezTo>
                  <a:pt x="795" y="952"/>
                  <a:pt x="791" y="955"/>
                  <a:pt x="791" y="959"/>
                </a:cubicBezTo>
                <a:cubicBezTo>
                  <a:pt x="791" y="963"/>
                  <a:pt x="795" y="966"/>
                  <a:pt x="799" y="966"/>
                </a:cubicBezTo>
                <a:cubicBezTo>
                  <a:pt x="803" y="966"/>
                  <a:pt x="806" y="963"/>
                  <a:pt x="806" y="959"/>
                </a:cubicBezTo>
                <a:cubicBezTo>
                  <a:pt x="806" y="955"/>
                  <a:pt x="803" y="952"/>
                  <a:pt x="799" y="952"/>
                </a:cubicBezTo>
                <a:close/>
                <a:moveTo>
                  <a:pt x="1548" y="972"/>
                </a:moveTo>
                <a:cubicBezTo>
                  <a:pt x="1555" y="972"/>
                  <a:pt x="1561" y="966"/>
                  <a:pt x="1561" y="959"/>
                </a:cubicBezTo>
                <a:cubicBezTo>
                  <a:pt x="1561" y="952"/>
                  <a:pt x="1555" y="946"/>
                  <a:pt x="1548" y="946"/>
                </a:cubicBezTo>
                <a:cubicBezTo>
                  <a:pt x="1541" y="946"/>
                  <a:pt x="1535" y="952"/>
                  <a:pt x="1535" y="959"/>
                </a:cubicBezTo>
                <a:cubicBezTo>
                  <a:pt x="1535" y="966"/>
                  <a:pt x="1541" y="972"/>
                  <a:pt x="1548" y="972"/>
                </a:cubicBezTo>
                <a:close/>
                <a:moveTo>
                  <a:pt x="1587" y="946"/>
                </a:moveTo>
                <a:cubicBezTo>
                  <a:pt x="1580" y="946"/>
                  <a:pt x="1574" y="952"/>
                  <a:pt x="1574" y="959"/>
                </a:cubicBezTo>
                <a:cubicBezTo>
                  <a:pt x="1574" y="966"/>
                  <a:pt x="1580" y="972"/>
                  <a:pt x="1587" y="972"/>
                </a:cubicBezTo>
                <a:cubicBezTo>
                  <a:pt x="1594" y="972"/>
                  <a:pt x="1600" y="966"/>
                  <a:pt x="1600" y="959"/>
                </a:cubicBezTo>
                <a:cubicBezTo>
                  <a:pt x="1600" y="952"/>
                  <a:pt x="1594" y="946"/>
                  <a:pt x="1587" y="946"/>
                </a:cubicBezTo>
                <a:close/>
                <a:moveTo>
                  <a:pt x="1627" y="946"/>
                </a:moveTo>
                <a:cubicBezTo>
                  <a:pt x="1620" y="946"/>
                  <a:pt x="1614" y="952"/>
                  <a:pt x="1614" y="959"/>
                </a:cubicBezTo>
                <a:cubicBezTo>
                  <a:pt x="1614" y="966"/>
                  <a:pt x="1620" y="972"/>
                  <a:pt x="1627" y="972"/>
                </a:cubicBezTo>
                <a:cubicBezTo>
                  <a:pt x="1634" y="972"/>
                  <a:pt x="1639" y="966"/>
                  <a:pt x="1639" y="959"/>
                </a:cubicBezTo>
                <a:cubicBezTo>
                  <a:pt x="1639" y="952"/>
                  <a:pt x="1634" y="946"/>
                  <a:pt x="1627" y="946"/>
                </a:cubicBezTo>
                <a:close/>
                <a:moveTo>
                  <a:pt x="1666" y="972"/>
                </a:moveTo>
                <a:cubicBezTo>
                  <a:pt x="1673" y="972"/>
                  <a:pt x="1679" y="966"/>
                  <a:pt x="1679" y="959"/>
                </a:cubicBezTo>
                <a:cubicBezTo>
                  <a:pt x="1679" y="952"/>
                  <a:pt x="1673" y="946"/>
                  <a:pt x="1666" y="946"/>
                </a:cubicBezTo>
                <a:cubicBezTo>
                  <a:pt x="1659" y="946"/>
                  <a:pt x="1653" y="952"/>
                  <a:pt x="1653" y="959"/>
                </a:cubicBezTo>
                <a:cubicBezTo>
                  <a:pt x="1653" y="966"/>
                  <a:pt x="1659" y="972"/>
                  <a:pt x="1666" y="972"/>
                </a:cubicBezTo>
                <a:close/>
                <a:moveTo>
                  <a:pt x="1705" y="972"/>
                </a:moveTo>
                <a:cubicBezTo>
                  <a:pt x="1713" y="972"/>
                  <a:pt x="1718" y="966"/>
                  <a:pt x="1718" y="959"/>
                </a:cubicBezTo>
                <a:cubicBezTo>
                  <a:pt x="1718" y="952"/>
                  <a:pt x="1713" y="946"/>
                  <a:pt x="1705" y="946"/>
                </a:cubicBezTo>
                <a:cubicBezTo>
                  <a:pt x="1698" y="946"/>
                  <a:pt x="1693" y="952"/>
                  <a:pt x="1693" y="959"/>
                </a:cubicBezTo>
                <a:cubicBezTo>
                  <a:pt x="1693" y="966"/>
                  <a:pt x="1698" y="972"/>
                  <a:pt x="1705" y="972"/>
                </a:cubicBezTo>
                <a:close/>
                <a:moveTo>
                  <a:pt x="1745" y="972"/>
                </a:moveTo>
                <a:cubicBezTo>
                  <a:pt x="1752" y="972"/>
                  <a:pt x="1758" y="966"/>
                  <a:pt x="1758" y="959"/>
                </a:cubicBezTo>
                <a:cubicBezTo>
                  <a:pt x="1758" y="952"/>
                  <a:pt x="1752" y="946"/>
                  <a:pt x="1745" y="946"/>
                </a:cubicBezTo>
                <a:cubicBezTo>
                  <a:pt x="1738" y="946"/>
                  <a:pt x="1732" y="952"/>
                  <a:pt x="1732" y="959"/>
                </a:cubicBezTo>
                <a:cubicBezTo>
                  <a:pt x="1732" y="966"/>
                  <a:pt x="1738" y="972"/>
                  <a:pt x="1745" y="972"/>
                </a:cubicBezTo>
                <a:close/>
                <a:moveTo>
                  <a:pt x="1784" y="972"/>
                </a:moveTo>
                <a:cubicBezTo>
                  <a:pt x="1791" y="972"/>
                  <a:pt x="1797" y="966"/>
                  <a:pt x="1797" y="959"/>
                </a:cubicBezTo>
                <a:cubicBezTo>
                  <a:pt x="1797" y="952"/>
                  <a:pt x="1791" y="946"/>
                  <a:pt x="1784" y="946"/>
                </a:cubicBezTo>
                <a:cubicBezTo>
                  <a:pt x="1777" y="946"/>
                  <a:pt x="1772" y="952"/>
                  <a:pt x="1772" y="959"/>
                </a:cubicBezTo>
                <a:cubicBezTo>
                  <a:pt x="1772" y="966"/>
                  <a:pt x="1777" y="972"/>
                  <a:pt x="1784" y="972"/>
                </a:cubicBezTo>
                <a:close/>
                <a:moveTo>
                  <a:pt x="1824" y="972"/>
                </a:moveTo>
                <a:cubicBezTo>
                  <a:pt x="1831" y="972"/>
                  <a:pt x="1836" y="966"/>
                  <a:pt x="1836" y="959"/>
                </a:cubicBezTo>
                <a:cubicBezTo>
                  <a:pt x="1836" y="952"/>
                  <a:pt x="1831" y="946"/>
                  <a:pt x="1824" y="946"/>
                </a:cubicBezTo>
                <a:cubicBezTo>
                  <a:pt x="1817" y="946"/>
                  <a:pt x="1811" y="952"/>
                  <a:pt x="1811" y="959"/>
                </a:cubicBezTo>
                <a:cubicBezTo>
                  <a:pt x="1811" y="966"/>
                  <a:pt x="1817" y="972"/>
                  <a:pt x="1824" y="972"/>
                </a:cubicBezTo>
                <a:close/>
                <a:moveTo>
                  <a:pt x="1863" y="946"/>
                </a:moveTo>
                <a:cubicBezTo>
                  <a:pt x="1856" y="946"/>
                  <a:pt x="1850" y="952"/>
                  <a:pt x="1850" y="959"/>
                </a:cubicBezTo>
                <a:cubicBezTo>
                  <a:pt x="1850" y="966"/>
                  <a:pt x="1856" y="972"/>
                  <a:pt x="1863" y="972"/>
                </a:cubicBezTo>
                <a:cubicBezTo>
                  <a:pt x="1870" y="972"/>
                  <a:pt x="1876" y="966"/>
                  <a:pt x="1876" y="959"/>
                </a:cubicBezTo>
                <a:cubicBezTo>
                  <a:pt x="1876" y="952"/>
                  <a:pt x="1870" y="946"/>
                  <a:pt x="1863" y="946"/>
                </a:cubicBezTo>
                <a:close/>
                <a:moveTo>
                  <a:pt x="1903" y="972"/>
                </a:moveTo>
                <a:cubicBezTo>
                  <a:pt x="1910" y="972"/>
                  <a:pt x="1915" y="966"/>
                  <a:pt x="1915" y="959"/>
                </a:cubicBezTo>
                <a:cubicBezTo>
                  <a:pt x="1915" y="952"/>
                  <a:pt x="1910" y="946"/>
                  <a:pt x="1903" y="946"/>
                </a:cubicBezTo>
                <a:cubicBezTo>
                  <a:pt x="1896" y="946"/>
                  <a:pt x="1890" y="952"/>
                  <a:pt x="1890" y="959"/>
                </a:cubicBezTo>
                <a:cubicBezTo>
                  <a:pt x="1890" y="966"/>
                  <a:pt x="1896" y="972"/>
                  <a:pt x="1903" y="972"/>
                </a:cubicBezTo>
                <a:close/>
                <a:moveTo>
                  <a:pt x="1942" y="972"/>
                </a:moveTo>
                <a:cubicBezTo>
                  <a:pt x="1949" y="972"/>
                  <a:pt x="1955" y="966"/>
                  <a:pt x="1955" y="959"/>
                </a:cubicBezTo>
                <a:cubicBezTo>
                  <a:pt x="1955" y="952"/>
                  <a:pt x="1949" y="946"/>
                  <a:pt x="1942" y="946"/>
                </a:cubicBezTo>
                <a:cubicBezTo>
                  <a:pt x="1935" y="946"/>
                  <a:pt x="1929" y="952"/>
                  <a:pt x="1929" y="959"/>
                </a:cubicBezTo>
                <a:cubicBezTo>
                  <a:pt x="1929" y="966"/>
                  <a:pt x="1935" y="972"/>
                  <a:pt x="1942" y="972"/>
                </a:cubicBezTo>
                <a:close/>
                <a:moveTo>
                  <a:pt x="1981" y="972"/>
                </a:moveTo>
                <a:cubicBezTo>
                  <a:pt x="1988" y="972"/>
                  <a:pt x="1994" y="966"/>
                  <a:pt x="1994" y="959"/>
                </a:cubicBezTo>
                <a:cubicBezTo>
                  <a:pt x="1994" y="952"/>
                  <a:pt x="1988" y="946"/>
                  <a:pt x="1981" y="946"/>
                </a:cubicBezTo>
                <a:cubicBezTo>
                  <a:pt x="1974" y="946"/>
                  <a:pt x="1969" y="952"/>
                  <a:pt x="1969" y="959"/>
                </a:cubicBezTo>
                <a:cubicBezTo>
                  <a:pt x="1969" y="966"/>
                  <a:pt x="1974" y="972"/>
                  <a:pt x="1981" y="972"/>
                </a:cubicBezTo>
                <a:close/>
                <a:moveTo>
                  <a:pt x="2021" y="972"/>
                </a:moveTo>
                <a:cubicBezTo>
                  <a:pt x="2028" y="972"/>
                  <a:pt x="2034" y="966"/>
                  <a:pt x="2034" y="959"/>
                </a:cubicBezTo>
                <a:cubicBezTo>
                  <a:pt x="2034" y="952"/>
                  <a:pt x="2028" y="946"/>
                  <a:pt x="2021" y="946"/>
                </a:cubicBezTo>
                <a:cubicBezTo>
                  <a:pt x="2014" y="946"/>
                  <a:pt x="2008" y="952"/>
                  <a:pt x="2008" y="959"/>
                </a:cubicBezTo>
                <a:cubicBezTo>
                  <a:pt x="2008" y="966"/>
                  <a:pt x="2014" y="972"/>
                  <a:pt x="2021" y="972"/>
                </a:cubicBezTo>
                <a:close/>
                <a:moveTo>
                  <a:pt x="2060" y="972"/>
                </a:moveTo>
                <a:cubicBezTo>
                  <a:pt x="2067" y="972"/>
                  <a:pt x="2073" y="966"/>
                  <a:pt x="2073" y="959"/>
                </a:cubicBezTo>
                <a:cubicBezTo>
                  <a:pt x="2073" y="952"/>
                  <a:pt x="2067" y="946"/>
                  <a:pt x="2060" y="946"/>
                </a:cubicBezTo>
                <a:cubicBezTo>
                  <a:pt x="2053" y="946"/>
                  <a:pt x="2048" y="952"/>
                  <a:pt x="2048" y="959"/>
                </a:cubicBezTo>
                <a:cubicBezTo>
                  <a:pt x="2048" y="966"/>
                  <a:pt x="2053" y="972"/>
                  <a:pt x="2060" y="972"/>
                </a:cubicBezTo>
                <a:close/>
                <a:moveTo>
                  <a:pt x="2139" y="972"/>
                </a:moveTo>
                <a:cubicBezTo>
                  <a:pt x="2146" y="972"/>
                  <a:pt x="2152" y="966"/>
                  <a:pt x="2152" y="959"/>
                </a:cubicBezTo>
                <a:cubicBezTo>
                  <a:pt x="2152" y="952"/>
                  <a:pt x="2146" y="946"/>
                  <a:pt x="2139" y="946"/>
                </a:cubicBezTo>
                <a:cubicBezTo>
                  <a:pt x="2132" y="946"/>
                  <a:pt x="2126" y="952"/>
                  <a:pt x="2126" y="959"/>
                </a:cubicBezTo>
                <a:cubicBezTo>
                  <a:pt x="2126" y="966"/>
                  <a:pt x="2132" y="972"/>
                  <a:pt x="2139" y="972"/>
                </a:cubicBezTo>
                <a:close/>
                <a:moveTo>
                  <a:pt x="2179" y="972"/>
                </a:moveTo>
                <a:cubicBezTo>
                  <a:pt x="2186" y="972"/>
                  <a:pt x="2191" y="966"/>
                  <a:pt x="2191" y="959"/>
                </a:cubicBezTo>
                <a:cubicBezTo>
                  <a:pt x="2191" y="952"/>
                  <a:pt x="2186" y="946"/>
                  <a:pt x="2179" y="946"/>
                </a:cubicBezTo>
                <a:cubicBezTo>
                  <a:pt x="2172" y="946"/>
                  <a:pt x="2166" y="952"/>
                  <a:pt x="2166" y="959"/>
                </a:cubicBezTo>
                <a:cubicBezTo>
                  <a:pt x="2166" y="966"/>
                  <a:pt x="2172" y="972"/>
                  <a:pt x="2179" y="972"/>
                </a:cubicBezTo>
                <a:close/>
                <a:moveTo>
                  <a:pt x="2218" y="946"/>
                </a:moveTo>
                <a:cubicBezTo>
                  <a:pt x="2211" y="946"/>
                  <a:pt x="2205" y="952"/>
                  <a:pt x="2205" y="959"/>
                </a:cubicBezTo>
                <a:cubicBezTo>
                  <a:pt x="2205" y="966"/>
                  <a:pt x="2211" y="972"/>
                  <a:pt x="2218" y="972"/>
                </a:cubicBezTo>
                <a:cubicBezTo>
                  <a:pt x="2225" y="972"/>
                  <a:pt x="2231" y="966"/>
                  <a:pt x="2231" y="959"/>
                </a:cubicBezTo>
                <a:cubicBezTo>
                  <a:pt x="2231" y="952"/>
                  <a:pt x="2225" y="946"/>
                  <a:pt x="2218" y="946"/>
                </a:cubicBezTo>
                <a:close/>
                <a:moveTo>
                  <a:pt x="2455" y="946"/>
                </a:moveTo>
                <a:cubicBezTo>
                  <a:pt x="2447" y="946"/>
                  <a:pt x="2442" y="952"/>
                  <a:pt x="2442" y="959"/>
                </a:cubicBezTo>
                <a:cubicBezTo>
                  <a:pt x="2442" y="966"/>
                  <a:pt x="2447" y="972"/>
                  <a:pt x="2455" y="972"/>
                </a:cubicBezTo>
                <a:cubicBezTo>
                  <a:pt x="2462" y="972"/>
                  <a:pt x="2467" y="966"/>
                  <a:pt x="2467" y="959"/>
                </a:cubicBezTo>
                <a:cubicBezTo>
                  <a:pt x="2467" y="952"/>
                  <a:pt x="2462" y="946"/>
                  <a:pt x="2455" y="946"/>
                </a:cubicBezTo>
                <a:close/>
                <a:moveTo>
                  <a:pt x="2494" y="946"/>
                </a:moveTo>
                <a:cubicBezTo>
                  <a:pt x="2487" y="946"/>
                  <a:pt x="2481" y="952"/>
                  <a:pt x="2481" y="959"/>
                </a:cubicBezTo>
                <a:cubicBezTo>
                  <a:pt x="2481" y="966"/>
                  <a:pt x="2487" y="972"/>
                  <a:pt x="2494" y="972"/>
                </a:cubicBezTo>
                <a:cubicBezTo>
                  <a:pt x="2501" y="972"/>
                  <a:pt x="2507" y="966"/>
                  <a:pt x="2507" y="959"/>
                </a:cubicBezTo>
                <a:cubicBezTo>
                  <a:pt x="2507" y="952"/>
                  <a:pt x="2501" y="946"/>
                  <a:pt x="2494" y="946"/>
                </a:cubicBezTo>
                <a:close/>
                <a:moveTo>
                  <a:pt x="2691" y="946"/>
                </a:moveTo>
                <a:cubicBezTo>
                  <a:pt x="2684" y="946"/>
                  <a:pt x="2678" y="952"/>
                  <a:pt x="2678" y="959"/>
                </a:cubicBezTo>
                <a:cubicBezTo>
                  <a:pt x="2678" y="966"/>
                  <a:pt x="2684" y="972"/>
                  <a:pt x="2691" y="972"/>
                </a:cubicBezTo>
                <a:cubicBezTo>
                  <a:pt x="2698" y="972"/>
                  <a:pt x="2704" y="966"/>
                  <a:pt x="2704" y="959"/>
                </a:cubicBezTo>
                <a:cubicBezTo>
                  <a:pt x="2704" y="952"/>
                  <a:pt x="2698" y="946"/>
                  <a:pt x="2691" y="946"/>
                </a:cubicBezTo>
                <a:close/>
                <a:moveTo>
                  <a:pt x="2730" y="972"/>
                </a:moveTo>
                <a:cubicBezTo>
                  <a:pt x="2738" y="972"/>
                  <a:pt x="2743" y="966"/>
                  <a:pt x="2743" y="959"/>
                </a:cubicBezTo>
                <a:cubicBezTo>
                  <a:pt x="2743" y="952"/>
                  <a:pt x="2738" y="946"/>
                  <a:pt x="2730" y="946"/>
                </a:cubicBezTo>
                <a:cubicBezTo>
                  <a:pt x="2723" y="946"/>
                  <a:pt x="2718" y="952"/>
                  <a:pt x="2718" y="959"/>
                </a:cubicBezTo>
                <a:cubicBezTo>
                  <a:pt x="2718" y="966"/>
                  <a:pt x="2723" y="972"/>
                  <a:pt x="2730" y="972"/>
                </a:cubicBezTo>
                <a:close/>
                <a:moveTo>
                  <a:pt x="2770" y="972"/>
                </a:moveTo>
                <a:cubicBezTo>
                  <a:pt x="2777" y="972"/>
                  <a:pt x="2783" y="966"/>
                  <a:pt x="2783" y="959"/>
                </a:cubicBezTo>
                <a:cubicBezTo>
                  <a:pt x="2783" y="952"/>
                  <a:pt x="2777" y="946"/>
                  <a:pt x="2770" y="946"/>
                </a:cubicBezTo>
                <a:cubicBezTo>
                  <a:pt x="2763" y="946"/>
                  <a:pt x="2757" y="952"/>
                  <a:pt x="2757" y="959"/>
                </a:cubicBezTo>
                <a:cubicBezTo>
                  <a:pt x="2757" y="966"/>
                  <a:pt x="2763" y="972"/>
                  <a:pt x="2770" y="972"/>
                </a:cubicBezTo>
                <a:close/>
                <a:moveTo>
                  <a:pt x="2928" y="972"/>
                </a:moveTo>
                <a:cubicBezTo>
                  <a:pt x="2935" y="972"/>
                  <a:pt x="2940" y="966"/>
                  <a:pt x="2940" y="959"/>
                </a:cubicBezTo>
                <a:cubicBezTo>
                  <a:pt x="2940" y="952"/>
                  <a:pt x="2935" y="946"/>
                  <a:pt x="2928" y="946"/>
                </a:cubicBezTo>
                <a:cubicBezTo>
                  <a:pt x="2921" y="946"/>
                  <a:pt x="2915" y="952"/>
                  <a:pt x="2915" y="959"/>
                </a:cubicBezTo>
                <a:cubicBezTo>
                  <a:pt x="2915" y="966"/>
                  <a:pt x="2921" y="972"/>
                  <a:pt x="2928" y="972"/>
                </a:cubicBezTo>
                <a:close/>
                <a:moveTo>
                  <a:pt x="838" y="986"/>
                </a:moveTo>
                <a:cubicBezTo>
                  <a:pt x="831" y="986"/>
                  <a:pt x="825" y="991"/>
                  <a:pt x="825" y="998"/>
                </a:cubicBezTo>
                <a:cubicBezTo>
                  <a:pt x="825" y="1005"/>
                  <a:pt x="831" y="1011"/>
                  <a:pt x="838" y="1011"/>
                </a:cubicBezTo>
                <a:cubicBezTo>
                  <a:pt x="845" y="1011"/>
                  <a:pt x="851" y="1005"/>
                  <a:pt x="851" y="998"/>
                </a:cubicBezTo>
                <a:cubicBezTo>
                  <a:pt x="851" y="991"/>
                  <a:pt x="845" y="986"/>
                  <a:pt x="838" y="986"/>
                </a:cubicBezTo>
                <a:close/>
                <a:moveTo>
                  <a:pt x="1548" y="986"/>
                </a:moveTo>
                <a:cubicBezTo>
                  <a:pt x="1541" y="986"/>
                  <a:pt x="1535" y="991"/>
                  <a:pt x="1535" y="998"/>
                </a:cubicBezTo>
                <a:cubicBezTo>
                  <a:pt x="1535" y="1005"/>
                  <a:pt x="1541" y="1011"/>
                  <a:pt x="1548" y="1011"/>
                </a:cubicBezTo>
                <a:cubicBezTo>
                  <a:pt x="1555" y="1011"/>
                  <a:pt x="1561" y="1005"/>
                  <a:pt x="1561" y="998"/>
                </a:cubicBezTo>
                <a:cubicBezTo>
                  <a:pt x="1561" y="991"/>
                  <a:pt x="1555" y="986"/>
                  <a:pt x="1548" y="986"/>
                </a:cubicBezTo>
                <a:close/>
                <a:moveTo>
                  <a:pt x="1587" y="1011"/>
                </a:moveTo>
                <a:cubicBezTo>
                  <a:pt x="1594" y="1011"/>
                  <a:pt x="1600" y="1005"/>
                  <a:pt x="1600" y="998"/>
                </a:cubicBezTo>
                <a:cubicBezTo>
                  <a:pt x="1600" y="991"/>
                  <a:pt x="1594" y="986"/>
                  <a:pt x="1587" y="986"/>
                </a:cubicBezTo>
                <a:cubicBezTo>
                  <a:pt x="1580" y="986"/>
                  <a:pt x="1574" y="991"/>
                  <a:pt x="1574" y="998"/>
                </a:cubicBezTo>
                <a:cubicBezTo>
                  <a:pt x="1574" y="1005"/>
                  <a:pt x="1580" y="1011"/>
                  <a:pt x="1587" y="1011"/>
                </a:cubicBezTo>
                <a:close/>
                <a:moveTo>
                  <a:pt x="1627" y="1011"/>
                </a:moveTo>
                <a:cubicBezTo>
                  <a:pt x="1634" y="1011"/>
                  <a:pt x="1639" y="1005"/>
                  <a:pt x="1639" y="998"/>
                </a:cubicBezTo>
                <a:cubicBezTo>
                  <a:pt x="1639" y="991"/>
                  <a:pt x="1634" y="986"/>
                  <a:pt x="1627" y="986"/>
                </a:cubicBezTo>
                <a:cubicBezTo>
                  <a:pt x="1620" y="986"/>
                  <a:pt x="1614" y="991"/>
                  <a:pt x="1614" y="998"/>
                </a:cubicBezTo>
                <a:cubicBezTo>
                  <a:pt x="1614" y="1005"/>
                  <a:pt x="1620" y="1011"/>
                  <a:pt x="1627" y="1011"/>
                </a:cubicBezTo>
                <a:close/>
                <a:moveTo>
                  <a:pt x="1666" y="1011"/>
                </a:moveTo>
                <a:cubicBezTo>
                  <a:pt x="1673" y="1011"/>
                  <a:pt x="1679" y="1005"/>
                  <a:pt x="1679" y="998"/>
                </a:cubicBezTo>
                <a:cubicBezTo>
                  <a:pt x="1679" y="991"/>
                  <a:pt x="1673" y="986"/>
                  <a:pt x="1666" y="986"/>
                </a:cubicBezTo>
                <a:cubicBezTo>
                  <a:pt x="1659" y="986"/>
                  <a:pt x="1653" y="991"/>
                  <a:pt x="1653" y="998"/>
                </a:cubicBezTo>
                <a:cubicBezTo>
                  <a:pt x="1653" y="1005"/>
                  <a:pt x="1659" y="1011"/>
                  <a:pt x="1666" y="1011"/>
                </a:cubicBezTo>
                <a:close/>
                <a:moveTo>
                  <a:pt x="1705" y="1011"/>
                </a:moveTo>
                <a:cubicBezTo>
                  <a:pt x="1713" y="1011"/>
                  <a:pt x="1718" y="1005"/>
                  <a:pt x="1718" y="998"/>
                </a:cubicBezTo>
                <a:cubicBezTo>
                  <a:pt x="1718" y="991"/>
                  <a:pt x="1713" y="986"/>
                  <a:pt x="1705" y="986"/>
                </a:cubicBezTo>
                <a:cubicBezTo>
                  <a:pt x="1698" y="986"/>
                  <a:pt x="1693" y="991"/>
                  <a:pt x="1693" y="998"/>
                </a:cubicBezTo>
                <a:cubicBezTo>
                  <a:pt x="1693" y="1005"/>
                  <a:pt x="1698" y="1011"/>
                  <a:pt x="1705" y="1011"/>
                </a:cubicBezTo>
                <a:close/>
                <a:moveTo>
                  <a:pt x="1745" y="1011"/>
                </a:moveTo>
                <a:cubicBezTo>
                  <a:pt x="1752" y="1011"/>
                  <a:pt x="1758" y="1005"/>
                  <a:pt x="1758" y="998"/>
                </a:cubicBezTo>
                <a:cubicBezTo>
                  <a:pt x="1758" y="991"/>
                  <a:pt x="1752" y="986"/>
                  <a:pt x="1745" y="986"/>
                </a:cubicBezTo>
                <a:cubicBezTo>
                  <a:pt x="1738" y="986"/>
                  <a:pt x="1732" y="991"/>
                  <a:pt x="1732" y="998"/>
                </a:cubicBezTo>
                <a:cubicBezTo>
                  <a:pt x="1732" y="1005"/>
                  <a:pt x="1738" y="1011"/>
                  <a:pt x="1745" y="1011"/>
                </a:cubicBezTo>
                <a:close/>
                <a:moveTo>
                  <a:pt x="1784" y="1011"/>
                </a:moveTo>
                <a:cubicBezTo>
                  <a:pt x="1791" y="1011"/>
                  <a:pt x="1797" y="1005"/>
                  <a:pt x="1797" y="998"/>
                </a:cubicBezTo>
                <a:cubicBezTo>
                  <a:pt x="1797" y="991"/>
                  <a:pt x="1791" y="986"/>
                  <a:pt x="1784" y="986"/>
                </a:cubicBezTo>
                <a:cubicBezTo>
                  <a:pt x="1777" y="986"/>
                  <a:pt x="1772" y="991"/>
                  <a:pt x="1772" y="998"/>
                </a:cubicBezTo>
                <a:cubicBezTo>
                  <a:pt x="1772" y="1005"/>
                  <a:pt x="1777" y="1011"/>
                  <a:pt x="1784" y="1011"/>
                </a:cubicBezTo>
                <a:close/>
                <a:moveTo>
                  <a:pt x="1824" y="1011"/>
                </a:moveTo>
                <a:cubicBezTo>
                  <a:pt x="1831" y="1011"/>
                  <a:pt x="1836" y="1005"/>
                  <a:pt x="1836" y="998"/>
                </a:cubicBezTo>
                <a:cubicBezTo>
                  <a:pt x="1836" y="991"/>
                  <a:pt x="1831" y="986"/>
                  <a:pt x="1824" y="986"/>
                </a:cubicBezTo>
                <a:cubicBezTo>
                  <a:pt x="1817" y="986"/>
                  <a:pt x="1811" y="991"/>
                  <a:pt x="1811" y="998"/>
                </a:cubicBezTo>
                <a:cubicBezTo>
                  <a:pt x="1811" y="1005"/>
                  <a:pt x="1817" y="1011"/>
                  <a:pt x="1824" y="1011"/>
                </a:cubicBezTo>
                <a:close/>
                <a:moveTo>
                  <a:pt x="1863" y="1011"/>
                </a:moveTo>
                <a:cubicBezTo>
                  <a:pt x="1870" y="1011"/>
                  <a:pt x="1876" y="1005"/>
                  <a:pt x="1876" y="998"/>
                </a:cubicBezTo>
                <a:cubicBezTo>
                  <a:pt x="1876" y="991"/>
                  <a:pt x="1870" y="986"/>
                  <a:pt x="1863" y="986"/>
                </a:cubicBezTo>
                <a:cubicBezTo>
                  <a:pt x="1856" y="986"/>
                  <a:pt x="1850" y="991"/>
                  <a:pt x="1850" y="998"/>
                </a:cubicBezTo>
                <a:cubicBezTo>
                  <a:pt x="1850" y="1005"/>
                  <a:pt x="1856" y="1011"/>
                  <a:pt x="1863" y="1011"/>
                </a:cubicBezTo>
                <a:close/>
                <a:moveTo>
                  <a:pt x="1903" y="986"/>
                </a:moveTo>
                <a:cubicBezTo>
                  <a:pt x="1896" y="986"/>
                  <a:pt x="1890" y="991"/>
                  <a:pt x="1890" y="998"/>
                </a:cubicBezTo>
                <a:cubicBezTo>
                  <a:pt x="1890" y="1005"/>
                  <a:pt x="1896" y="1011"/>
                  <a:pt x="1903" y="1011"/>
                </a:cubicBezTo>
                <a:cubicBezTo>
                  <a:pt x="1910" y="1011"/>
                  <a:pt x="1915" y="1005"/>
                  <a:pt x="1915" y="998"/>
                </a:cubicBezTo>
                <a:cubicBezTo>
                  <a:pt x="1915" y="991"/>
                  <a:pt x="1910" y="986"/>
                  <a:pt x="1903" y="986"/>
                </a:cubicBezTo>
                <a:close/>
                <a:moveTo>
                  <a:pt x="1942" y="1011"/>
                </a:moveTo>
                <a:cubicBezTo>
                  <a:pt x="1949" y="1011"/>
                  <a:pt x="1955" y="1005"/>
                  <a:pt x="1955" y="998"/>
                </a:cubicBezTo>
                <a:cubicBezTo>
                  <a:pt x="1955" y="991"/>
                  <a:pt x="1949" y="986"/>
                  <a:pt x="1942" y="986"/>
                </a:cubicBezTo>
                <a:cubicBezTo>
                  <a:pt x="1935" y="986"/>
                  <a:pt x="1929" y="991"/>
                  <a:pt x="1929" y="998"/>
                </a:cubicBezTo>
                <a:cubicBezTo>
                  <a:pt x="1929" y="1005"/>
                  <a:pt x="1935" y="1011"/>
                  <a:pt x="1942" y="1011"/>
                </a:cubicBezTo>
                <a:close/>
                <a:moveTo>
                  <a:pt x="1981" y="1011"/>
                </a:moveTo>
                <a:cubicBezTo>
                  <a:pt x="1988" y="1011"/>
                  <a:pt x="1994" y="1005"/>
                  <a:pt x="1994" y="998"/>
                </a:cubicBezTo>
                <a:cubicBezTo>
                  <a:pt x="1994" y="991"/>
                  <a:pt x="1988" y="986"/>
                  <a:pt x="1981" y="986"/>
                </a:cubicBezTo>
                <a:cubicBezTo>
                  <a:pt x="1974" y="986"/>
                  <a:pt x="1969" y="991"/>
                  <a:pt x="1969" y="998"/>
                </a:cubicBezTo>
                <a:cubicBezTo>
                  <a:pt x="1969" y="1005"/>
                  <a:pt x="1974" y="1011"/>
                  <a:pt x="1981" y="1011"/>
                </a:cubicBezTo>
                <a:close/>
                <a:moveTo>
                  <a:pt x="2008" y="998"/>
                </a:moveTo>
                <a:cubicBezTo>
                  <a:pt x="2008" y="1005"/>
                  <a:pt x="2014" y="1011"/>
                  <a:pt x="2021" y="1011"/>
                </a:cubicBezTo>
                <a:cubicBezTo>
                  <a:pt x="2028" y="1011"/>
                  <a:pt x="2034" y="1005"/>
                  <a:pt x="2034" y="998"/>
                </a:cubicBezTo>
                <a:cubicBezTo>
                  <a:pt x="2034" y="991"/>
                  <a:pt x="2028" y="986"/>
                  <a:pt x="2021" y="986"/>
                </a:cubicBezTo>
                <a:cubicBezTo>
                  <a:pt x="2014" y="986"/>
                  <a:pt x="2008" y="991"/>
                  <a:pt x="2008" y="998"/>
                </a:cubicBezTo>
                <a:close/>
                <a:moveTo>
                  <a:pt x="2060" y="1011"/>
                </a:moveTo>
                <a:cubicBezTo>
                  <a:pt x="2067" y="1011"/>
                  <a:pt x="2073" y="1005"/>
                  <a:pt x="2073" y="998"/>
                </a:cubicBezTo>
                <a:cubicBezTo>
                  <a:pt x="2073" y="991"/>
                  <a:pt x="2067" y="986"/>
                  <a:pt x="2060" y="986"/>
                </a:cubicBezTo>
                <a:cubicBezTo>
                  <a:pt x="2053" y="986"/>
                  <a:pt x="2048" y="991"/>
                  <a:pt x="2048" y="998"/>
                </a:cubicBezTo>
                <a:cubicBezTo>
                  <a:pt x="2048" y="1005"/>
                  <a:pt x="2053" y="1011"/>
                  <a:pt x="2060" y="1011"/>
                </a:cubicBezTo>
                <a:close/>
                <a:moveTo>
                  <a:pt x="2100" y="1011"/>
                </a:moveTo>
                <a:cubicBezTo>
                  <a:pt x="2107" y="1011"/>
                  <a:pt x="2112" y="1005"/>
                  <a:pt x="2112" y="998"/>
                </a:cubicBezTo>
                <a:cubicBezTo>
                  <a:pt x="2112" y="991"/>
                  <a:pt x="2107" y="986"/>
                  <a:pt x="2100" y="986"/>
                </a:cubicBezTo>
                <a:cubicBezTo>
                  <a:pt x="2093" y="986"/>
                  <a:pt x="2087" y="991"/>
                  <a:pt x="2087" y="998"/>
                </a:cubicBezTo>
                <a:cubicBezTo>
                  <a:pt x="2087" y="1005"/>
                  <a:pt x="2093" y="1011"/>
                  <a:pt x="2100" y="1011"/>
                </a:cubicBezTo>
                <a:close/>
                <a:moveTo>
                  <a:pt x="2139" y="1011"/>
                </a:moveTo>
                <a:cubicBezTo>
                  <a:pt x="2146" y="1011"/>
                  <a:pt x="2152" y="1005"/>
                  <a:pt x="2152" y="998"/>
                </a:cubicBezTo>
                <a:cubicBezTo>
                  <a:pt x="2152" y="991"/>
                  <a:pt x="2146" y="986"/>
                  <a:pt x="2139" y="986"/>
                </a:cubicBezTo>
                <a:cubicBezTo>
                  <a:pt x="2132" y="986"/>
                  <a:pt x="2126" y="991"/>
                  <a:pt x="2126" y="998"/>
                </a:cubicBezTo>
                <a:cubicBezTo>
                  <a:pt x="2126" y="1005"/>
                  <a:pt x="2132" y="1011"/>
                  <a:pt x="2139" y="1011"/>
                </a:cubicBezTo>
                <a:close/>
                <a:moveTo>
                  <a:pt x="2455" y="993"/>
                </a:moveTo>
                <a:cubicBezTo>
                  <a:pt x="2452" y="993"/>
                  <a:pt x="2449" y="995"/>
                  <a:pt x="2449" y="998"/>
                </a:cubicBezTo>
                <a:cubicBezTo>
                  <a:pt x="2449" y="1001"/>
                  <a:pt x="2452" y="1003"/>
                  <a:pt x="2455" y="1003"/>
                </a:cubicBezTo>
                <a:cubicBezTo>
                  <a:pt x="2457" y="1003"/>
                  <a:pt x="2460" y="1001"/>
                  <a:pt x="2460" y="998"/>
                </a:cubicBezTo>
                <a:cubicBezTo>
                  <a:pt x="2460" y="995"/>
                  <a:pt x="2457" y="993"/>
                  <a:pt x="2455" y="993"/>
                </a:cubicBezTo>
                <a:close/>
                <a:moveTo>
                  <a:pt x="2494" y="986"/>
                </a:moveTo>
                <a:cubicBezTo>
                  <a:pt x="2487" y="986"/>
                  <a:pt x="2481" y="991"/>
                  <a:pt x="2481" y="998"/>
                </a:cubicBezTo>
                <a:cubicBezTo>
                  <a:pt x="2481" y="1005"/>
                  <a:pt x="2487" y="1011"/>
                  <a:pt x="2494" y="1011"/>
                </a:cubicBezTo>
                <a:cubicBezTo>
                  <a:pt x="2501" y="1011"/>
                  <a:pt x="2507" y="1005"/>
                  <a:pt x="2507" y="998"/>
                </a:cubicBezTo>
                <a:cubicBezTo>
                  <a:pt x="2507" y="991"/>
                  <a:pt x="2501" y="986"/>
                  <a:pt x="2494" y="986"/>
                </a:cubicBezTo>
                <a:close/>
                <a:moveTo>
                  <a:pt x="2730" y="1011"/>
                </a:moveTo>
                <a:cubicBezTo>
                  <a:pt x="2738" y="1011"/>
                  <a:pt x="2743" y="1005"/>
                  <a:pt x="2743" y="998"/>
                </a:cubicBezTo>
                <a:cubicBezTo>
                  <a:pt x="2743" y="991"/>
                  <a:pt x="2738" y="986"/>
                  <a:pt x="2730" y="986"/>
                </a:cubicBezTo>
                <a:cubicBezTo>
                  <a:pt x="2723" y="986"/>
                  <a:pt x="2718" y="991"/>
                  <a:pt x="2718" y="998"/>
                </a:cubicBezTo>
                <a:cubicBezTo>
                  <a:pt x="2718" y="1005"/>
                  <a:pt x="2723" y="1011"/>
                  <a:pt x="2730" y="1011"/>
                </a:cubicBezTo>
                <a:close/>
                <a:moveTo>
                  <a:pt x="2770" y="1011"/>
                </a:moveTo>
                <a:cubicBezTo>
                  <a:pt x="2777" y="1011"/>
                  <a:pt x="2783" y="1005"/>
                  <a:pt x="2783" y="998"/>
                </a:cubicBezTo>
                <a:cubicBezTo>
                  <a:pt x="2783" y="991"/>
                  <a:pt x="2777" y="986"/>
                  <a:pt x="2770" y="986"/>
                </a:cubicBezTo>
                <a:cubicBezTo>
                  <a:pt x="2763" y="986"/>
                  <a:pt x="2757" y="991"/>
                  <a:pt x="2757" y="998"/>
                </a:cubicBezTo>
                <a:cubicBezTo>
                  <a:pt x="2757" y="1005"/>
                  <a:pt x="2763" y="1011"/>
                  <a:pt x="2770" y="1011"/>
                </a:cubicBezTo>
                <a:close/>
                <a:moveTo>
                  <a:pt x="2940" y="998"/>
                </a:moveTo>
                <a:cubicBezTo>
                  <a:pt x="2940" y="991"/>
                  <a:pt x="2935" y="986"/>
                  <a:pt x="2928" y="986"/>
                </a:cubicBezTo>
                <a:cubicBezTo>
                  <a:pt x="2921" y="986"/>
                  <a:pt x="2915" y="991"/>
                  <a:pt x="2915" y="998"/>
                </a:cubicBezTo>
                <a:cubicBezTo>
                  <a:pt x="2915" y="1005"/>
                  <a:pt x="2921" y="1011"/>
                  <a:pt x="2928" y="1011"/>
                </a:cubicBezTo>
                <a:cubicBezTo>
                  <a:pt x="2935" y="1011"/>
                  <a:pt x="2940" y="1005"/>
                  <a:pt x="2940" y="998"/>
                </a:cubicBezTo>
                <a:close/>
                <a:moveTo>
                  <a:pt x="878" y="1029"/>
                </a:moveTo>
                <a:cubicBezTo>
                  <a:pt x="873" y="1029"/>
                  <a:pt x="869" y="1033"/>
                  <a:pt x="869" y="1038"/>
                </a:cubicBezTo>
                <a:cubicBezTo>
                  <a:pt x="869" y="1042"/>
                  <a:pt x="873" y="1046"/>
                  <a:pt x="878" y="1046"/>
                </a:cubicBezTo>
                <a:cubicBezTo>
                  <a:pt x="882" y="1046"/>
                  <a:pt x="886" y="1042"/>
                  <a:pt x="886" y="1038"/>
                </a:cubicBezTo>
                <a:cubicBezTo>
                  <a:pt x="886" y="1033"/>
                  <a:pt x="882" y="1029"/>
                  <a:pt x="878" y="1029"/>
                </a:cubicBezTo>
                <a:close/>
                <a:moveTo>
                  <a:pt x="944" y="1038"/>
                </a:moveTo>
                <a:cubicBezTo>
                  <a:pt x="944" y="1045"/>
                  <a:pt x="949" y="1050"/>
                  <a:pt x="956" y="1050"/>
                </a:cubicBezTo>
                <a:cubicBezTo>
                  <a:pt x="963" y="1050"/>
                  <a:pt x="969" y="1045"/>
                  <a:pt x="969" y="1038"/>
                </a:cubicBezTo>
                <a:cubicBezTo>
                  <a:pt x="969" y="1031"/>
                  <a:pt x="963" y="1025"/>
                  <a:pt x="956" y="1025"/>
                </a:cubicBezTo>
                <a:cubicBezTo>
                  <a:pt x="949" y="1025"/>
                  <a:pt x="944" y="1031"/>
                  <a:pt x="944" y="1038"/>
                </a:cubicBezTo>
                <a:close/>
                <a:moveTo>
                  <a:pt x="996" y="1025"/>
                </a:moveTo>
                <a:cubicBezTo>
                  <a:pt x="989" y="1025"/>
                  <a:pt x="983" y="1031"/>
                  <a:pt x="983" y="1038"/>
                </a:cubicBezTo>
                <a:cubicBezTo>
                  <a:pt x="983" y="1045"/>
                  <a:pt x="989" y="1050"/>
                  <a:pt x="996" y="1050"/>
                </a:cubicBezTo>
                <a:cubicBezTo>
                  <a:pt x="1003" y="1050"/>
                  <a:pt x="1009" y="1045"/>
                  <a:pt x="1009" y="1038"/>
                </a:cubicBezTo>
                <a:cubicBezTo>
                  <a:pt x="1009" y="1031"/>
                  <a:pt x="1003" y="1025"/>
                  <a:pt x="996" y="1025"/>
                </a:cubicBezTo>
                <a:close/>
                <a:moveTo>
                  <a:pt x="1035" y="1025"/>
                </a:moveTo>
                <a:cubicBezTo>
                  <a:pt x="1028" y="1025"/>
                  <a:pt x="1023" y="1031"/>
                  <a:pt x="1023" y="1038"/>
                </a:cubicBezTo>
                <a:cubicBezTo>
                  <a:pt x="1023" y="1045"/>
                  <a:pt x="1028" y="1050"/>
                  <a:pt x="1035" y="1050"/>
                </a:cubicBezTo>
                <a:cubicBezTo>
                  <a:pt x="1042" y="1050"/>
                  <a:pt x="1048" y="1045"/>
                  <a:pt x="1048" y="1038"/>
                </a:cubicBezTo>
                <a:cubicBezTo>
                  <a:pt x="1048" y="1031"/>
                  <a:pt x="1042" y="1025"/>
                  <a:pt x="1035" y="1025"/>
                </a:cubicBezTo>
                <a:close/>
                <a:moveTo>
                  <a:pt x="1075" y="1050"/>
                </a:moveTo>
                <a:cubicBezTo>
                  <a:pt x="1082" y="1050"/>
                  <a:pt x="1087" y="1045"/>
                  <a:pt x="1087" y="1038"/>
                </a:cubicBezTo>
                <a:cubicBezTo>
                  <a:pt x="1087" y="1031"/>
                  <a:pt x="1082" y="1025"/>
                  <a:pt x="1075" y="1025"/>
                </a:cubicBezTo>
                <a:cubicBezTo>
                  <a:pt x="1068" y="1025"/>
                  <a:pt x="1062" y="1031"/>
                  <a:pt x="1062" y="1038"/>
                </a:cubicBezTo>
                <a:cubicBezTo>
                  <a:pt x="1062" y="1045"/>
                  <a:pt x="1068" y="1050"/>
                  <a:pt x="1075" y="1050"/>
                </a:cubicBezTo>
                <a:close/>
                <a:moveTo>
                  <a:pt x="1587" y="1025"/>
                </a:moveTo>
                <a:cubicBezTo>
                  <a:pt x="1580" y="1025"/>
                  <a:pt x="1574" y="1031"/>
                  <a:pt x="1574" y="1038"/>
                </a:cubicBezTo>
                <a:cubicBezTo>
                  <a:pt x="1574" y="1045"/>
                  <a:pt x="1580" y="1050"/>
                  <a:pt x="1587" y="1050"/>
                </a:cubicBezTo>
                <a:cubicBezTo>
                  <a:pt x="1594" y="1050"/>
                  <a:pt x="1600" y="1045"/>
                  <a:pt x="1600" y="1038"/>
                </a:cubicBezTo>
                <a:cubicBezTo>
                  <a:pt x="1600" y="1031"/>
                  <a:pt x="1594" y="1025"/>
                  <a:pt x="1587" y="1025"/>
                </a:cubicBezTo>
                <a:close/>
                <a:moveTo>
                  <a:pt x="1627" y="1025"/>
                </a:moveTo>
                <a:cubicBezTo>
                  <a:pt x="1620" y="1025"/>
                  <a:pt x="1614" y="1031"/>
                  <a:pt x="1614" y="1038"/>
                </a:cubicBezTo>
                <a:cubicBezTo>
                  <a:pt x="1614" y="1045"/>
                  <a:pt x="1620" y="1050"/>
                  <a:pt x="1627" y="1050"/>
                </a:cubicBezTo>
                <a:cubicBezTo>
                  <a:pt x="1634" y="1050"/>
                  <a:pt x="1639" y="1045"/>
                  <a:pt x="1639" y="1038"/>
                </a:cubicBezTo>
                <a:cubicBezTo>
                  <a:pt x="1639" y="1031"/>
                  <a:pt x="1634" y="1025"/>
                  <a:pt x="1627" y="1025"/>
                </a:cubicBezTo>
                <a:close/>
                <a:moveTo>
                  <a:pt x="1666" y="1025"/>
                </a:moveTo>
                <a:cubicBezTo>
                  <a:pt x="1659" y="1025"/>
                  <a:pt x="1653" y="1031"/>
                  <a:pt x="1653" y="1038"/>
                </a:cubicBezTo>
                <a:cubicBezTo>
                  <a:pt x="1653" y="1045"/>
                  <a:pt x="1659" y="1050"/>
                  <a:pt x="1666" y="1050"/>
                </a:cubicBezTo>
                <a:cubicBezTo>
                  <a:pt x="1673" y="1050"/>
                  <a:pt x="1679" y="1045"/>
                  <a:pt x="1679" y="1038"/>
                </a:cubicBezTo>
                <a:cubicBezTo>
                  <a:pt x="1679" y="1031"/>
                  <a:pt x="1673" y="1025"/>
                  <a:pt x="1666" y="1025"/>
                </a:cubicBezTo>
                <a:close/>
                <a:moveTo>
                  <a:pt x="1705" y="1025"/>
                </a:moveTo>
                <a:cubicBezTo>
                  <a:pt x="1698" y="1025"/>
                  <a:pt x="1693" y="1031"/>
                  <a:pt x="1693" y="1038"/>
                </a:cubicBezTo>
                <a:cubicBezTo>
                  <a:pt x="1693" y="1045"/>
                  <a:pt x="1698" y="1050"/>
                  <a:pt x="1705" y="1050"/>
                </a:cubicBezTo>
                <a:cubicBezTo>
                  <a:pt x="1713" y="1050"/>
                  <a:pt x="1718" y="1045"/>
                  <a:pt x="1718" y="1038"/>
                </a:cubicBezTo>
                <a:cubicBezTo>
                  <a:pt x="1718" y="1031"/>
                  <a:pt x="1713" y="1025"/>
                  <a:pt x="1705" y="1025"/>
                </a:cubicBezTo>
                <a:close/>
                <a:moveTo>
                  <a:pt x="1745" y="1025"/>
                </a:moveTo>
                <a:cubicBezTo>
                  <a:pt x="1738" y="1025"/>
                  <a:pt x="1732" y="1031"/>
                  <a:pt x="1732" y="1038"/>
                </a:cubicBezTo>
                <a:cubicBezTo>
                  <a:pt x="1732" y="1045"/>
                  <a:pt x="1738" y="1050"/>
                  <a:pt x="1745" y="1050"/>
                </a:cubicBezTo>
                <a:cubicBezTo>
                  <a:pt x="1752" y="1050"/>
                  <a:pt x="1758" y="1045"/>
                  <a:pt x="1758" y="1038"/>
                </a:cubicBezTo>
                <a:cubicBezTo>
                  <a:pt x="1758" y="1031"/>
                  <a:pt x="1752" y="1025"/>
                  <a:pt x="1745" y="1025"/>
                </a:cubicBezTo>
                <a:close/>
                <a:moveTo>
                  <a:pt x="1784" y="1025"/>
                </a:moveTo>
                <a:cubicBezTo>
                  <a:pt x="1777" y="1025"/>
                  <a:pt x="1772" y="1031"/>
                  <a:pt x="1772" y="1038"/>
                </a:cubicBezTo>
                <a:cubicBezTo>
                  <a:pt x="1772" y="1045"/>
                  <a:pt x="1777" y="1050"/>
                  <a:pt x="1784" y="1050"/>
                </a:cubicBezTo>
                <a:cubicBezTo>
                  <a:pt x="1791" y="1050"/>
                  <a:pt x="1797" y="1045"/>
                  <a:pt x="1797" y="1038"/>
                </a:cubicBezTo>
                <a:cubicBezTo>
                  <a:pt x="1797" y="1031"/>
                  <a:pt x="1791" y="1025"/>
                  <a:pt x="1784" y="1025"/>
                </a:cubicBezTo>
                <a:close/>
                <a:moveTo>
                  <a:pt x="1824" y="1050"/>
                </a:moveTo>
                <a:cubicBezTo>
                  <a:pt x="1831" y="1050"/>
                  <a:pt x="1836" y="1045"/>
                  <a:pt x="1836" y="1038"/>
                </a:cubicBezTo>
                <a:cubicBezTo>
                  <a:pt x="1836" y="1031"/>
                  <a:pt x="1831" y="1025"/>
                  <a:pt x="1824" y="1025"/>
                </a:cubicBezTo>
                <a:cubicBezTo>
                  <a:pt x="1817" y="1025"/>
                  <a:pt x="1811" y="1031"/>
                  <a:pt x="1811" y="1038"/>
                </a:cubicBezTo>
                <a:cubicBezTo>
                  <a:pt x="1811" y="1045"/>
                  <a:pt x="1817" y="1050"/>
                  <a:pt x="1824" y="1050"/>
                </a:cubicBezTo>
                <a:close/>
                <a:moveTo>
                  <a:pt x="1863" y="1025"/>
                </a:moveTo>
                <a:cubicBezTo>
                  <a:pt x="1856" y="1025"/>
                  <a:pt x="1850" y="1031"/>
                  <a:pt x="1850" y="1038"/>
                </a:cubicBezTo>
                <a:cubicBezTo>
                  <a:pt x="1850" y="1045"/>
                  <a:pt x="1856" y="1050"/>
                  <a:pt x="1863" y="1050"/>
                </a:cubicBezTo>
                <a:cubicBezTo>
                  <a:pt x="1870" y="1050"/>
                  <a:pt x="1876" y="1045"/>
                  <a:pt x="1876" y="1038"/>
                </a:cubicBezTo>
                <a:cubicBezTo>
                  <a:pt x="1876" y="1031"/>
                  <a:pt x="1870" y="1025"/>
                  <a:pt x="1863" y="1025"/>
                </a:cubicBezTo>
                <a:close/>
                <a:moveTo>
                  <a:pt x="1903" y="1025"/>
                </a:moveTo>
                <a:cubicBezTo>
                  <a:pt x="1896" y="1025"/>
                  <a:pt x="1890" y="1031"/>
                  <a:pt x="1890" y="1038"/>
                </a:cubicBezTo>
                <a:cubicBezTo>
                  <a:pt x="1890" y="1045"/>
                  <a:pt x="1896" y="1050"/>
                  <a:pt x="1903" y="1050"/>
                </a:cubicBezTo>
                <a:cubicBezTo>
                  <a:pt x="1910" y="1050"/>
                  <a:pt x="1915" y="1045"/>
                  <a:pt x="1915" y="1038"/>
                </a:cubicBezTo>
                <a:cubicBezTo>
                  <a:pt x="1915" y="1031"/>
                  <a:pt x="1910" y="1025"/>
                  <a:pt x="1903" y="1025"/>
                </a:cubicBezTo>
                <a:close/>
                <a:moveTo>
                  <a:pt x="1942" y="1050"/>
                </a:moveTo>
                <a:cubicBezTo>
                  <a:pt x="1949" y="1050"/>
                  <a:pt x="1955" y="1045"/>
                  <a:pt x="1955" y="1038"/>
                </a:cubicBezTo>
                <a:cubicBezTo>
                  <a:pt x="1955" y="1031"/>
                  <a:pt x="1949" y="1025"/>
                  <a:pt x="1942" y="1025"/>
                </a:cubicBezTo>
                <a:cubicBezTo>
                  <a:pt x="1935" y="1025"/>
                  <a:pt x="1929" y="1031"/>
                  <a:pt x="1929" y="1038"/>
                </a:cubicBezTo>
                <a:cubicBezTo>
                  <a:pt x="1929" y="1045"/>
                  <a:pt x="1935" y="1050"/>
                  <a:pt x="1942" y="1050"/>
                </a:cubicBezTo>
                <a:close/>
                <a:moveTo>
                  <a:pt x="1981" y="1025"/>
                </a:moveTo>
                <a:cubicBezTo>
                  <a:pt x="1974" y="1025"/>
                  <a:pt x="1969" y="1031"/>
                  <a:pt x="1969" y="1038"/>
                </a:cubicBezTo>
                <a:cubicBezTo>
                  <a:pt x="1969" y="1045"/>
                  <a:pt x="1974" y="1050"/>
                  <a:pt x="1981" y="1050"/>
                </a:cubicBezTo>
                <a:cubicBezTo>
                  <a:pt x="1988" y="1050"/>
                  <a:pt x="1994" y="1045"/>
                  <a:pt x="1994" y="1038"/>
                </a:cubicBezTo>
                <a:cubicBezTo>
                  <a:pt x="1994" y="1031"/>
                  <a:pt x="1988" y="1025"/>
                  <a:pt x="1981" y="1025"/>
                </a:cubicBezTo>
                <a:close/>
                <a:moveTo>
                  <a:pt x="2021" y="1050"/>
                </a:moveTo>
                <a:cubicBezTo>
                  <a:pt x="2028" y="1050"/>
                  <a:pt x="2034" y="1045"/>
                  <a:pt x="2034" y="1038"/>
                </a:cubicBezTo>
                <a:cubicBezTo>
                  <a:pt x="2034" y="1031"/>
                  <a:pt x="2028" y="1025"/>
                  <a:pt x="2021" y="1025"/>
                </a:cubicBezTo>
                <a:cubicBezTo>
                  <a:pt x="2014" y="1025"/>
                  <a:pt x="2008" y="1031"/>
                  <a:pt x="2008" y="1038"/>
                </a:cubicBezTo>
                <a:cubicBezTo>
                  <a:pt x="2008" y="1045"/>
                  <a:pt x="2014" y="1050"/>
                  <a:pt x="2021" y="1050"/>
                </a:cubicBezTo>
                <a:close/>
                <a:moveTo>
                  <a:pt x="2060" y="1050"/>
                </a:moveTo>
                <a:cubicBezTo>
                  <a:pt x="2067" y="1050"/>
                  <a:pt x="2073" y="1045"/>
                  <a:pt x="2073" y="1038"/>
                </a:cubicBezTo>
                <a:cubicBezTo>
                  <a:pt x="2073" y="1031"/>
                  <a:pt x="2067" y="1025"/>
                  <a:pt x="2060" y="1025"/>
                </a:cubicBezTo>
                <a:cubicBezTo>
                  <a:pt x="2053" y="1025"/>
                  <a:pt x="2048" y="1031"/>
                  <a:pt x="2048" y="1038"/>
                </a:cubicBezTo>
                <a:cubicBezTo>
                  <a:pt x="2048" y="1045"/>
                  <a:pt x="2053" y="1050"/>
                  <a:pt x="2060" y="1050"/>
                </a:cubicBezTo>
                <a:close/>
                <a:moveTo>
                  <a:pt x="2100" y="1025"/>
                </a:moveTo>
                <a:cubicBezTo>
                  <a:pt x="2093" y="1025"/>
                  <a:pt x="2087" y="1031"/>
                  <a:pt x="2087" y="1038"/>
                </a:cubicBezTo>
                <a:cubicBezTo>
                  <a:pt x="2087" y="1045"/>
                  <a:pt x="2093" y="1050"/>
                  <a:pt x="2100" y="1050"/>
                </a:cubicBezTo>
                <a:cubicBezTo>
                  <a:pt x="2107" y="1050"/>
                  <a:pt x="2112" y="1045"/>
                  <a:pt x="2112" y="1038"/>
                </a:cubicBezTo>
                <a:cubicBezTo>
                  <a:pt x="2112" y="1031"/>
                  <a:pt x="2107" y="1025"/>
                  <a:pt x="2100" y="1025"/>
                </a:cubicBezTo>
                <a:close/>
                <a:moveTo>
                  <a:pt x="2139" y="1050"/>
                </a:moveTo>
                <a:cubicBezTo>
                  <a:pt x="2146" y="1050"/>
                  <a:pt x="2152" y="1045"/>
                  <a:pt x="2152" y="1038"/>
                </a:cubicBezTo>
                <a:cubicBezTo>
                  <a:pt x="2152" y="1031"/>
                  <a:pt x="2146" y="1025"/>
                  <a:pt x="2139" y="1025"/>
                </a:cubicBezTo>
                <a:cubicBezTo>
                  <a:pt x="2132" y="1025"/>
                  <a:pt x="2126" y="1031"/>
                  <a:pt x="2126" y="1038"/>
                </a:cubicBezTo>
                <a:cubicBezTo>
                  <a:pt x="2126" y="1045"/>
                  <a:pt x="2132" y="1050"/>
                  <a:pt x="2139" y="1050"/>
                </a:cubicBezTo>
                <a:close/>
                <a:moveTo>
                  <a:pt x="2179" y="1050"/>
                </a:moveTo>
                <a:cubicBezTo>
                  <a:pt x="2186" y="1050"/>
                  <a:pt x="2191" y="1045"/>
                  <a:pt x="2191" y="1038"/>
                </a:cubicBezTo>
                <a:cubicBezTo>
                  <a:pt x="2191" y="1031"/>
                  <a:pt x="2186" y="1025"/>
                  <a:pt x="2179" y="1025"/>
                </a:cubicBezTo>
                <a:cubicBezTo>
                  <a:pt x="2172" y="1025"/>
                  <a:pt x="2166" y="1031"/>
                  <a:pt x="2166" y="1038"/>
                </a:cubicBezTo>
                <a:cubicBezTo>
                  <a:pt x="2166" y="1045"/>
                  <a:pt x="2172" y="1050"/>
                  <a:pt x="2179" y="1050"/>
                </a:cubicBezTo>
                <a:close/>
                <a:moveTo>
                  <a:pt x="2977" y="1038"/>
                </a:moveTo>
                <a:cubicBezTo>
                  <a:pt x="2977" y="1032"/>
                  <a:pt x="2973" y="1028"/>
                  <a:pt x="2967" y="1028"/>
                </a:cubicBezTo>
                <a:cubicBezTo>
                  <a:pt x="2962" y="1028"/>
                  <a:pt x="2957" y="1032"/>
                  <a:pt x="2957" y="1038"/>
                </a:cubicBezTo>
                <a:cubicBezTo>
                  <a:pt x="2957" y="1043"/>
                  <a:pt x="2962" y="1048"/>
                  <a:pt x="2967" y="1048"/>
                </a:cubicBezTo>
                <a:cubicBezTo>
                  <a:pt x="2973" y="1048"/>
                  <a:pt x="2977" y="1043"/>
                  <a:pt x="2977" y="1038"/>
                </a:cubicBezTo>
                <a:close/>
                <a:moveTo>
                  <a:pt x="917" y="1090"/>
                </a:moveTo>
                <a:cubicBezTo>
                  <a:pt x="924" y="1090"/>
                  <a:pt x="930" y="1084"/>
                  <a:pt x="930" y="1077"/>
                </a:cubicBezTo>
                <a:cubicBezTo>
                  <a:pt x="930" y="1070"/>
                  <a:pt x="924" y="1064"/>
                  <a:pt x="917" y="1064"/>
                </a:cubicBezTo>
                <a:cubicBezTo>
                  <a:pt x="910" y="1064"/>
                  <a:pt x="904" y="1070"/>
                  <a:pt x="904" y="1077"/>
                </a:cubicBezTo>
                <a:cubicBezTo>
                  <a:pt x="904" y="1084"/>
                  <a:pt x="910" y="1090"/>
                  <a:pt x="917" y="1090"/>
                </a:cubicBezTo>
                <a:close/>
                <a:moveTo>
                  <a:pt x="956" y="1090"/>
                </a:moveTo>
                <a:cubicBezTo>
                  <a:pt x="963" y="1090"/>
                  <a:pt x="969" y="1084"/>
                  <a:pt x="969" y="1077"/>
                </a:cubicBezTo>
                <a:cubicBezTo>
                  <a:pt x="969" y="1070"/>
                  <a:pt x="963" y="1064"/>
                  <a:pt x="956" y="1064"/>
                </a:cubicBezTo>
                <a:cubicBezTo>
                  <a:pt x="949" y="1064"/>
                  <a:pt x="944" y="1070"/>
                  <a:pt x="944" y="1077"/>
                </a:cubicBezTo>
                <a:cubicBezTo>
                  <a:pt x="944" y="1084"/>
                  <a:pt x="949" y="1090"/>
                  <a:pt x="956" y="1090"/>
                </a:cubicBezTo>
                <a:close/>
                <a:moveTo>
                  <a:pt x="996" y="1090"/>
                </a:moveTo>
                <a:cubicBezTo>
                  <a:pt x="1003" y="1090"/>
                  <a:pt x="1009" y="1084"/>
                  <a:pt x="1009" y="1077"/>
                </a:cubicBezTo>
                <a:cubicBezTo>
                  <a:pt x="1009" y="1070"/>
                  <a:pt x="1003" y="1064"/>
                  <a:pt x="996" y="1064"/>
                </a:cubicBezTo>
                <a:cubicBezTo>
                  <a:pt x="989" y="1064"/>
                  <a:pt x="983" y="1070"/>
                  <a:pt x="983" y="1077"/>
                </a:cubicBezTo>
                <a:cubicBezTo>
                  <a:pt x="983" y="1084"/>
                  <a:pt x="989" y="1090"/>
                  <a:pt x="996" y="1090"/>
                </a:cubicBezTo>
                <a:close/>
                <a:moveTo>
                  <a:pt x="1035" y="1090"/>
                </a:moveTo>
                <a:cubicBezTo>
                  <a:pt x="1042" y="1090"/>
                  <a:pt x="1048" y="1084"/>
                  <a:pt x="1048" y="1077"/>
                </a:cubicBezTo>
                <a:cubicBezTo>
                  <a:pt x="1048" y="1070"/>
                  <a:pt x="1042" y="1064"/>
                  <a:pt x="1035" y="1064"/>
                </a:cubicBezTo>
                <a:cubicBezTo>
                  <a:pt x="1028" y="1064"/>
                  <a:pt x="1023" y="1070"/>
                  <a:pt x="1023" y="1077"/>
                </a:cubicBezTo>
                <a:cubicBezTo>
                  <a:pt x="1023" y="1084"/>
                  <a:pt x="1028" y="1090"/>
                  <a:pt x="1035" y="1090"/>
                </a:cubicBezTo>
                <a:close/>
                <a:moveTo>
                  <a:pt x="1075" y="1090"/>
                </a:moveTo>
                <a:cubicBezTo>
                  <a:pt x="1082" y="1090"/>
                  <a:pt x="1087" y="1084"/>
                  <a:pt x="1087" y="1077"/>
                </a:cubicBezTo>
                <a:cubicBezTo>
                  <a:pt x="1087" y="1070"/>
                  <a:pt x="1082" y="1064"/>
                  <a:pt x="1075" y="1064"/>
                </a:cubicBezTo>
                <a:cubicBezTo>
                  <a:pt x="1068" y="1064"/>
                  <a:pt x="1062" y="1070"/>
                  <a:pt x="1062" y="1077"/>
                </a:cubicBezTo>
                <a:cubicBezTo>
                  <a:pt x="1062" y="1084"/>
                  <a:pt x="1068" y="1090"/>
                  <a:pt x="1075" y="1090"/>
                </a:cubicBezTo>
                <a:close/>
                <a:moveTo>
                  <a:pt x="1114" y="1090"/>
                </a:moveTo>
                <a:cubicBezTo>
                  <a:pt x="1121" y="1090"/>
                  <a:pt x="1127" y="1084"/>
                  <a:pt x="1127" y="1077"/>
                </a:cubicBezTo>
                <a:cubicBezTo>
                  <a:pt x="1127" y="1070"/>
                  <a:pt x="1121" y="1064"/>
                  <a:pt x="1114" y="1064"/>
                </a:cubicBezTo>
                <a:cubicBezTo>
                  <a:pt x="1107" y="1064"/>
                  <a:pt x="1101" y="1070"/>
                  <a:pt x="1101" y="1077"/>
                </a:cubicBezTo>
                <a:cubicBezTo>
                  <a:pt x="1101" y="1084"/>
                  <a:pt x="1107" y="1090"/>
                  <a:pt x="1114" y="1090"/>
                </a:cubicBezTo>
                <a:close/>
                <a:moveTo>
                  <a:pt x="1154" y="1090"/>
                </a:moveTo>
                <a:cubicBezTo>
                  <a:pt x="1161" y="1090"/>
                  <a:pt x="1166" y="1084"/>
                  <a:pt x="1166" y="1077"/>
                </a:cubicBezTo>
                <a:cubicBezTo>
                  <a:pt x="1166" y="1070"/>
                  <a:pt x="1161" y="1064"/>
                  <a:pt x="1154" y="1064"/>
                </a:cubicBezTo>
                <a:cubicBezTo>
                  <a:pt x="1147" y="1064"/>
                  <a:pt x="1141" y="1070"/>
                  <a:pt x="1141" y="1077"/>
                </a:cubicBezTo>
                <a:cubicBezTo>
                  <a:pt x="1141" y="1084"/>
                  <a:pt x="1147" y="1090"/>
                  <a:pt x="1154" y="1090"/>
                </a:cubicBezTo>
                <a:close/>
                <a:moveTo>
                  <a:pt x="1627" y="1064"/>
                </a:moveTo>
                <a:cubicBezTo>
                  <a:pt x="1620" y="1064"/>
                  <a:pt x="1614" y="1070"/>
                  <a:pt x="1614" y="1077"/>
                </a:cubicBezTo>
                <a:cubicBezTo>
                  <a:pt x="1614" y="1084"/>
                  <a:pt x="1620" y="1090"/>
                  <a:pt x="1627" y="1090"/>
                </a:cubicBezTo>
                <a:cubicBezTo>
                  <a:pt x="1634" y="1090"/>
                  <a:pt x="1639" y="1084"/>
                  <a:pt x="1639" y="1077"/>
                </a:cubicBezTo>
                <a:cubicBezTo>
                  <a:pt x="1639" y="1070"/>
                  <a:pt x="1634" y="1064"/>
                  <a:pt x="1627" y="1064"/>
                </a:cubicBezTo>
                <a:close/>
                <a:moveTo>
                  <a:pt x="1666" y="1064"/>
                </a:moveTo>
                <a:cubicBezTo>
                  <a:pt x="1659" y="1064"/>
                  <a:pt x="1653" y="1070"/>
                  <a:pt x="1653" y="1077"/>
                </a:cubicBezTo>
                <a:cubicBezTo>
                  <a:pt x="1653" y="1084"/>
                  <a:pt x="1659" y="1090"/>
                  <a:pt x="1666" y="1090"/>
                </a:cubicBezTo>
                <a:cubicBezTo>
                  <a:pt x="1673" y="1090"/>
                  <a:pt x="1679" y="1084"/>
                  <a:pt x="1679" y="1077"/>
                </a:cubicBezTo>
                <a:cubicBezTo>
                  <a:pt x="1679" y="1070"/>
                  <a:pt x="1673" y="1064"/>
                  <a:pt x="1666" y="1064"/>
                </a:cubicBezTo>
                <a:close/>
                <a:moveTo>
                  <a:pt x="1784" y="1064"/>
                </a:moveTo>
                <a:cubicBezTo>
                  <a:pt x="1777" y="1064"/>
                  <a:pt x="1772" y="1070"/>
                  <a:pt x="1772" y="1077"/>
                </a:cubicBezTo>
                <a:cubicBezTo>
                  <a:pt x="1772" y="1084"/>
                  <a:pt x="1777" y="1090"/>
                  <a:pt x="1784" y="1090"/>
                </a:cubicBezTo>
                <a:cubicBezTo>
                  <a:pt x="1791" y="1090"/>
                  <a:pt x="1797" y="1084"/>
                  <a:pt x="1797" y="1077"/>
                </a:cubicBezTo>
                <a:cubicBezTo>
                  <a:pt x="1797" y="1070"/>
                  <a:pt x="1791" y="1064"/>
                  <a:pt x="1784" y="1064"/>
                </a:cubicBezTo>
                <a:close/>
                <a:moveTo>
                  <a:pt x="1824" y="1090"/>
                </a:moveTo>
                <a:cubicBezTo>
                  <a:pt x="1831" y="1090"/>
                  <a:pt x="1836" y="1084"/>
                  <a:pt x="1836" y="1077"/>
                </a:cubicBezTo>
                <a:cubicBezTo>
                  <a:pt x="1836" y="1070"/>
                  <a:pt x="1831" y="1064"/>
                  <a:pt x="1824" y="1064"/>
                </a:cubicBezTo>
                <a:cubicBezTo>
                  <a:pt x="1817" y="1064"/>
                  <a:pt x="1811" y="1070"/>
                  <a:pt x="1811" y="1077"/>
                </a:cubicBezTo>
                <a:cubicBezTo>
                  <a:pt x="1811" y="1084"/>
                  <a:pt x="1817" y="1090"/>
                  <a:pt x="1824" y="1090"/>
                </a:cubicBezTo>
                <a:close/>
                <a:moveTo>
                  <a:pt x="1863" y="1090"/>
                </a:moveTo>
                <a:cubicBezTo>
                  <a:pt x="1870" y="1090"/>
                  <a:pt x="1876" y="1084"/>
                  <a:pt x="1876" y="1077"/>
                </a:cubicBezTo>
                <a:cubicBezTo>
                  <a:pt x="1876" y="1070"/>
                  <a:pt x="1870" y="1064"/>
                  <a:pt x="1863" y="1064"/>
                </a:cubicBezTo>
                <a:cubicBezTo>
                  <a:pt x="1856" y="1064"/>
                  <a:pt x="1850" y="1070"/>
                  <a:pt x="1850" y="1077"/>
                </a:cubicBezTo>
                <a:cubicBezTo>
                  <a:pt x="1850" y="1084"/>
                  <a:pt x="1856" y="1090"/>
                  <a:pt x="1863" y="1090"/>
                </a:cubicBezTo>
                <a:close/>
                <a:moveTo>
                  <a:pt x="1903" y="1090"/>
                </a:moveTo>
                <a:cubicBezTo>
                  <a:pt x="1910" y="1090"/>
                  <a:pt x="1915" y="1084"/>
                  <a:pt x="1915" y="1077"/>
                </a:cubicBezTo>
                <a:cubicBezTo>
                  <a:pt x="1915" y="1070"/>
                  <a:pt x="1910" y="1064"/>
                  <a:pt x="1903" y="1064"/>
                </a:cubicBezTo>
                <a:cubicBezTo>
                  <a:pt x="1896" y="1064"/>
                  <a:pt x="1890" y="1070"/>
                  <a:pt x="1890" y="1077"/>
                </a:cubicBezTo>
                <a:cubicBezTo>
                  <a:pt x="1890" y="1084"/>
                  <a:pt x="1896" y="1090"/>
                  <a:pt x="1903" y="1090"/>
                </a:cubicBezTo>
                <a:close/>
                <a:moveTo>
                  <a:pt x="1942" y="1090"/>
                </a:moveTo>
                <a:cubicBezTo>
                  <a:pt x="1949" y="1090"/>
                  <a:pt x="1955" y="1084"/>
                  <a:pt x="1955" y="1077"/>
                </a:cubicBezTo>
                <a:cubicBezTo>
                  <a:pt x="1955" y="1070"/>
                  <a:pt x="1949" y="1064"/>
                  <a:pt x="1942" y="1064"/>
                </a:cubicBezTo>
                <a:cubicBezTo>
                  <a:pt x="1935" y="1064"/>
                  <a:pt x="1929" y="1070"/>
                  <a:pt x="1929" y="1077"/>
                </a:cubicBezTo>
                <a:cubicBezTo>
                  <a:pt x="1929" y="1084"/>
                  <a:pt x="1935" y="1090"/>
                  <a:pt x="1942" y="1090"/>
                </a:cubicBezTo>
                <a:close/>
                <a:moveTo>
                  <a:pt x="1981" y="1090"/>
                </a:moveTo>
                <a:cubicBezTo>
                  <a:pt x="1988" y="1090"/>
                  <a:pt x="1994" y="1084"/>
                  <a:pt x="1994" y="1077"/>
                </a:cubicBezTo>
                <a:cubicBezTo>
                  <a:pt x="1994" y="1070"/>
                  <a:pt x="1988" y="1064"/>
                  <a:pt x="1981" y="1064"/>
                </a:cubicBezTo>
                <a:cubicBezTo>
                  <a:pt x="1974" y="1064"/>
                  <a:pt x="1969" y="1070"/>
                  <a:pt x="1969" y="1077"/>
                </a:cubicBezTo>
                <a:cubicBezTo>
                  <a:pt x="1969" y="1084"/>
                  <a:pt x="1974" y="1090"/>
                  <a:pt x="1981" y="1090"/>
                </a:cubicBezTo>
                <a:close/>
                <a:moveTo>
                  <a:pt x="2008" y="1077"/>
                </a:moveTo>
                <a:cubicBezTo>
                  <a:pt x="2008" y="1084"/>
                  <a:pt x="2014" y="1090"/>
                  <a:pt x="2021" y="1090"/>
                </a:cubicBezTo>
                <a:cubicBezTo>
                  <a:pt x="2028" y="1090"/>
                  <a:pt x="2034" y="1084"/>
                  <a:pt x="2034" y="1077"/>
                </a:cubicBezTo>
                <a:cubicBezTo>
                  <a:pt x="2034" y="1070"/>
                  <a:pt x="2028" y="1064"/>
                  <a:pt x="2021" y="1064"/>
                </a:cubicBezTo>
                <a:cubicBezTo>
                  <a:pt x="2014" y="1064"/>
                  <a:pt x="2008" y="1070"/>
                  <a:pt x="2008" y="1077"/>
                </a:cubicBezTo>
                <a:close/>
                <a:moveTo>
                  <a:pt x="2060" y="1090"/>
                </a:moveTo>
                <a:cubicBezTo>
                  <a:pt x="2067" y="1090"/>
                  <a:pt x="2073" y="1084"/>
                  <a:pt x="2073" y="1077"/>
                </a:cubicBezTo>
                <a:cubicBezTo>
                  <a:pt x="2073" y="1070"/>
                  <a:pt x="2067" y="1064"/>
                  <a:pt x="2060" y="1064"/>
                </a:cubicBezTo>
                <a:cubicBezTo>
                  <a:pt x="2053" y="1064"/>
                  <a:pt x="2048" y="1070"/>
                  <a:pt x="2048" y="1077"/>
                </a:cubicBezTo>
                <a:cubicBezTo>
                  <a:pt x="2048" y="1084"/>
                  <a:pt x="2053" y="1090"/>
                  <a:pt x="2060" y="1090"/>
                </a:cubicBezTo>
                <a:close/>
                <a:moveTo>
                  <a:pt x="2100" y="1090"/>
                </a:moveTo>
                <a:cubicBezTo>
                  <a:pt x="2107" y="1090"/>
                  <a:pt x="2112" y="1084"/>
                  <a:pt x="2112" y="1077"/>
                </a:cubicBezTo>
                <a:cubicBezTo>
                  <a:pt x="2112" y="1070"/>
                  <a:pt x="2107" y="1064"/>
                  <a:pt x="2100" y="1064"/>
                </a:cubicBezTo>
                <a:cubicBezTo>
                  <a:pt x="2093" y="1064"/>
                  <a:pt x="2087" y="1070"/>
                  <a:pt x="2087" y="1077"/>
                </a:cubicBezTo>
                <a:cubicBezTo>
                  <a:pt x="2087" y="1084"/>
                  <a:pt x="2093" y="1090"/>
                  <a:pt x="2100" y="1090"/>
                </a:cubicBezTo>
                <a:close/>
                <a:moveTo>
                  <a:pt x="2139" y="1090"/>
                </a:moveTo>
                <a:cubicBezTo>
                  <a:pt x="2146" y="1090"/>
                  <a:pt x="2152" y="1084"/>
                  <a:pt x="2152" y="1077"/>
                </a:cubicBezTo>
                <a:cubicBezTo>
                  <a:pt x="2152" y="1070"/>
                  <a:pt x="2146" y="1064"/>
                  <a:pt x="2139" y="1064"/>
                </a:cubicBezTo>
                <a:cubicBezTo>
                  <a:pt x="2132" y="1064"/>
                  <a:pt x="2126" y="1070"/>
                  <a:pt x="2126" y="1077"/>
                </a:cubicBezTo>
                <a:cubicBezTo>
                  <a:pt x="2126" y="1084"/>
                  <a:pt x="2132" y="1090"/>
                  <a:pt x="2139" y="1090"/>
                </a:cubicBezTo>
                <a:close/>
                <a:moveTo>
                  <a:pt x="2179" y="1064"/>
                </a:moveTo>
                <a:cubicBezTo>
                  <a:pt x="2172" y="1064"/>
                  <a:pt x="2166" y="1070"/>
                  <a:pt x="2166" y="1077"/>
                </a:cubicBezTo>
                <a:cubicBezTo>
                  <a:pt x="2166" y="1084"/>
                  <a:pt x="2172" y="1090"/>
                  <a:pt x="2179" y="1090"/>
                </a:cubicBezTo>
                <a:cubicBezTo>
                  <a:pt x="2186" y="1090"/>
                  <a:pt x="2191" y="1084"/>
                  <a:pt x="2191" y="1077"/>
                </a:cubicBezTo>
                <a:cubicBezTo>
                  <a:pt x="2191" y="1070"/>
                  <a:pt x="2186" y="1064"/>
                  <a:pt x="2179" y="1064"/>
                </a:cubicBezTo>
                <a:close/>
                <a:moveTo>
                  <a:pt x="2730" y="1064"/>
                </a:moveTo>
                <a:cubicBezTo>
                  <a:pt x="2723" y="1064"/>
                  <a:pt x="2718" y="1070"/>
                  <a:pt x="2718" y="1077"/>
                </a:cubicBezTo>
                <a:cubicBezTo>
                  <a:pt x="2718" y="1084"/>
                  <a:pt x="2723" y="1090"/>
                  <a:pt x="2730" y="1090"/>
                </a:cubicBezTo>
                <a:cubicBezTo>
                  <a:pt x="2738" y="1090"/>
                  <a:pt x="2743" y="1084"/>
                  <a:pt x="2743" y="1077"/>
                </a:cubicBezTo>
                <a:cubicBezTo>
                  <a:pt x="2743" y="1070"/>
                  <a:pt x="2738" y="1064"/>
                  <a:pt x="2730" y="1064"/>
                </a:cubicBezTo>
                <a:close/>
                <a:moveTo>
                  <a:pt x="2888" y="1090"/>
                </a:moveTo>
                <a:cubicBezTo>
                  <a:pt x="2895" y="1090"/>
                  <a:pt x="2901" y="1084"/>
                  <a:pt x="2901" y="1077"/>
                </a:cubicBezTo>
                <a:cubicBezTo>
                  <a:pt x="2901" y="1070"/>
                  <a:pt x="2895" y="1064"/>
                  <a:pt x="2888" y="1064"/>
                </a:cubicBezTo>
                <a:cubicBezTo>
                  <a:pt x="2881" y="1064"/>
                  <a:pt x="2875" y="1070"/>
                  <a:pt x="2875" y="1077"/>
                </a:cubicBezTo>
                <a:cubicBezTo>
                  <a:pt x="2875" y="1084"/>
                  <a:pt x="2881" y="1090"/>
                  <a:pt x="2888" y="1090"/>
                </a:cubicBezTo>
                <a:close/>
                <a:moveTo>
                  <a:pt x="917" y="1129"/>
                </a:moveTo>
                <a:cubicBezTo>
                  <a:pt x="924" y="1129"/>
                  <a:pt x="930" y="1124"/>
                  <a:pt x="930" y="1117"/>
                </a:cubicBezTo>
                <a:cubicBezTo>
                  <a:pt x="930" y="1110"/>
                  <a:pt x="924" y="1104"/>
                  <a:pt x="917" y="1104"/>
                </a:cubicBezTo>
                <a:cubicBezTo>
                  <a:pt x="910" y="1104"/>
                  <a:pt x="904" y="1110"/>
                  <a:pt x="904" y="1117"/>
                </a:cubicBezTo>
                <a:cubicBezTo>
                  <a:pt x="904" y="1124"/>
                  <a:pt x="910" y="1129"/>
                  <a:pt x="917" y="1129"/>
                </a:cubicBezTo>
                <a:close/>
                <a:moveTo>
                  <a:pt x="956" y="1129"/>
                </a:moveTo>
                <a:cubicBezTo>
                  <a:pt x="963" y="1129"/>
                  <a:pt x="969" y="1124"/>
                  <a:pt x="969" y="1117"/>
                </a:cubicBezTo>
                <a:cubicBezTo>
                  <a:pt x="969" y="1110"/>
                  <a:pt x="963" y="1104"/>
                  <a:pt x="956" y="1104"/>
                </a:cubicBezTo>
                <a:cubicBezTo>
                  <a:pt x="949" y="1104"/>
                  <a:pt x="944" y="1110"/>
                  <a:pt x="944" y="1117"/>
                </a:cubicBezTo>
                <a:cubicBezTo>
                  <a:pt x="944" y="1124"/>
                  <a:pt x="949" y="1129"/>
                  <a:pt x="956" y="1129"/>
                </a:cubicBezTo>
                <a:close/>
                <a:moveTo>
                  <a:pt x="996" y="1129"/>
                </a:moveTo>
                <a:cubicBezTo>
                  <a:pt x="1003" y="1129"/>
                  <a:pt x="1009" y="1124"/>
                  <a:pt x="1009" y="1117"/>
                </a:cubicBezTo>
                <a:cubicBezTo>
                  <a:pt x="1009" y="1110"/>
                  <a:pt x="1003" y="1104"/>
                  <a:pt x="996" y="1104"/>
                </a:cubicBezTo>
                <a:cubicBezTo>
                  <a:pt x="989" y="1104"/>
                  <a:pt x="983" y="1110"/>
                  <a:pt x="983" y="1117"/>
                </a:cubicBezTo>
                <a:cubicBezTo>
                  <a:pt x="983" y="1124"/>
                  <a:pt x="989" y="1129"/>
                  <a:pt x="996" y="1129"/>
                </a:cubicBezTo>
                <a:close/>
                <a:moveTo>
                  <a:pt x="1035" y="1129"/>
                </a:moveTo>
                <a:cubicBezTo>
                  <a:pt x="1042" y="1129"/>
                  <a:pt x="1048" y="1124"/>
                  <a:pt x="1048" y="1117"/>
                </a:cubicBezTo>
                <a:cubicBezTo>
                  <a:pt x="1048" y="1110"/>
                  <a:pt x="1042" y="1104"/>
                  <a:pt x="1035" y="1104"/>
                </a:cubicBezTo>
                <a:cubicBezTo>
                  <a:pt x="1028" y="1104"/>
                  <a:pt x="1023" y="1110"/>
                  <a:pt x="1023" y="1117"/>
                </a:cubicBezTo>
                <a:cubicBezTo>
                  <a:pt x="1023" y="1124"/>
                  <a:pt x="1028" y="1129"/>
                  <a:pt x="1035" y="1129"/>
                </a:cubicBezTo>
                <a:close/>
                <a:moveTo>
                  <a:pt x="1075" y="1129"/>
                </a:moveTo>
                <a:cubicBezTo>
                  <a:pt x="1082" y="1129"/>
                  <a:pt x="1087" y="1124"/>
                  <a:pt x="1087" y="1117"/>
                </a:cubicBezTo>
                <a:cubicBezTo>
                  <a:pt x="1087" y="1110"/>
                  <a:pt x="1082" y="1104"/>
                  <a:pt x="1075" y="1104"/>
                </a:cubicBezTo>
                <a:cubicBezTo>
                  <a:pt x="1068" y="1104"/>
                  <a:pt x="1062" y="1110"/>
                  <a:pt x="1062" y="1117"/>
                </a:cubicBezTo>
                <a:cubicBezTo>
                  <a:pt x="1062" y="1124"/>
                  <a:pt x="1068" y="1129"/>
                  <a:pt x="1075" y="1129"/>
                </a:cubicBezTo>
                <a:close/>
                <a:moveTo>
                  <a:pt x="1114" y="1129"/>
                </a:moveTo>
                <a:cubicBezTo>
                  <a:pt x="1121" y="1129"/>
                  <a:pt x="1127" y="1124"/>
                  <a:pt x="1127" y="1117"/>
                </a:cubicBezTo>
                <a:cubicBezTo>
                  <a:pt x="1127" y="1110"/>
                  <a:pt x="1121" y="1104"/>
                  <a:pt x="1114" y="1104"/>
                </a:cubicBezTo>
                <a:cubicBezTo>
                  <a:pt x="1107" y="1104"/>
                  <a:pt x="1101" y="1110"/>
                  <a:pt x="1101" y="1117"/>
                </a:cubicBezTo>
                <a:cubicBezTo>
                  <a:pt x="1101" y="1124"/>
                  <a:pt x="1107" y="1129"/>
                  <a:pt x="1114" y="1129"/>
                </a:cubicBezTo>
                <a:close/>
                <a:moveTo>
                  <a:pt x="1154" y="1129"/>
                </a:moveTo>
                <a:cubicBezTo>
                  <a:pt x="1161" y="1129"/>
                  <a:pt x="1166" y="1124"/>
                  <a:pt x="1166" y="1117"/>
                </a:cubicBezTo>
                <a:cubicBezTo>
                  <a:pt x="1166" y="1110"/>
                  <a:pt x="1161" y="1104"/>
                  <a:pt x="1154" y="1104"/>
                </a:cubicBezTo>
                <a:cubicBezTo>
                  <a:pt x="1146" y="1104"/>
                  <a:pt x="1141" y="1110"/>
                  <a:pt x="1141" y="1117"/>
                </a:cubicBezTo>
                <a:cubicBezTo>
                  <a:pt x="1141" y="1124"/>
                  <a:pt x="1146" y="1129"/>
                  <a:pt x="1154" y="1129"/>
                </a:cubicBezTo>
                <a:close/>
                <a:moveTo>
                  <a:pt x="1824" y="1104"/>
                </a:moveTo>
                <a:cubicBezTo>
                  <a:pt x="1817" y="1104"/>
                  <a:pt x="1811" y="1110"/>
                  <a:pt x="1811" y="1117"/>
                </a:cubicBezTo>
                <a:cubicBezTo>
                  <a:pt x="1811" y="1124"/>
                  <a:pt x="1817" y="1129"/>
                  <a:pt x="1824" y="1129"/>
                </a:cubicBezTo>
                <a:cubicBezTo>
                  <a:pt x="1831" y="1129"/>
                  <a:pt x="1836" y="1124"/>
                  <a:pt x="1836" y="1117"/>
                </a:cubicBezTo>
                <a:cubicBezTo>
                  <a:pt x="1836" y="1110"/>
                  <a:pt x="1831" y="1104"/>
                  <a:pt x="1824" y="1104"/>
                </a:cubicBezTo>
                <a:close/>
                <a:moveTo>
                  <a:pt x="1863" y="1104"/>
                </a:moveTo>
                <a:cubicBezTo>
                  <a:pt x="1856" y="1104"/>
                  <a:pt x="1850" y="1110"/>
                  <a:pt x="1850" y="1117"/>
                </a:cubicBezTo>
                <a:cubicBezTo>
                  <a:pt x="1850" y="1124"/>
                  <a:pt x="1856" y="1129"/>
                  <a:pt x="1863" y="1129"/>
                </a:cubicBezTo>
                <a:cubicBezTo>
                  <a:pt x="1870" y="1129"/>
                  <a:pt x="1876" y="1124"/>
                  <a:pt x="1876" y="1117"/>
                </a:cubicBezTo>
                <a:cubicBezTo>
                  <a:pt x="1876" y="1110"/>
                  <a:pt x="1870" y="1104"/>
                  <a:pt x="1863" y="1104"/>
                </a:cubicBezTo>
                <a:close/>
                <a:moveTo>
                  <a:pt x="1903" y="1104"/>
                </a:moveTo>
                <a:cubicBezTo>
                  <a:pt x="1896" y="1104"/>
                  <a:pt x="1890" y="1110"/>
                  <a:pt x="1890" y="1117"/>
                </a:cubicBezTo>
                <a:cubicBezTo>
                  <a:pt x="1890" y="1124"/>
                  <a:pt x="1896" y="1129"/>
                  <a:pt x="1903" y="1129"/>
                </a:cubicBezTo>
                <a:cubicBezTo>
                  <a:pt x="1910" y="1129"/>
                  <a:pt x="1915" y="1124"/>
                  <a:pt x="1915" y="1117"/>
                </a:cubicBezTo>
                <a:cubicBezTo>
                  <a:pt x="1915" y="1110"/>
                  <a:pt x="1910" y="1104"/>
                  <a:pt x="1903" y="1104"/>
                </a:cubicBezTo>
                <a:close/>
                <a:moveTo>
                  <a:pt x="1942" y="1129"/>
                </a:moveTo>
                <a:cubicBezTo>
                  <a:pt x="1949" y="1129"/>
                  <a:pt x="1955" y="1124"/>
                  <a:pt x="1955" y="1117"/>
                </a:cubicBezTo>
                <a:cubicBezTo>
                  <a:pt x="1955" y="1110"/>
                  <a:pt x="1949" y="1104"/>
                  <a:pt x="1942" y="1104"/>
                </a:cubicBezTo>
                <a:cubicBezTo>
                  <a:pt x="1935" y="1104"/>
                  <a:pt x="1929" y="1110"/>
                  <a:pt x="1929" y="1117"/>
                </a:cubicBezTo>
                <a:cubicBezTo>
                  <a:pt x="1929" y="1124"/>
                  <a:pt x="1935" y="1129"/>
                  <a:pt x="1942" y="1129"/>
                </a:cubicBezTo>
                <a:close/>
                <a:moveTo>
                  <a:pt x="1981" y="1104"/>
                </a:moveTo>
                <a:cubicBezTo>
                  <a:pt x="1974" y="1104"/>
                  <a:pt x="1969" y="1110"/>
                  <a:pt x="1969" y="1117"/>
                </a:cubicBezTo>
                <a:cubicBezTo>
                  <a:pt x="1969" y="1124"/>
                  <a:pt x="1974" y="1129"/>
                  <a:pt x="1981" y="1129"/>
                </a:cubicBezTo>
                <a:cubicBezTo>
                  <a:pt x="1988" y="1129"/>
                  <a:pt x="1994" y="1124"/>
                  <a:pt x="1994" y="1117"/>
                </a:cubicBezTo>
                <a:cubicBezTo>
                  <a:pt x="1994" y="1110"/>
                  <a:pt x="1988" y="1104"/>
                  <a:pt x="1981" y="1104"/>
                </a:cubicBezTo>
                <a:close/>
                <a:moveTo>
                  <a:pt x="2021" y="1129"/>
                </a:moveTo>
                <a:cubicBezTo>
                  <a:pt x="2028" y="1129"/>
                  <a:pt x="2034" y="1124"/>
                  <a:pt x="2034" y="1117"/>
                </a:cubicBezTo>
                <a:cubicBezTo>
                  <a:pt x="2034" y="1110"/>
                  <a:pt x="2028" y="1104"/>
                  <a:pt x="2021" y="1104"/>
                </a:cubicBezTo>
                <a:cubicBezTo>
                  <a:pt x="2014" y="1104"/>
                  <a:pt x="2008" y="1110"/>
                  <a:pt x="2008" y="1117"/>
                </a:cubicBezTo>
                <a:cubicBezTo>
                  <a:pt x="2008" y="1124"/>
                  <a:pt x="2014" y="1129"/>
                  <a:pt x="2021" y="1129"/>
                </a:cubicBezTo>
                <a:close/>
                <a:moveTo>
                  <a:pt x="2060" y="1129"/>
                </a:moveTo>
                <a:cubicBezTo>
                  <a:pt x="2067" y="1129"/>
                  <a:pt x="2073" y="1124"/>
                  <a:pt x="2073" y="1117"/>
                </a:cubicBezTo>
                <a:cubicBezTo>
                  <a:pt x="2073" y="1110"/>
                  <a:pt x="2067" y="1104"/>
                  <a:pt x="2060" y="1104"/>
                </a:cubicBezTo>
                <a:cubicBezTo>
                  <a:pt x="2053" y="1104"/>
                  <a:pt x="2048" y="1110"/>
                  <a:pt x="2048" y="1117"/>
                </a:cubicBezTo>
                <a:cubicBezTo>
                  <a:pt x="2048" y="1124"/>
                  <a:pt x="2053" y="1129"/>
                  <a:pt x="2060" y="1129"/>
                </a:cubicBezTo>
                <a:close/>
                <a:moveTo>
                  <a:pt x="2100" y="1129"/>
                </a:moveTo>
                <a:cubicBezTo>
                  <a:pt x="2107" y="1129"/>
                  <a:pt x="2112" y="1124"/>
                  <a:pt x="2112" y="1117"/>
                </a:cubicBezTo>
                <a:cubicBezTo>
                  <a:pt x="2112" y="1110"/>
                  <a:pt x="2107" y="1104"/>
                  <a:pt x="2100" y="1104"/>
                </a:cubicBezTo>
                <a:cubicBezTo>
                  <a:pt x="2093" y="1104"/>
                  <a:pt x="2087" y="1110"/>
                  <a:pt x="2087" y="1117"/>
                </a:cubicBezTo>
                <a:cubicBezTo>
                  <a:pt x="2087" y="1124"/>
                  <a:pt x="2093" y="1129"/>
                  <a:pt x="2100" y="1129"/>
                </a:cubicBezTo>
                <a:close/>
                <a:moveTo>
                  <a:pt x="2139" y="1129"/>
                </a:moveTo>
                <a:cubicBezTo>
                  <a:pt x="2146" y="1129"/>
                  <a:pt x="2152" y="1124"/>
                  <a:pt x="2152" y="1117"/>
                </a:cubicBezTo>
                <a:cubicBezTo>
                  <a:pt x="2152" y="1110"/>
                  <a:pt x="2146" y="1104"/>
                  <a:pt x="2139" y="1104"/>
                </a:cubicBezTo>
                <a:cubicBezTo>
                  <a:pt x="2132" y="1104"/>
                  <a:pt x="2126" y="1110"/>
                  <a:pt x="2126" y="1117"/>
                </a:cubicBezTo>
                <a:cubicBezTo>
                  <a:pt x="2126" y="1124"/>
                  <a:pt x="2132" y="1129"/>
                  <a:pt x="2139" y="1129"/>
                </a:cubicBezTo>
                <a:close/>
                <a:moveTo>
                  <a:pt x="2730" y="1104"/>
                </a:moveTo>
                <a:cubicBezTo>
                  <a:pt x="2723" y="1104"/>
                  <a:pt x="2718" y="1110"/>
                  <a:pt x="2718" y="1117"/>
                </a:cubicBezTo>
                <a:cubicBezTo>
                  <a:pt x="2718" y="1124"/>
                  <a:pt x="2723" y="1129"/>
                  <a:pt x="2730" y="1129"/>
                </a:cubicBezTo>
                <a:cubicBezTo>
                  <a:pt x="2738" y="1129"/>
                  <a:pt x="2743" y="1124"/>
                  <a:pt x="2743" y="1117"/>
                </a:cubicBezTo>
                <a:cubicBezTo>
                  <a:pt x="2743" y="1110"/>
                  <a:pt x="2738" y="1104"/>
                  <a:pt x="2730" y="1104"/>
                </a:cubicBezTo>
                <a:close/>
                <a:moveTo>
                  <a:pt x="2809" y="1104"/>
                </a:moveTo>
                <a:cubicBezTo>
                  <a:pt x="2802" y="1104"/>
                  <a:pt x="2797" y="1110"/>
                  <a:pt x="2797" y="1117"/>
                </a:cubicBezTo>
                <a:cubicBezTo>
                  <a:pt x="2797" y="1124"/>
                  <a:pt x="2802" y="1129"/>
                  <a:pt x="2809" y="1129"/>
                </a:cubicBezTo>
                <a:cubicBezTo>
                  <a:pt x="2816" y="1129"/>
                  <a:pt x="2822" y="1124"/>
                  <a:pt x="2822" y="1117"/>
                </a:cubicBezTo>
                <a:cubicBezTo>
                  <a:pt x="2822" y="1110"/>
                  <a:pt x="2816" y="1104"/>
                  <a:pt x="2809" y="1104"/>
                </a:cubicBezTo>
                <a:close/>
                <a:moveTo>
                  <a:pt x="2849" y="1104"/>
                </a:moveTo>
                <a:cubicBezTo>
                  <a:pt x="2842" y="1104"/>
                  <a:pt x="2836" y="1110"/>
                  <a:pt x="2836" y="1117"/>
                </a:cubicBezTo>
                <a:cubicBezTo>
                  <a:pt x="2836" y="1124"/>
                  <a:pt x="2842" y="1129"/>
                  <a:pt x="2849" y="1129"/>
                </a:cubicBezTo>
                <a:cubicBezTo>
                  <a:pt x="2856" y="1129"/>
                  <a:pt x="2862" y="1124"/>
                  <a:pt x="2862" y="1117"/>
                </a:cubicBezTo>
                <a:cubicBezTo>
                  <a:pt x="2862" y="1110"/>
                  <a:pt x="2856" y="1104"/>
                  <a:pt x="2849" y="1104"/>
                </a:cubicBezTo>
                <a:close/>
                <a:moveTo>
                  <a:pt x="2888" y="1129"/>
                </a:moveTo>
                <a:cubicBezTo>
                  <a:pt x="2895" y="1129"/>
                  <a:pt x="2901" y="1124"/>
                  <a:pt x="2901" y="1117"/>
                </a:cubicBezTo>
                <a:cubicBezTo>
                  <a:pt x="2901" y="1110"/>
                  <a:pt x="2895" y="1104"/>
                  <a:pt x="2888" y="1104"/>
                </a:cubicBezTo>
                <a:cubicBezTo>
                  <a:pt x="2881" y="1104"/>
                  <a:pt x="2875" y="1110"/>
                  <a:pt x="2875" y="1117"/>
                </a:cubicBezTo>
                <a:cubicBezTo>
                  <a:pt x="2875" y="1124"/>
                  <a:pt x="2881" y="1129"/>
                  <a:pt x="2888" y="1129"/>
                </a:cubicBezTo>
                <a:close/>
                <a:moveTo>
                  <a:pt x="2919" y="1117"/>
                </a:moveTo>
                <a:cubicBezTo>
                  <a:pt x="2919" y="1121"/>
                  <a:pt x="2923" y="1125"/>
                  <a:pt x="2928" y="1125"/>
                </a:cubicBezTo>
                <a:cubicBezTo>
                  <a:pt x="2932" y="1125"/>
                  <a:pt x="2936" y="1121"/>
                  <a:pt x="2936" y="1117"/>
                </a:cubicBezTo>
                <a:cubicBezTo>
                  <a:pt x="2936" y="1112"/>
                  <a:pt x="2932" y="1108"/>
                  <a:pt x="2928" y="1108"/>
                </a:cubicBezTo>
                <a:cubicBezTo>
                  <a:pt x="2923" y="1108"/>
                  <a:pt x="2919" y="1112"/>
                  <a:pt x="2919" y="1117"/>
                </a:cubicBezTo>
                <a:close/>
                <a:moveTo>
                  <a:pt x="882" y="1156"/>
                </a:moveTo>
                <a:cubicBezTo>
                  <a:pt x="882" y="1154"/>
                  <a:pt x="880" y="1152"/>
                  <a:pt x="878" y="1152"/>
                </a:cubicBezTo>
                <a:cubicBezTo>
                  <a:pt x="875" y="1152"/>
                  <a:pt x="873" y="1154"/>
                  <a:pt x="873" y="1156"/>
                </a:cubicBezTo>
                <a:cubicBezTo>
                  <a:pt x="873" y="1158"/>
                  <a:pt x="875" y="1160"/>
                  <a:pt x="878" y="1160"/>
                </a:cubicBezTo>
                <a:cubicBezTo>
                  <a:pt x="880" y="1160"/>
                  <a:pt x="882" y="1158"/>
                  <a:pt x="882" y="1156"/>
                </a:cubicBezTo>
                <a:close/>
                <a:moveTo>
                  <a:pt x="917" y="1169"/>
                </a:moveTo>
                <a:cubicBezTo>
                  <a:pt x="924" y="1169"/>
                  <a:pt x="930" y="1163"/>
                  <a:pt x="930" y="1156"/>
                </a:cubicBezTo>
                <a:cubicBezTo>
                  <a:pt x="930" y="1149"/>
                  <a:pt x="924" y="1143"/>
                  <a:pt x="917" y="1143"/>
                </a:cubicBezTo>
                <a:cubicBezTo>
                  <a:pt x="910" y="1143"/>
                  <a:pt x="904" y="1149"/>
                  <a:pt x="904" y="1156"/>
                </a:cubicBezTo>
                <a:cubicBezTo>
                  <a:pt x="904" y="1163"/>
                  <a:pt x="910" y="1169"/>
                  <a:pt x="917" y="1169"/>
                </a:cubicBezTo>
                <a:close/>
                <a:moveTo>
                  <a:pt x="956" y="1169"/>
                </a:moveTo>
                <a:cubicBezTo>
                  <a:pt x="963" y="1169"/>
                  <a:pt x="969" y="1163"/>
                  <a:pt x="969" y="1156"/>
                </a:cubicBezTo>
                <a:cubicBezTo>
                  <a:pt x="969" y="1149"/>
                  <a:pt x="963" y="1143"/>
                  <a:pt x="956" y="1143"/>
                </a:cubicBezTo>
                <a:cubicBezTo>
                  <a:pt x="949" y="1143"/>
                  <a:pt x="944" y="1149"/>
                  <a:pt x="944" y="1156"/>
                </a:cubicBezTo>
                <a:cubicBezTo>
                  <a:pt x="944" y="1163"/>
                  <a:pt x="949" y="1169"/>
                  <a:pt x="956" y="1169"/>
                </a:cubicBezTo>
                <a:close/>
                <a:moveTo>
                  <a:pt x="996" y="1169"/>
                </a:moveTo>
                <a:cubicBezTo>
                  <a:pt x="1003" y="1169"/>
                  <a:pt x="1009" y="1163"/>
                  <a:pt x="1009" y="1156"/>
                </a:cubicBezTo>
                <a:cubicBezTo>
                  <a:pt x="1009" y="1149"/>
                  <a:pt x="1003" y="1143"/>
                  <a:pt x="996" y="1143"/>
                </a:cubicBezTo>
                <a:cubicBezTo>
                  <a:pt x="989" y="1143"/>
                  <a:pt x="983" y="1149"/>
                  <a:pt x="983" y="1156"/>
                </a:cubicBezTo>
                <a:cubicBezTo>
                  <a:pt x="983" y="1163"/>
                  <a:pt x="989" y="1169"/>
                  <a:pt x="996" y="1169"/>
                </a:cubicBezTo>
                <a:close/>
                <a:moveTo>
                  <a:pt x="1035" y="1169"/>
                </a:moveTo>
                <a:cubicBezTo>
                  <a:pt x="1042" y="1169"/>
                  <a:pt x="1048" y="1163"/>
                  <a:pt x="1048" y="1156"/>
                </a:cubicBezTo>
                <a:cubicBezTo>
                  <a:pt x="1048" y="1149"/>
                  <a:pt x="1042" y="1143"/>
                  <a:pt x="1035" y="1143"/>
                </a:cubicBezTo>
                <a:cubicBezTo>
                  <a:pt x="1028" y="1143"/>
                  <a:pt x="1023" y="1149"/>
                  <a:pt x="1023" y="1156"/>
                </a:cubicBezTo>
                <a:cubicBezTo>
                  <a:pt x="1023" y="1163"/>
                  <a:pt x="1028" y="1169"/>
                  <a:pt x="1035" y="1169"/>
                </a:cubicBezTo>
                <a:close/>
                <a:moveTo>
                  <a:pt x="1075" y="1169"/>
                </a:moveTo>
                <a:cubicBezTo>
                  <a:pt x="1082" y="1169"/>
                  <a:pt x="1087" y="1163"/>
                  <a:pt x="1087" y="1156"/>
                </a:cubicBezTo>
                <a:cubicBezTo>
                  <a:pt x="1087" y="1149"/>
                  <a:pt x="1082" y="1143"/>
                  <a:pt x="1075" y="1143"/>
                </a:cubicBezTo>
                <a:cubicBezTo>
                  <a:pt x="1068" y="1143"/>
                  <a:pt x="1062" y="1149"/>
                  <a:pt x="1062" y="1156"/>
                </a:cubicBezTo>
                <a:cubicBezTo>
                  <a:pt x="1062" y="1163"/>
                  <a:pt x="1068" y="1169"/>
                  <a:pt x="1075" y="1169"/>
                </a:cubicBezTo>
                <a:close/>
                <a:moveTo>
                  <a:pt x="1114" y="1169"/>
                </a:moveTo>
                <a:cubicBezTo>
                  <a:pt x="1121" y="1169"/>
                  <a:pt x="1127" y="1163"/>
                  <a:pt x="1127" y="1156"/>
                </a:cubicBezTo>
                <a:cubicBezTo>
                  <a:pt x="1127" y="1149"/>
                  <a:pt x="1121" y="1143"/>
                  <a:pt x="1114" y="1143"/>
                </a:cubicBezTo>
                <a:cubicBezTo>
                  <a:pt x="1107" y="1143"/>
                  <a:pt x="1101" y="1149"/>
                  <a:pt x="1101" y="1156"/>
                </a:cubicBezTo>
                <a:cubicBezTo>
                  <a:pt x="1101" y="1163"/>
                  <a:pt x="1107" y="1169"/>
                  <a:pt x="1114" y="1169"/>
                </a:cubicBezTo>
                <a:close/>
                <a:moveTo>
                  <a:pt x="1154" y="1169"/>
                </a:moveTo>
                <a:cubicBezTo>
                  <a:pt x="1161" y="1169"/>
                  <a:pt x="1166" y="1163"/>
                  <a:pt x="1166" y="1156"/>
                </a:cubicBezTo>
                <a:cubicBezTo>
                  <a:pt x="1166" y="1149"/>
                  <a:pt x="1161" y="1143"/>
                  <a:pt x="1154" y="1143"/>
                </a:cubicBezTo>
                <a:cubicBezTo>
                  <a:pt x="1146" y="1143"/>
                  <a:pt x="1141" y="1149"/>
                  <a:pt x="1141" y="1156"/>
                </a:cubicBezTo>
                <a:cubicBezTo>
                  <a:pt x="1141" y="1163"/>
                  <a:pt x="1146" y="1169"/>
                  <a:pt x="1154" y="1169"/>
                </a:cubicBezTo>
                <a:close/>
                <a:moveTo>
                  <a:pt x="1193" y="1169"/>
                </a:moveTo>
                <a:cubicBezTo>
                  <a:pt x="1200" y="1169"/>
                  <a:pt x="1206" y="1163"/>
                  <a:pt x="1206" y="1156"/>
                </a:cubicBezTo>
                <a:cubicBezTo>
                  <a:pt x="1206" y="1149"/>
                  <a:pt x="1200" y="1143"/>
                  <a:pt x="1193" y="1143"/>
                </a:cubicBezTo>
                <a:cubicBezTo>
                  <a:pt x="1186" y="1143"/>
                  <a:pt x="1180" y="1149"/>
                  <a:pt x="1180" y="1156"/>
                </a:cubicBezTo>
                <a:cubicBezTo>
                  <a:pt x="1180" y="1163"/>
                  <a:pt x="1186" y="1169"/>
                  <a:pt x="1193" y="1169"/>
                </a:cubicBezTo>
                <a:close/>
                <a:moveTo>
                  <a:pt x="1232" y="1169"/>
                </a:moveTo>
                <a:cubicBezTo>
                  <a:pt x="1239" y="1169"/>
                  <a:pt x="1245" y="1163"/>
                  <a:pt x="1245" y="1156"/>
                </a:cubicBezTo>
                <a:cubicBezTo>
                  <a:pt x="1245" y="1149"/>
                  <a:pt x="1239" y="1143"/>
                  <a:pt x="1232" y="1143"/>
                </a:cubicBezTo>
                <a:cubicBezTo>
                  <a:pt x="1225" y="1143"/>
                  <a:pt x="1220" y="1149"/>
                  <a:pt x="1220" y="1156"/>
                </a:cubicBezTo>
                <a:cubicBezTo>
                  <a:pt x="1220" y="1163"/>
                  <a:pt x="1225" y="1169"/>
                  <a:pt x="1232" y="1169"/>
                </a:cubicBezTo>
                <a:close/>
                <a:moveTo>
                  <a:pt x="1824" y="1169"/>
                </a:moveTo>
                <a:cubicBezTo>
                  <a:pt x="1831" y="1169"/>
                  <a:pt x="1836" y="1163"/>
                  <a:pt x="1836" y="1156"/>
                </a:cubicBezTo>
                <a:cubicBezTo>
                  <a:pt x="1836" y="1149"/>
                  <a:pt x="1831" y="1143"/>
                  <a:pt x="1824" y="1143"/>
                </a:cubicBezTo>
                <a:cubicBezTo>
                  <a:pt x="1817" y="1143"/>
                  <a:pt x="1811" y="1149"/>
                  <a:pt x="1811" y="1156"/>
                </a:cubicBezTo>
                <a:cubicBezTo>
                  <a:pt x="1811" y="1163"/>
                  <a:pt x="1817" y="1169"/>
                  <a:pt x="1824" y="1169"/>
                </a:cubicBezTo>
                <a:close/>
                <a:moveTo>
                  <a:pt x="1863" y="1169"/>
                </a:moveTo>
                <a:cubicBezTo>
                  <a:pt x="1870" y="1169"/>
                  <a:pt x="1876" y="1163"/>
                  <a:pt x="1876" y="1156"/>
                </a:cubicBezTo>
                <a:cubicBezTo>
                  <a:pt x="1876" y="1149"/>
                  <a:pt x="1870" y="1143"/>
                  <a:pt x="1863" y="1143"/>
                </a:cubicBezTo>
                <a:cubicBezTo>
                  <a:pt x="1856" y="1143"/>
                  <a:pt x="1850" y="1149"/>
                  <a:pt x="1850" y="1156"/>
                </a:cubicBezTo>
                <a:cubicBezTo>
                  <a:pt x="1850" y="1163"/>
                  <a:pt x="1856" y="1169"/>
                  <a:pt x="1863" y="1169"/>
                </a:cubicBezTo>
                <a:close/>
                <a:moveTo>
                  <a:pt x="1903" y="1169"/>
                </a:moveTo>
                <a:cubicBezTo>
                  <a:pt x="1910" y="1169"/>
                  <a:pt x="1915" y="1163"/>
                  <a:pt x="1915" y="1156"/>
                </a:cubicBezTo>
                <a:cubicBezTo>
                  <a:pt x="1915" y="1149"/>
                  <a:pt x="1910" y="1143"/>
                  <a:pt x="1903" y="1143"/>
                </a:cubicBezTo>
                <a:cubicBezTo>
                  <a:pt x="1896" y="1143"/>
                  <a:pt x="1890" y="1149"/>
                  <a:pt x="1890" y="1156"/>
                </a:cubicBezTo>
                <a:cubicBezTo>
                  <a:pt x="1890" y="1163"/>
                  <a:pt x="1896" y="1169"/>
                  <a:pt x="1903" y="1169"/>
                </a:cubicBezTo>
                <a:close/>
                <a:moveTo>
                  <a:pt x="1942" y="1169"/>
                </a:moveTo>
                <a:cubicBezTo>
                  <a:pt x="1949" y="1169"/>
                  <a:pt x="1955" y="1163"/>
                  <a:pt x="1955" y="1156"/>
                </a:cubicBezTo>
                <a:cubicBezTo>
                  <a:pt x="1955" y="1149"/>
                  <a:pt x="1949" y="1143"/>
                  <a:pt x="1942" y="1143"/>
                </a:cubicBezTo>
                <a:cubicBezTo>
                  <a:pt x="1935" y="1143"/>
                  <a:pt x="1929" y="1149"/>
                  <a:pt x="1929" y="1156"/>
                </a:cubicBezTo>
                <a:cubicBezTo>
                  <a:pt x="1929" y="1163"/>
                  <a:pt x="1935" y="1169"/>
                  <a:pt x="1942" y="1169"/>
                </a:cubicBezTo>
                <a:close/>
                <a:moveTo>
                  <a:pt x="1981" y="1169"/>
                </a:moveTo>
                <a:cubicBezTo>
                  <a:pt x="1988" y="1169"/>
                  <a:pt x="1994" y="1163"/>
                  <a:pt x="1994" y="1156"/>
                </a:cubicBezTo>
                <a:cubicBezTo>
                  <a:pt x="1994" y="1149"/>
                  <a:pt x="1988" y="1143"/>
                  <a:pt x="1981" y="1143"/>
                </a:cubicBezTo>
                <a:cubicBezTo>
                  <a:pt x="1974" y="1143"/>
                  <a:pt x="1969" y="1149"/>
                  <a:pt x="1969" y="1156"/>
                </a:cubicBezTo>
                <a:cubicBezTo>
                  <a:pt x="1969" y="1163"/>
                  <a:pt x="1974" y="1169"/>
                  <a:pt x="1981" y="1169"/>
                </a:cubicBezTo>
                <a:close/>
                <a:moveTo>
                  <a:pt x="2021" y="1169"/>
                </a:moveTo>
                <a:cubicBezTo>
                  <a:pt x="2028" y="1169"/>
                  <a:pt x="2034" y="1163"/>
                  <a:pt x="2034" y="1156"/>
                </a:cubicBezTo>
                <a:cubicBezTo>
                  <a:pt x="2034" y="1149"/>
                  <a:pt x="2028" y="1143"/>
                  <a:pt x="2021" y="1143"/>
                </a:cubicBezTo>
                <a:cubicBezTo>
                  <a:pt x="2014" y="1143"/>
                  <a:pt x="2008" y="1149"/>
                  <a:pt x="2008" y="1156"/>
                </a:cubicBezTo>
                <a:cubicBezTo>
                  <a:pt x="2008" y="1163"/>
                  <a:pt x="2014" y="1169"/>
                  <a:pt x="2021" y="1169"/>
                </a:cubicBezTo>
                <a:close/>
                <a:moveTo>
                  <a:pt x="2060" y="1169"/>
                </a:moveTo>
                <a:cubicBezTo>
                  <a:pt x="2067" y="1169"/>
                  <a:pt x="2073" y="1163"/>
                  <a:pt x="2073" y="1156"/>
                </a:cubicBezTo>
                <a:cubicBezTo>
                  <a:pt x="2073" y="1149"/>
                  <a:pt x="2067" y="1143"/>
                  <a:pt x="2060" y="1143"/>
                </a:cubicBezTo>
                <a:cubicBezTo>
                  <a:pt x="2053" y="1143"/>
                  <a:pt x="2048" y="1149"/>
                  <a:pt x="2048" y="1156"/>
                </a:cubicBezTo>
                <a:cubicBezTo>
                  <a:pt x="2048" y="1163"/>
                  <a:pt x="2053" y="1169"/>
                  <a:pt x="2060" y="1169"/>
                </a:cubicBezTo>
                <a:close/>
                <a:moveTo>
                  <a:pt x="2100" y="1143"/>
                </a:moveTo>
                <a:cubicBezTo>
                  <a:pt x="2093" y="1143"/>
                  <a:pt x="2087" y="1149"/>
                  <a:pt x="2087" y="1156"/>
                </a:cubicBezTo>
                <a:cubicBezTo>
                  <a:pt x="2087" y="1163"/>
                  <a:pt x="2093" y="1169"/>
                  <a:pt x="2100" y="1169"/>
                </a:cubicBezTo>
                <a:cubicBezTo>
                  <a:pt x="2107" y="1169"/>
                  <a:pt x="2112" y="1163"/>
                  <a:pt x="2112" y="1156"/>
                </a:cubicBezTo>
                <a:cubicBezTo>
                  <a:pt x="2112" y="1149"/>
                  <a:pt x="2107" y="1143"/>
                  <a:pt x="2100" y="1143"/>
                </a:cubicBezTo>
                <a:close/>
                <a:moveTo>
                  <a:pt x="2730" y="1143"/>
                </a:moveTo>
                <a:cubicBezTo>
                  <a:pt x="2723" y="1143"/>
                  <a:pt x="2718" y="1149"/>
                  <a:pt x="2718" y="1156"/>
                </a:cubicBezTo>
                <a:cubicBezTo>
                  <a:pt x="2718" y="1163"/>
                  <a:pt x="2723" y="1169"/>
                  <a:pt x="2730" y="1169"/>
                </a:cubicBezTo>
                <a:cubicBezTo>
                  <a:pt x="2738" y="1169"/>
                  <a:pt x="2743" y="1163"/>
                  <a:pt x="2743" y="1156"/>
                </a:cubicBezTo>
                <a:cubicBezTo>
                  <a:pt x="2743" y="1149"/>
                  <a:pt x="2738" y="1143"/>
                  <a:pt x="2730" y="1143"/>
                </a:cubicBezTo>
                <a:close/>
                <a:moveTo>
                  <a:pt x="2849" y="1143"/>
                </a:moveTo>
                <a:cubicBezTo>
                  <a:pt x="2842" y="1143"/>
                  <a:pt x="2836" y="1149"/>
                  <a:pt x="2836" y="1156"/>
                </a:cubicBezTo>
                <a:cubicBezTo>
                  <a:pt x="2836" y="1163"/>
                  <a:pt x="2842" y="1169"/>
                  <a:pt x="2849" y="1169"/>
                </a:cubicBezTo>
                <a:cubicBezTo>
                  <a:pt x="2856" y="1169"/>
                  <a:pt x="2862" y="1163"/>
                  <a:pt x="2862" y="1156"/>
                </a:cubicBezTo>
                <a:cubicBezTo>
                  <a:pt x="2862" y="1149"/>
                  <a:pt x="2856" y="1143"/>
                  <a:pt x="2849" y="1143"/>
                </a:cubicBezTo>
                <a:close/>
                <a:moveTo>
                  <a:pt x="2928" y="1169"/>
                </a:moveTo>
                <a:cubicBezTo>
                  <a:pt x="2935" y="1169"/>
                  <a:pt x="2940" y="1163"/>
                  <a:pt x="2940" y="1156"/>
                </a:cubicBezTo>
                <a:cubicBezTo>
                  <a:pt x="2940" y="1149"/>
                  <a:pt x="2935" y="1143"/>
                  <a:pt x="2928" y="1143"/>
                </a:cubicBezTo>
                <a:cubicBezTo>
                  <a:pt x="2921" y="1143"/>
                  <a:pt x="2915" y="1149"/>
                  <a:pt x="2915" y="1156"/>
                </a:cubicBezTo>
                <a:cubicBezTo>
                  <a:pt x="2915" y="1163"/>
                  <a:pt x="2921" y="1169"/>
                  <a:pt x="2928" y="1169"/>
                </a:cubicBezTo>
                <a:close/>
                <a:moveTo>
                  <a:pt x="3046" y="1144"/>
                </a:moveTo>
                <a:cubicBezTo>
                  <a:pt x="3039" y="1144"/>
                  <a:pt x="3034" y="1149"/>
                  <a:pt x="3034" y="1156"/>
                </a:cubicBezTo>
                <a:cubicBezTo>
                  <a:pt x="3034" y="1163"/>
                  <a:pt x="3039" y="1168"/>
                  <a:pt x="3046" y="1168"/>
                </a:cubicBezTo>
                <a:cubicBezTo>
                  <a:pt x="3053" y="1168"/>
                  <a:pt x="3058" y="1163"/>
                  <a:pt x="3058" y="1156"/>
                </a:cubicBezTo>
                <a:cubicBezTo>
                  <a:pt x="3058" y="1149"/>
                  <a:pt x="3053" y="1144"/>
                  <a:pt x="3046" y="1144"/>
                </a:cubicBezTo>
                <a:close/>
                <a:moveTo>
                  <a:pt x="3085" y="1169"/>
                </a:moveTo>
                <a:cubicBezTo>
                  <a:pt x="3092" y="1169"/>
                  <a:pt x="3098" y="1163"/>
                  <a:pt x="3098" y="1156"/>
                </a:cubicBezTo>
                <a:cubicBezTo>
                  <a:pt x="3098" y="1149"/>
                  <a:pt x="3092" y="1143"/>
                  <a:pt x="3085" y="1143"/>
                </a:cubicBezTo>
                <a:cubicBezTo>
                  <a:pt x="3078" y="1143"/>
                  <a:pt x="3073" y="1149"/>
                  <a:pt x="3073" y="1156"/>
                </a:cubicBezTo>
                <a:cubicBezTo>
                  <a:pt x="3073" y="1163"/>
                  <a:pt x="3078" y="1169"/>
                  <a:pt x="3085" y="1169"/>
                </a:cubicBezTo>
                <a:close/>
                <a:moveTo>
                  <a:pt x="3125" y="1167"/>
                </a:moveTo>
                <a:cubicBezTo>
                  <a:pt x="3131" y="1167"/>
                  <a:pt x="3136" y="1162"/>
                  <a:pt x="3136" y="1156"/>
                </a:cubicBezTo>
                <a:cubicBezTo>
                  <a:pt x="3136" y="1150"/>
                  <a:pt x="3131" y="1145"/>
                  <a:pt x="3125" y="1145"/>
                </a:cubicBezTo>
                <a:cubicBezTo>
                  <a:pt x="3118" y="1145"/>
                  <a:pt x="3113" y="1150"/>
                  <a:pt x="3113" y="1156"/>
                </a:cubicBezTo>
                <a:cubicBezTo>
                  <a:pt x="3113" y="1162"/>
                  <a:pt x="3118" y="1167"/>
                  <a:pt x="3125" y="1167"/>
                </a:cubicBezTo>
                <a:close/>
                <a:moveTo>
                  <a:pt x="878" y="1188"/>
                </a:moveTo>
                <a:cubicBezTo>
                  <a:pt x="873" y="1188"/>
                  <a:pt x="870" y="1191"/>
                  <a:pt x="870" y="1195"/>
                </a:cubicBezTo>
                <a:cubicBezTo>
                  <a:pt x="870" y="1199"/>
                  <a:pt x="873" y="1203"/>
                  <a:pt x="878" y="1203"/>
                </a:cubicBezTo>
                <a:cubicBezTo>
                  <a:pt x="882" y="1203"/>
                  <a:pt x="885" y="1199"/>
                  <a:pt x="885" y="1195"/>
                </a:cubicBezTo>
                <a:cubicBezTo>
                  <a:pt x="885" y="1191"/>
                  <a:pt x="882" y="1188"/>
                  <a:pt x="878" y="1188"/>
                </a:cubicBezTo>
                <a:close/>
                <a:moveTo>
                  <a:pt x="917" y="1183"/>
                </a:moveTo>
                <a:cubicBezTo>
                  <a:pt x="910" y="1183"/>
                  <a:pt x="904" y="1188"/>
                  <a:pt x="904" y="1195"/>
                </a:cubicBezTo>
                <a:cubicBezTo>
                  <a:pt x="904" y="1202"/>
                  <a:pt x="910" y="1208"/>
                  <a:pt x="917" y="1208"/>
                </a:cubicBezTo>
                <a:cubicBezTo>
                  <a:pt x="924" y="1208"/>
                  <a:pt x="930" y="1202"/>
                  <a:pt x="930" y="1195"/>
                </a:cubicBezTo>
                <a:cubicBezTo>
                  <a:pt x="930" y="1188"/>
                  <a:pt x="924" y="1183"/>
                  <a:pt x="917" y="1183"/>
                </a:cubicBezTo>
                <a:close/>
                <a:moveTo>
                  <a:pt x="956" y="1183"/>
                </a:moveTo>
                <a:cubicBezTo>
                  <a:pt x="949" y="1183"/>
                  <a:pt x="944" y="1188"/>
                  <a:pt x="944" y="1195"/>
                </a:cubicBezTo>
                <a:cubicBezTo>
                  <a:pt x="944" y="1202"/>
                  <a:pt x="949" y="1208"/>
                  <a:pt x="956" y="1208"/>
                </a:cubicBezTo>
                <a:cubicBezTo>
                  <a:pt x="963" y="1208"/>
                  <a:pt x="969" y="1202"/>
                  <a:pt x="969" y="1195"/>
                </a:cubicBezTo>
                <a:cubicBezTo>
                  <a:pt x="969" y="1188"/>
                  <a:pt x="963" y="1183"/>
                  <a:pt x="956" y="1183"/>
                </a:cubicBezTo>
                <a:close/>
                <a:moveTo>
                  <a:pt x="996" y="1208"/>
                </a:moveTo>
                <a:cubicBezTo>
                  <a:pt x="1003" y="1208"/>
                  <a:pt x="1009" y="1202"/>
                  <a:pt x="1009" y="1195"/>
                </a:cubicBezTo>
                <a:cubicBezTo>
                  <a:pt x="1009" y="1188"/>
                  <a:pt x="1003" y="1183"/>
                  <a:pt x="996" y="1183"/>
                </a:cubicBezTo>
                <a:cubicBezTo>
                  <a:pt x="989" y="1183"/>
                  <a:pt x="983" y="1188"/>
                  <a:pt x="983" y="1195"/>
                </a:cubicBezTo>
                <a:cubicBezTo>
                  <a:pt x="983" y="1202"/>
                  <a:pt x="989" y="1208"/>
                  <a:pt x="996" y="1208"/>
                </a:cubicBezTo>
                <a:close/>
                <a:moveTo>
                  <a:pt x="1035" y="1208"/>
                </a:moveTo>
                <a:cubicBezTo>
                  <a:pt x="1042" y="1208"/>
                  <a:pt x="1048" y="1202"/>
                  <a:pt x="1048" y="1195"/>
                </a:cubicBezTo>
                <a:cubicBezTo>
                  <a:pt x="1048" y="1188"/>
                  <a:pt x="1042" y="1183"/>
                  <a:pt x="1035" y="1183"/>
                </a:cubicBezTo>
                <a:cubicBezTo>
                  <a:pt x="1028" y="1183"/>
                  <a:pt x="1023" y="1188"/>
                  <a:pt x="1023" y="1195"/>
                </a:cubicBezTo>
                <a:cubicBezTo>
                  <a:pt x="1023" y="1202"/>
                  <a:pt x="1028" y="1208"/>
                  <a:pt x="1035" y="1208"/>
                </a:cubicBezTo>
                <a:close/>
                <a:moveTo>
                  <a:pt x="1075" y="1208"/>
                </a:moveTo>
                <a:cubicBezTo>
                  <a:pt x="1082" y="1208"/>
                  <a:pt x="1087" y="1202"/>
                  <a:pt x="1087" y="1195"/>
                </a:cubicBezTo>
                <a:cubicBezTo>
                  <a:pt x="1087" y="1188"/>
                  <a:pt x="1082" y="1183"/>
                  <a:pt x="1075" y="1183"/>
                </a:cubicBezTo>
                <a:cubicBezTo>
                  <a:pt x="1068" y="1183"/>
                  <a:pt x="1062" y="1188"/>
                  <a:pt x="1062" y="1195"/>
                </a:cubicBezTo>
                <a:cubicBezTo>
                  <a:pt x="1062" y="1202"/>
                  <a:pt x="1068" y="1208"/>
                  <a:pt x="1075" y="1208"/>
                </a:cubicBezTo>
                <a:close/>
                <a:moveTo>
                  <a:pt x="1114" y="1183"/>
                </a:moveTo>
                <a:cubicBezTo>
                  <a:pt x="1107" y="1183"/>
                  <a:pt x="1101" y="1188"/>
                  <a:pt x="1101" y="1195"/>
                </a:cubicBezTo>
                <a:cubicBezTo>
                  <a:pt x="1101" y="1202"/>
                  <a:pt x="1107" y="1208"/>
                  <a:pt x="1114" y="1208"/>
                </a:cubicBezTo>
                <a:cubicBezTo>
                  <a:pt x="1121" y="1208"/>
                  <a:pt x="1127" y="1202"/>
                  <a:pt x="1127" y="1195"/>
                </a:cubicBezTo>
                <a:cubicBezTo>
                  <a:pt x="1127" y="1188"/>
                  <a:pt x="1121" y="1183"/>
                  <a:pt x="1114" y="1183"/>
                </a:cubicBezTo>
                <a:close/>
                <a:moveTo>
                  <a:pt x="1154" y="1183"/>
                </a:moveTo>
                <a:cubicBezTo>
                  <a:pt x="1146" y="1183"/>
                  <a:pt x="1141" y="1188"/>
                  <a:pt x="1141" y="1195"/>
                </a:cubicBezTo>
                <a:cubicBezTo>
                  <a:pt x="1141" y="1202"/>
                  <a:pt x="1146" y="1208"/>
                  <a:pt x="1154" y="1208"/>
                </a:cubicBezTo>
                <a:cubicBezTo>
                  <a:pt x="1161" y="1208"/>
                  <a:pt x="1166" y="1202"/>
                  <a:pt x="1166" y="1195"/>
                </a:cubicBezTo>
                <a:cubicBezTo>
                  <a:pt x="1166" y="1188"/>
                  <a:pt x="1161" y="1183"/>
                  <a:pt x="1154" y="1183"/>
                </a:cubicBezTo>
                <a:close/>
                <a:moveTo>
                  <a:pt x="1193" y="1183"/>
                </a:moveTo>
                <a:cubicBezTo>
                  <a:pt x="1186" y="1183"/>
                  <a:pt x="1180" y="1188"/>
                  <a:pt x="1180" y="1195"/>
                </a:cubicBezTo>
                <a:cubicBezTo>
                  <a:pt x="1180" y="1202"/>
                  <a:pt x="1186" y="1208"/>
                  <a:pt x="1193" y="1208"/>
                </a:cubicBezTo>
                <a:cubicBezTo>
                  <a:pt x="1200" y="1208"/>
                  <a:pt x="1206" y="1202"/>
                  <a:pt x="1206" y="1195"/>
                </a:cubicBezTo>
                <a:cubicBezTo>
                  <a:pt x="1206" y="1188"/>
                  <a:pt x="1200" y="1183"/>
                  <a:pt x="1193" y="1183"/>
                </a:cubicBezTo>
                <a:close/>
                <a:moveTo>
                  <a:pt x="1232" y="1183"/>
                </a:moveTo>
                <a:cubicBezTo>
                  <a:pt x="1225" y="1183"/>
                  <a:pt x="1220" y="1188"/>
                  <a:pt x="1220" y="1195"/>
                </a:cubicBezTo>
                <a:cubicBezTo>
                  <a:pt x="1220" y="1202"/>
                  <a:pt x="1225" y="1208"/>
                  <a:pt x="1232" y="1208"/>
                </a:cubicBezTo>
                <a:cubicBezTo>
                  <a:pt x="1239" y="1208"/>
                  <a:pt x="1245" y="1202"/>
                  <a:pt x="1245" y="1195"/>
                </a:cubicBezTo>
                <a:cubicBezTo>
                  <a:pt x="1245" y="1188"/>
                  <a:pt x="1239" y="1183"/>
                  <a:pt x="1232" y="1183"/>
                </a:cubicBezTo>
                <a:close/>
                <a:moveTo>
                  <a:pt x="1272" y="1208"/>
                </a:moveTo>
                <a:cubicBezTo>
                  <a:pt x="1279" y="1208"/>
                  <a:pt x="1285" y="1202"/>
                  <a:pt x="1285" y="1195"/>
                </a:cubicBezTo>
                <a:cubicBezTo>
                  <a:pt x="1285" y="1188"/>
                  <a:pt x="1279" y="1183"/>
                  <a:pt x="1272" y="1183"/>
                </a:cubicBezTo>
                <a:cubicBezTo>
                  <a:pt x="1265" y="1183"/>
                  <a:pt x="1259" y="1188"/>
                  <a:pt x="1259" y="1195"/>
                </a:cubicBezTo>
                <a:cubicBezTo>
                  <a:pt x="1259" y="1202"/>
                  <a:pt x="1265" y="1208"/>
                  <a:pt x="1272" y="1208"/>
                </a:cubicBezTo>
                <a:close/>
                <a:moveTo>
                  <a:pt x="1311" y="1183"/>
                </a:moveTo>
                <a:cubicBezTo>
                  <a:pt x="1304" y="1183"/>
                  <a:pt x="1298" y="1188"/>
                  <a:pt x="1298" y="1195"/>
                </a:cubicBezTo>
                <a:cubicBezTo>
                  <a:pt x="1298" y="1202"/>
                  <a:pt x="1304" y="1208"/>
                  <a:pt x="1311" y="1208"/>
                </a:cubicBezTo>
                <a:cubicBezTo>
                  <a:pt x="1318" y="1208"/>
                  <a:pt x="1324" y="1202"/>
                  <a:pt x="1324" y="1195"/>
                </a:cubicBezTo>
                <a:cubicBezTo>
                  <a:pt x="1324" y="1188"/>
                  <a:pt x="1318" y="1183"/>
                  <a:pt x="1311" y="1183"/>
                </a:cubicBezTo>
                <a:close/>
                <a:moveTo>
                  <a:pt x="1824" y="1183"/>
                </a:moveTo>
                <a:cubicBezTo>
                  <a:pt x="1817" y="1183"/>
                  <a:pt x="1811" y="1188"/>
                  <a:pt x="1811" y="1195"/>
                </a:cubicBezTo>
                <a:cubicBezTo>
                  <a:pt x="1811" y="1202"/>
                  <a:pt x="1817" y="1208"/>
                  <a:pt x="1824" y="1208"/>
                </a:cubicBezTo>
                <a:cubicBezTo>
                  <a:pt x="1831" y="1208"/>
                  <a:pt x="1836" y="1202"/>
                  <a:pt x="1836" y="1195"/>
                </a:cubicBezTo>
                <a:cubicBezTo>
                  <a:pt x="1836" y="1188"/>
                  <a:pt x="1831" y="1183"/>
                  <a:pt x="1824" y="1183"/>
                </a:cubicBezTo>
                <a:close/>
                <a:moveTo>
                  <a:pt x="1863" y="1208"/>
                </a:moveTo>
                <a:cubicBezTo>
                  <a:pt x="1870" y="1208"/>
                  <a:pt x="1876" y="1202"/>
                  <a:pt x="1876" y="1195"/>
                </a:cubicBezTo>
                <a:cubicBezTo>
                  <a:pt x="1876" y="1188"/>
                  <a:pt x="1870" y="1183"/>
                  <a:pt x="1863" y="1183"/>
                </a:cubicBezTo>
                <a:cubicBezTo>
                  <a:pt x="1856" y="1183"/>
                  <a:pt x="1850" y="1188"/>
                  <a:pt x="1850" y="1195"/>
                </a:cubicBezTo>
                <a:cubicBezTo>
                  <a:pt x="1850" y="1202"/>
                  <a:pt x="1856" y="1208"/>
                  <a:pt x="1863" y="1208"/>
                </a:cubicBezTo>
                <a:close/>
                <a:moveTo>
                  <a:pt x="1903" y="1183"/>
                </a:moveTo>
                <a:cubicBezTo>
                  <a:pt x="1896" y="1183"/>
                  <a:pt x="1890" y="1188"/>
                  <a:pt x="1890" y="1195"/>
                </a:cubicBezTo>
                <a:cubicBezTo>
                  <a:pt x="1890" y="1202"/>
                  <a:pt x="1896" y="1208"/>
                  <a:pt x="1903" y="1208"/>
                </a:cubicBezTo>
                <a:cubicBezTo>
                  <a:pt x="1910" y="1208"/>
                  <a:pt x="1915" y="1202"/>
                  <a:pt x="1915" y="1195"/>
                </a:cubicBezTo>
                <a:cubicBezTo>
                  <a:pt x="1915" y="1188"/>
                  <a:pt x="1910" y="1183"/>
                  <a:pt x="1903" y="1183"/>
                </a:cubicBezTo>
                <a:close/>
                <a:moveTo>
                  <a:pt x="1942" y="1183"/>
                </a:moveTo>
                <a:cubicBezTo>
                  <a:pt x="1935" y="1183"/>
                  <a:pt x="1929" y="1188"/>
                  <a:pt x="1929" y="1195"/>
                </a:cubicBezTo>
                <a:cubicBezTo>
                  <a:pt x="1929" y="1202"/>
                  <a:pt x="1935" y="1208"/>
                  <a:pt x="1942" y="1208"/>
                </a:cubicBezTo>
                <a:cubicBezTo>
                  <a:pt x="1949" y="1208"/>
                  <a:pt x="1955" y="1202"/>
                  <a:pt x="1955" y="1195"/>
                </a:cubicBezTo>
                <a:cubicBezTo>
                  <a:pt x="1955" y="1188"/>
                  <a:pt x="1949" y="1183"/>
                  <a:pt x="1942" y="1183"/>
                </a:cubicBezTo>
                <a:close/>
                <a:moveTo>
                  <a:pt x="1981" y="1183"/>
                </a:moveTo>
                <a:cubicBezTo>
                  <a:pt x="1974" y="1183"/>
                  <a:pt x="1969" y="1188"/>
                  <a:pt x="1969" y="1195"/>
                </a:cubicBezTo>
                <a:cubicBezTo>
                  <a:pt x="1969" y="1202"/>
                  <a:pt x="1974" y="1208"/>
                  <a:pt x="1981" y="1208"/>
                </a:cubicBezTo>
                <a:cubicBezTo>
                  <a:pt x="1988" y="1208"/>
                  <a:pt x="1994" y="1202"/>
                  <a:pt x="1994" y="1195"/>
                </a:cubicBezTo>
                <a:cubicBezTo>
                  <a:pt x="1994" y="1188"/>
                  <a:pt x="1988" y="1183"/>
                  <a:pt x="1981" y="1183"/>
                </a:cubicBezTo>
                <a:close/>
                <a:moveTo>
                  <a:pt x="2021" y="1183"/>
                </a:moveTo>
                <a:cubicBezTo>
                  <a:pt x="2014" y="1183"/>
                  <a:pt x="2008" y="1188"/>
                  <a:pt x="2008" y="1195"/>
                </a:cubicBezTo>
                <a:cubicBezTo>
                  <a:pt x="2008" y="1202"/>
                  <a:pt x="2014" y="1208"/>
                  <a:pt x="2021" y="1208"/>
                </a:cubicBezTo>
                <a:cubicBezTo>
                  <a:pt x="2028" y="1208"/>
                  <a:pt x="2034" y="1202"/>
                  <a:pt x="2034" y="1195"/>
                </a:cubicBezTo>
                <a:cubicBezTo>
                  <a:pt x="2034" y="1188"/>
                  <a:pt x="2028" y="1183"/>
                  <a:pt x="2021" y="1183"/>
                </a:cubicBezTo>
                <a:close/>
                <a:moveTo>
                  <a:pt x="2060" y="1183"/>
                </a:moveTo>
                <a:cubicBezTo>
                  <a:pt x="2053" y="1183"/>
                  <a:pt x="2048" y="1188"/>
                  <a:pt x="2048" y="1195"/>
                </a:cubicBezTo>
                <a:cubicBezTo>
                  <a:pt x="2048" y="1202"/>
                  <a:pt x="2053" y="1208"/>
                  <a:pt x="2060" y="1208"/>
                </a:cubicBezTo>
                <a:cubicBezTo>
                  <a:pt x="2067" y="1208"/>
                  <a:pt x="2073" y="1202"/>
                  <a:pt x="2073" y="1195"/>
                </a:cubicBezTo>
                <a:cubicBezTo>
                  <a:pt x="2073" y="1188"/>
                  <a:pt x="2067" y="1183"/>
                  <a:pt x="2060" y="1183"/>
                </a:cubicBezTo>
                <a:close/>
                <a:moveTo>
                  <a:pt x="2770" y="1183"/>
                </a:moveTo>
                <a:cubicBezTo>
                  <a:pt x="2763" y="1183"/>
                  <a:pt x="2757" y="1188"/>
                  <a:pt x="2757" y="1195"/>
                </a:cubicBezTo>
                <a:cubicBezTo>
                  <a:pt x="2757" y="1202"/>
                  <a:pt x="2763" y="1208"/>
                  <a:pt x="2770" y="1208"/>
                </a:cubicBezTo>
                <a:cubicBezTo>
                  <a:pt x="2777" y="1208"/>
                  <a:pt x="2783" y="1202"/>
                  <a:pt x="2783" y="1195"/>
                </a:cubicBezTo>
                <a:cubicBezTo>
                  <a:pt x="2783" y="1188"/>
                  <a:pt x="2777" y="1183"/>
                  <a:pt x="2770" y="1183"/>
                </a:cubicBezTo>
                <a:close/>
                <a:moveTo>
                  <a:pt x="3125" y="1208"/>
                </a:moveTo>
                <a:cubicBezTo>
                  <a:pt x="3132" y="1208"/>
                  <a:pt x="3137" y="1202"/>
                  <a:pt x="3137" y="1195"/>
                </a:cubicBezTo>
                <a:cubicBezTo>
                  <a:pt x="3137" y="1188"/>
                  <a:pt x="3132" y="1183"/>
                  <a:pt x="3125" y="1183"/>
                </a:cubicBezTo>
                <a:cubicBezTo>
                  <a:pt x="3118" y="1183"/>
                  <a:pt x="3112" y="1188"/>
                  <a:pt x="3112" y="1195"/>
                </a:cubicBezTo>
                <a:cubicBezTo>
                  <a:pt x="3112" y="1202"/>
                  <a:pt x="3118" y="1208"/>
                  <a:pt x="3125" y="1208"/>
                </a:cubicBezTo>
                <a:close/>
                <a:moveTo>
                  <a:pt x="3164" y="1208"/>
                </a:moveTo>
                <a:cubicBezTo>
                  <a:pt x="3171" y="1208"/>
                  <a:pt x="3177" y="1202"/>
                  <a:pt x="3177" y="1195"/>
                </a:cubicBezTo>
                <a:cubicBezTo>
                  <a:pt x="3177" y="1188"/>
                  <a:pt x="3171" y="1183"/>
                  <a:pt x="3164" y="1183"/>
                </a:cubicBezTo>
                <a:cubicBezTo>
                  <a:pt x="3157" y="1183"/>
                  <a:pt x="3151" y="1188"/>
                  <a:pt x="3151" y="1195"/>
                </a:cubicBezTo>
                <a:cubicBezTo>
                  <a:pt x="3151" y="1202"/>
                  <a:pt x="3157" y="1208"/>
                  <a:pt x="3164" y="1208"/>
                </a:cubicBezTo>
                <a:close/>
                <a:moveTo>
                  <a:pt x="917" y="1222"/>
                </a:moveTo>
                <a:cubicBezTo>
                  <a:pt x="910" y="1222"/>
                  <a:pt x="904" y="1228"/>
                  <a:pt x="904" y="1235"/>
                </a:cubicBezTo>
                <a:cubicBezTo>
                  <a:pt x="904" y="1242"/>
                  <a:pt x="910" y="1248"/>
                  <a:pt x="917" y="1248"/>
                </a:cubicBezTo>
                <a:cubicBezTo>
                  <a:pt x="924" y="1248"/>
                  <a:pt x="930" y="1242"/>
                  <a:pt x="930" y="1235"/>
                </a:cubicBezTo>
                <a:cubicBezTo>
                  <a:pt x="930" y="1228"/>
                  <a:pt x="924" y="1222"/>
                  <a:pt x="917" y="1222"/>
                </a:cubicBezTo>
                <a:close/>
                <a:moveTo>
                  <a:pt x="956" y="1222"/>
                </a:moveTo>
                <a:cubicBezTo>
                  <a:pt x="949" y="1222"/>
                  <a:pt x="944" y="1228"/>
                  <a:pt x="944" y="1235"/>
                </a:cubicBezTo>
                <a:cubicBezTo>
                  <a:pt x="944" y="1242"/>
                  <a:pt x="949" y="1248"/>
                  <a:pt x="956" y="1248"/>
                </a:cubicBezTo>
                <a:cubicBezTo>
                  <a:pt x="963" y="1248"/>
                  <a:pt x="969" y="1242"/>
                  <a:pt x="969" y="1235"/>
                </a:cubicBezTo>
                <a:cubicBezTo>
                  <a:pt x="969" y="1228"/>
                  <a:pt x="963" y="1222"/>
                  <a:pt x="956" y="1222"/>
                </a:cubicBezTo>
                <a:close/>
                <a:moveTo>
                  <a:pt x="996" y="1222"/>
                </a:moveTo>
                <a:cubicBezTo>
                  <a:pt x="989" y="1222"/>
                  <a:pt x="983" y="1228"/>
                  <a:pt x="983" y="1235"/>
                </a:cubicBezTo>
                <a:cubicBezTo>
                  <a:pt x="983" y="1242"/>
                  <a:pt x="989" y="1248"/>
                  <a:pt x="996" y="1248"/>
                </a:cubicBezTo>
                <a:cubicBezTo>
                  <a:pt x="1003" y="1248"/>
                  <a:pt x="1009" y="1242"/>
                  <a:pt x="1009" y="1235"/>
                </a:cubicBezTo>
                <a:cubicBezTo>
                  <a:pt x="1009" y="1228"/>
                  <a:pt x="1003" y="1222"/>
                  <a:pt x="996" y="1222"/>
                </a:cubicBezTo>
                <a:close/>
                <a:moveTo>
                  <a:pt x="1035" y="1222"/>
                </a:moveTo>
                <a:cubicBezTo>
                  <a:pt x="1028" y="1222"/>
                  <a:pt x="1023" y="1228"/>
                  <a:pt x="1023" y="1235"/>
                </a:cubicBezTo>
                <a:cubicBezTo>
                  <a:pt x="1023" y="1242"/>
                  <a:pt x="1028" y="1248"/>
                  <a:pt x="1035" y="1248"/>
                </a:cubicBezTo>
                <a:cubicBezTo>
                  <a:pt x="1042" y="1248"/>
                  <a:pt x="1048" y="1242"/>
                  <a:pt x="1048" y="1235"/>
                </a:cubicBezTo>
                <a:cubicBezTo>
                  <a:pt x="1048" y="1228"/>
                  <a:pt x="1042" y="1222"/>
                  <a:pt x="1035" y="1222"/>
                </a:cubicBezTo>
                <a:close/>
                <a:moveTo>
                  <a:pt x="1075" y="1222"/>
                </a:moveTo>
                <a:cubicBezTo>
                  <a:pt x="1068" y="1222"/>
                  <a:pt x="1062" y="1228"/>
                  <a:pt x="1062" y="1235"/>
                </a:cubicBezTo>
                <a:cubicBezTo>
                  <a:pt x="1062" y="1242"/>
                  <a:pt x="1068" y="1248"/>
                  <a:pt x="1075" y="1248"/>
                </a:cubicBezTo>
                <a:cubicBezTo>
                  <a:pt x="1082" y="1248"/>
                  <a:pt x="1087" y="1242"/>
                  <a:pt x="1087" y="1235"/>
                </a:cubicBezTo>
                <a:cubicBezTo>
                  <a:pt x="1087" y="1228"/>
                  <a:pt x="1082" y="1222"/>
                  <a:pt x="1075" y="1222"/>
                </a:cubicBezTo>
                <a:close/>
                <a:moveTo>
                  <a:pt x="1114" y="1248"/>
                </a:moveTo>
                <a:cubicBezTo>
                  <a:pt x="1121" y="1248"/>
                  <a:pt x="1127" y="1242"/>
                  <a:pt x="1127" y="1235"/>
                </a:cubicBezTo>
                <a:cubicBezTo>
                  <a:pt x="1127" y="1228"/>
                  <a:pt x="1121" y="1222"/>
                  <a:pt x="1114" y="1222"/>
                </a:cubicBezTo>
                <a:cubicBezTo>
                  <a:pt x="1107" y="1222"/>
                  <a:pt x="1101" y="1228"/>
                  <a:pt x="1101" y="1235"/>
                </a:cubicBezTo>
                <a:cubicBezTo>
                  <a:pt x="1101" y="1242"/>
                  <a:pt x="1107" y="1248"/>
                  <a:pt x="1114" y="1248"/>
                </a:cubicBezTo>
                <a:close/>
                <a:moveTo>
                  <a:pt x="1154" y="1248"/>
                </a:moveTo>
                <a:cubicBezTo>
                  <a:pt x="1161" y="1248"/>
                  <a:pt x="1166" y="1242"/>
                  <a:pt x="1166" y="1235"/>
                </a:cubicBezTo>
                <a:cubicBezTo>
                  <a:pt x="1166" y="1228"/>
                  <a:pt x="1161" y="1222"/>
                  <a:pt x="1154" y="1222"/>
                </a:cubicBezTo>
                <a:cubicBezTo>
                  <a:pt x="1146" y="1222"/>
                  <a:pt x="1141" y="1228"/>
                  <a:pt x="1141" y="1235"/>
                </a:cubicBezTo>
                <a:cubicBezTo>
                  <a:pt x="1141" y="1242"/>
                  <a:pt x="1146" y="1248"/>
                  <a:pt x="1154" y="1248"/>
                </a:cubicBezTo>
                <a:close/>
                <a:moveTo>
                  <a:pt x="1193" y="1222"/>
                </a:moveTo>
                <a:cubicBezTo>
                  <a:pt x="1186" y="1222"/>
                  <a:pt x="1180" y="1228"/>
                  <a:pt x="1180" y="1235"/>
                </a:cubicBezTo>
                <a:cubicBezTo>
                  <a:pt x="1180" y="1242"/>
                  <a:pt x="1186" y="1248"/>
                  <a:pt x="1193" y="1248"/>
                </a:cubicBezTo>
                <a:cubicBezTo>
                  <a:pt x="1200" y="1248"/>
                  <a:pt x="1206" y="1242"/>
                  <a:pt x="1206" y="1235"/>
                </a:cubicBezTo>
                <a:cubicBezTo>
                  <a:pt x="1206" y="1228"/>
                  <a:pt x="1200" y="1222"/>
                  <a:pt x="1193" y="1222"/>
                </a:cubicBezTo>
                <a:close/>
                <a:moveTo>
                  <a:pt x="1232" y="1248"/>
                </a:moveTo>
                <a:cubicBezTo>
                  <a:pt x="1239" y="1248"/>
                  <a:pt x="1245" y="1242"/>
                  <a:pt x="1245" y="1235"/>
                </a:cubicBezTo>
                <a:cubicBezTo>
                  <a:pt x="1245" y="1228"/>
                  <a:pt x="1239" y="1222"/>
                  <a:pt x="1232" y="1222"/>
                </a:cubicBezTo>
                <a:cubicBezTo>
                  <a:pt x="1225" y="1222"/>
                  <a:pt x="1220" y="1228"/>
                  <a:pt x="1220" y="1235"/>
                </a:cubicBezTo>
                <a:cubicBezTo>
                  <a:pt x="1220" y="1242"/>
                  <a:pt x="1225" y="1248"/>
                  <a:pt x="1232" y="1248"/>
                </a:cubicBezTo>
                <a:close/>
                <a:moveTo>
                  <a:pt x="1272" y="1222"/>
                </a:moveTo>
                <a:cubicBezTo>
                  <a:pt x="1265" y="1222"/>
                  <a:pt x="1259" y="1228"/>
                  <a:pt x="1259" y="1235"/>
                </a:cubicBezTo>
                <a:cubicBezTo>
                  <a:pt x="1259" y="1242"/>
                  <a:pt x="1265" y="1248"/>
                  <a:pt x="1272" y="1248"/>
                </a:cubicBezTo>
                <a:cubicBezTo>
                  <a:pt x="1279" y="1248"/>
                  <a:pt x="1285" y="1242"/>
                  <a:pt x="1285" y="1235"/>
                </a:cubicBezTo>
                <a:cubicBezTo>
                  <a:pt x="1285" y="1228"/>
                  <a:pt x="1279" y="1222"/>
                  <a:pt x="1272" y="1222"/>
                </a:cubicBezTo>
                <a:close/>
                <a:moveTo>
                  <a:pt x="1311" y="1222"/>
                </a:moveTo>
                <a:cubicBezTo>
                  <a:pt x="1304" y="1222"/>
                  <a:pt x="1298" y="1228"/>
                  <a:pt x="1298" y="1235"/>
                </a:cubicBezTo>
                <a:cubicBezTo>
                  <a:pt x="1298" y="1242"/>
                  <a:pt x="1304" y="1248"/>
                  <a:pt x="1311" y="1248"/>
                </a:cubicBezTo>
                <a:cubicBezTo>
                  <a:pt x="1318" y="1248"/>
                  <a:pt x="1324" y="1242"/>
                  <a:pt x="1324" y="1235"/>
                </a:cubicBezTo>
                <a:cubicBezTo>
                  <a:pt x="1324" y="1228"/>
                  <a:pt x="1318" y="1222"/>
                  <a:pt x="1311" y="1222"/>
                </a:cubicBezTo>
                <a:close/>
                <a:moveTo>
                  <a:pt x="1863" y="1248"/>
                </a:moveTo>
                <a:cubicBezTo>
                  <a:pt x="1870" y="1248"/>
                  <a:pt x="1876" y="1242"/>
                  <a:pt x="1876" y="1235"/>
                </a:cubicBezTo>
                <a:cubicBezTo>
                  <a:pt x="1876" y="1228"/>
                  <a:pt x="1870" y="1222"/>
                  <a:pt x="1863" y="1222"/>
                </a:cubicBezTo>
                <a:cubicBezTo>
                  <a:pt x="1856" y="1222"/>
                  <a:pt x="1850" y="1228"/>
                  <a:pt x="1850" y="1235"/>
                </a:cubicBezTo>
                <a:cubicBezTo>
                  <a:pt x="1850" y="1242"/>
                  <a:pt x="1856" y="1248"/>
                  <a:pt x="1863" y="1248"/>
                </a:cubicBezTo>
                <a:close/>
                <a:moveTo>
                  <a:pt x="1903" y="1222"/>
                </a:moveTo>
                <a:cubicBezTo>
                  <a:pt x="1896" y="1222"/>
                  <a:pt x="1890" y="1228"/>
                  <a:pt x="1890" y="1235"/>
                </a:cubicBezTo>
                <a:cubicBezTo>
                  <a:pt x="1890" y="1242"/>
                  <a:pt x="1896" y="1248"/>
                  <a:pt x="1903" y="1248"/>
                </a:cubicBezTo>
                <a:cubicBezTo>
                  <a:pt x="1910" y="1248"/>
                  <a:pt x="1915" y="1242"/>
                  <a:pt x="1915" y="1235"/>
                </a:cubicBezTo>
                <a:cubicBezTo>
                  <a:pt x="1915" y="1228"/>
                  <a:pt x="1910" y="1222"/>
                  <a:pt x="1903" y="1222"/>
                </a:cubicBezTo>
                <a:close/>
                <a:moveTo>
                  <a:pt x="1942" y="1222"/>
                </a:moveTo>
                <a:cubicBezTo>
                  <a:pt x="1935" y="1222"/>
                  <a:pt x="1929" y="1228"/>
                  <a:pt x="1929" y="1235"/>
                </a:cubicBezTo>
                <a:cubicBezTo>
                  <a:pt x="1929" y="1242"/>
                  <a:pt x="1935" y="1248"/>
                  <a:pt x="1942" y="1248"/>
                </a:cubicBezTo>
                <a:cubicBezTo>
                  <a:pt x="1949" y="1248"/>
                  <a:pt x="1955" y="1242"/>
                  <a:pt x="1955" y="1235"/>
                </a:cubicBezTo>
                <a:cubicBezTo>
                  <a:pt x="1955" y="1228"/>
                  <a:pt x="1949" y="1222"/>
                  <a:pt x="1942" y="1222"/>
                </a:cubicBezTo>
                <a:close/>
                <a:moveTo>
                  <a:pt x="1981" y="1222"/>
                </a:moveTo>
                <a:cubicBezTo>
                  <a:pt x="1974" y="1222"/>
                  <a:pt x="1969" y="1228"/>
                  <a:pt x="1969" y="1235"/>
                </a:cubicBezTo>
                <a:cubicBezTo>
                  <a:pt x="1969" y="1242"/>
                  <a:pt x="1974" y="1248"/>
                  <a:pt x="1981" y="1248"/>
                </a:cubicBezTo>
                <a:cubicBezTo>
                  <a:pt x="1988" y="1248"/>
                  <a:pt x="1994" y="1242"/>
                  <a:pt x="1994" y="1235"/>
                </a:cubicBezTo>
                <a:cubicBezTo>
                  <a:pt x="1994" y="1228"/>
                  <a:pt x="1988" y="1222"/>
                  <a:pt x="1981" y="1222"/>
                </a:cubicBezTo>
                <a:close/>
                <a:moveTo>
                  <a:pt x="2021" y="1222"/>
                </a:moveTo>
                <a:cubicBezTo>
                  <a:pt x="2014" y="1222"/>
                  <a:pt x="2008" y="1228"/>
                  <a:pt x="2008" y="1235"/>
                </a:cubicBezTo>
                <a:cubicBezTo>
                  <a:pt x="2008" y="1242"/>
                  <a:pt x="2014" y="1248"/>
                  <a:pt x="2021" y="1248"/>
                </a:cubicBezTo>
                <a:cubicBezTo>
                  <a:pt x="2028" y="1248"/>
                  <a:pt x="2034" y="1242"/>
                  <a:pt x="2034" y="1235"/>
                </a:cubicBezTo>
                <a:cubicBezTo>
                  <a:pt x="2034" y="1228"/>
                  <a:pt x="2028" y="1222"/>
                  <a:pt x="2021" y="1222"/>
                </a:cubicBezTo>
                <a:close/>
                <a:moveTo>
                  <a:pt x="2060" y="1222"/>
                </a:moveTo>
                <a:cubicBezTo>
                  <a:pt x="2053" y="1222"/>
                  <a:pt x="2048" y="1228"/>
                  <a:pt x="2048" y="1235"/>
                </a:cubicBezTo>
                <a:cubicBezTo>
                  <a:pt x="2048" y="1242"/>
                  <a:pt x="2053" y="1248"/>
                  <a:pt x="2060" y="1248"/>
                </a:cubicBezTo>
                <a:cubicBezTo>
                  <a:pt x="2067" y="1248"/>
                  <a:pt x="2073" y="1242"/>
                  <a:pt x="2073" y="1235"/>
                </a:cubicBezTo>
                <a:cubicBezTo>
                  <a:pt x="2073" y="1228"/>
                  <a:pt x="2067" y="1222"/>
                  <a:pt x="2060" y="1222"/>
                </a:cubicBezTo>
                <a:close/>
                <a:moveTo>
                  <a:pt x="2100" y="1222"/>
                </a:moveTo>
                <a:cubicBezTo>
                  <a:pt x="2093" y="1222"/>
                  <a:pt x="2087" y="1228"/>
                  <a:pt x="2087" y="1235"/>
                </a:cubicBezTo>
                <a:cubicBezTo>
                  <a:pt x="2087" y="1242"/>
                  <a:pt x="2093" y="1248"/>
                  <a:pt x="2100" y="1248"/>
                </a:cubicBezTo>
                <a:cubicBezTo>
                  <a:pt x="2107" y="1248"/>
                  <a:pt x="2112" y="1242"/>
                  <a:pt x="2112" y="1235"/>
                </a:cubicBezTo>
                <a:cubicBezTo>
                  <a:pt x="2112" y="1228"/>
                  <a:pt x="2107" y="1222"/>
                  <a:pt x="2100" y="1222"/>
                </a:cubicBezTo>
                <a:close/>
                <a:moveTo>
                  <a:pt x="956" y="1287"/>
                </a:moveTo>
                <a:cubicBezTo>
                  <a:pt x="963" y="1287"/>
                  <a:pt x="969" y="1281"/>
                  <a:pt x="969" y="1274"/>
                </a:cubicBezTo>
                <a:cubicBezTo>
                  <a:pt x="969" y="1267"/>
                  <a:pt x="963" y="1261"/>
                  <a:pt x="956" y="1261"/>
                </a:cubicBezTo>
                <a:cubicBezTo>
                  <a:pt x="949" y="1261"/>
                  <a:pt x="944" y="1267"/>
                  <a:pt x="944" y="1274"/>
                </a:cubicBezTo>
                <a:cubicBezTo>
                  <a:pt x="944" y="1281"/>
                  <a:pt x="949" y="1287"/>
                  <a:pt x="956" y="1287"/>
                </a:cubicBezTo>
                <a:close/>
                <a:moveTo>
                  <a:pt x="996" y="1261"/>
                </a:moveTo>
                <a:cubicBezTo>
                  <a:pt x="989" y="1261"/>
                  <a:pt x="983" y="1267"/>
                  <a:pt x="983" y="1274"/>
                </a:cubicBezTo>
                <a:cubicBezTo>
                  <a:pt x="983" y="1281"/>
                  <a:pt x="989" y="1287"/>
                  <a:pt x="996" y="1287"/>
                </a:cubicBezTo>
                <a:cubicBezTo>
                  <a:pt x="1003" y="1287"/>
                  <a:pt x="1009" y="1281"/>
                  <a:pt x="1009" y="1274"/>
                </a:cubicBezTo>
                <a:cubicBezTo>
                  <a:pt x="1009" y="1267"/>
                  <a:pt x="1003" y="1261"/>
                  <a:pt x="996" y="1261"/>
                </a:cubicBezTo>
                <a:close/>
                <a:moveTo>
                  <a:pt x="1035" y="1261"/>
                </a:moveTo>
                <a:cubicBezTo>
                  <a:pt x="1028" y="1261"/>
                  <a:pt x="1023" y="1267"/>
                  <a:pt x="1023" y="1274"/>
                </a:cubicBezTo>
                <a:cubicBezTo>
                  <a:pt x="1023" y="1281"/>
                  <a:pt x="1028" y="1287"/>
                  <a:pt x="1035" y="1287"/>
                </a:cubicBezTo>
                <a:cubicBezTo>
                  <a:pt x="1042" y="1287"/>
                  <a:pt x="1048" y="1281"/>
                  <a:pt x="1048" y="1274"/>
                </a:cubicBezTo>
                <a:cubicBezTo>
                  <a:pt x="1048" y="1267"/>
                  <a:pt x="1042" y="1261"/>
                  <a:pt x="1035" y="1261"/>
                </a:cubicBezTo>
                <a:close/>
                <a:moveTo>
                  <a:pt x="1075" y="1261"/>
                </a:moveTo>
                <a:cubicBezTo>
                  <a:pt x="1068" y="1261"/>
                  <a:pt x="1062" y="1267"/>
                  <a:pt x="1062" y="1274"/>
                </a:cubicBezTo>
                <a:cubicBezTo>
                  <a:pt x="1062" y="1281"/>
                  <a:pt x="1068" y="1287"/>
                  <a:pt x="1075" y="1287"/>
                </a:cubicBezTo>
                <a:cubicBezTo>
                  <a:pt x="1082" y="1287"/>
                  <a:pt x="1087" y="1281"/>
                  <a:pt x="1087" y="1274"/>
                </a:cubicBezTo>
                <a:cubicBezTo>
                  <a:pt x="1087" y="1267"/>
                  <a:pt x="1082" y="1261"/>
                  <a:pt x="1075" y="1261"/>
                </a:cubicBezTo>
                <a:close/>
                <a:moveTo>
                  <a:pt x="1114" y="1261"/>
                </a:moveTo>
                <a:cubicBezTo>
                  <a:pt x="1107" y="1261"/>
                  <a:pt x="1101" y="1267"/>
                  <a:pt x="1101" y="1274"/>
                </a:cubicBezTo>
                <a:cubicBezTo>
                  <a:pt x="1101" y="1281"/>
                  <a:pt x="1107" y="1287"/>
                  <a:pt x="1114" y="1287"/>
                </a:cubicBezTo>
                <a:cubicBezTo>
                  <a:pt x="1121" y="1287"/>
                  <a:pt x="1127" y="1281"/>
                  <a:pt x="1127" y="1274"/>
                </a:cubicBezTo>
                <a:cubicBezTo>
                  <a:pt x="1127" y="1267"/>
                  <a:pt x="1121" y="1261"/>
                  <a:pt x="1114" y="1261"/>
                </a:cubicBezTo>
                <a:close/>
                <a:moveTo>
                  <a:pt x="1141" y="1274"/>
                </a:moveTo>
                <a:cubicBezTo>
                  <a:pt x="1141" y="1281"/>
                  <a:pt x="1146" y="1287"/>
                  <a:pt x="1154" y="1287"/>
                </a:cubicBezTo>
                <a:cubicBezTo>
                  <a:pt x="1161" y="1287"/>
                  <a:pt x="1166" y="1281"/>
                  <a:pt x="1166" y="1274"/>
                </a:cubicBezTo>
                <a:cubicBezTo>
                  <a:pt x="1166" y="1267"/>
                  <a:pt x="1161" y="1261"/>
                  <a:pt x="1154" y="1261"/>
                </a:cubicBezTo>
                <a:cubicBezTo>
                  <a:pt x="1146" y="1261"/>
                  <a:pt x="1141" y="1267"/>
                  <a:pt x="1141" y="1274"/>
                </a:cubicBezTo>
                <a:close/>
                <a:moveTo>
                  <a:pt x="1180" y="1274"/>
                </a:moveTo>
                <a:cubicBezTo>
                  <a:pt x="1180" y="1281"/>
                  <a:pt x="1186" y="1287"/>
                  <a:pt x="1193" y="1287"/>
                </a:cubicBezTo>
                <a:cubicBezTo>
                  <a:pt x="1200" y="1287"/>
                  <a:pt x="1206" y="1281"/>
                  <a:pt x="1206" y="1274"/>
                </a:cubicBezTo>
                <a:cubicBezTo>
                  <a:pt x="1206" y="1267"/>
                  <a:pt x="1200" y="1261"/>
                  <a:pt x="1193" y="1261"/>
                </a:cubicBezTo>
                <a:cubicBezTo>
                  <a:pt x="1186" y="1261"/>
                  <a:pt x="1180" y="1267"/>
                  <a:pt x="1180" y="1274"/>
                </a:cubicBezTo>
                <a:close/>
                <a:moveTo>
                  <a:pt x="1232" y="1287"/>
                </a:moveTo>
                <a:cubicBezTo>
                  <a:pt x="1239" y="1287"/>
                  <a:pt x="1245" y="1281"/>
                  <a:pt x="1245" y="1274"/>
                </a:cubicBezTo>
                <a:cubicBezTo>
                  <a:pt x="1245" y="1267"/>
                  <a:pt x="1239" y="1261"/>
                  <a:pt x="1232" y="1261"/>
                </a:cubicBezTo>
                <a:cubicBezTo>
                  <a:pt x="1225" y="1261"/>
                  <a:pt x="1220" y="1267"/>
                  <a:pt x="1220" y="1274"/>
                </a:cubicBezTo>
                <a:cubicBezTo>
                  <a:pt x="1220" y="1281"/>
                  <a:pt x="1225" y="1287"/>
                  <a:pt x="1232" y="1287"/>
                </a:cubicBezTo>
                <a:close/>
                <a:moveTo>
                  <a:pt x="1272" y="1261"/>
                </a:moveTo>
                <a:cubicBezTo>
                  <a:pt x="1265" y="1261"/>
                  <a:pt x="1259" y="1267"/>
                  <a:pt x="1259" y="1274"/>
                </a:cubicBezTo>
                <a:cubicBezTo>
                  <a:pt x="1259" y="1281"/>
                  <a:pt x="1265" y="1287"/>
                  <a:pt x="1272" y="1287"/>
                </a:cubicBezTo>
                <a:cubicBezTo>
                  <a:pt x="1279" y="1287"/>
                  <a:pt x="1285" y="1281"/>
                  <a:pt x="1285" y="1274"/>
                </a:cubicBezTo>
                <a:cubicBezTo>
                  <a:pt x="1285" y="1267"/>
                  <a:pt x="1279" y="1261"/>
                  <a:pt x="1272" y="1261"/>
                </a:cubicBezTo>
                <a:close/>
                <a:moveTo>
                  <a:pt x="1824" y="1261"/>
                </a:moveTo>
                <a:cubicBezTo>
                  <a:pt x="1817" y="1261"/>
                  <a:pt x="1811" y="1267"/>
                  <a:pt x="1811" y="1274"/>
                </a:cubicBezTo>
                <a:cubicBezTo>
                  <a:pt x="1811" y="1281"/>
                  <a:pt x="1817" y="1287"/>
                  <a:pt x="1824" y="1287"/>
                </a:cubicBezTo>
                <a:cubicBezTo>
                  <a:pt x="1831" y="1287"/>
                  <a:pt x="1837" y="1281"/>
                  <a:pt x="1837" y="1274"/>
                </a:cubicBezTo>
                <a:cubicBezTo>
                  <a:pt x="1837" y="1267"/>
                  <a:pt x="1831" y="1261"/>
                  <a:pt x="1824" y="1261"/>
                </a:cubicBezTo>
                <a:close/>
                <a:moveTo>
                  <a:pt x="1863" y="1287"/>
                </a:moveTo>
                <a:cubicBezTo>
                  <a:pt x="1870" y="1287"/>
                  <a:pt x="1876" y="1281"/>
                  <a:pt x="1876" y="1274"/>
                </a:cubicBezTo>
                <a:cubicBezTo>
                  <a:pt x="1876" y="1267"/>
                  <a:pt x="1870" y="1261"/>
                  <a:pt x="1863" y="1261"/>
                </a:cubicBezTo>
                <a:cubicBezTo>
                  <a:pt x="1856" y="1261"/>
                  <a:pt x="1850" y="1267"/>
                  <a:pt x="1850" y="1274"/>
                </a:cubicBezTo>
                <a:cubicBezTo>
                  <a:pt x="1850" y="1281"/>
                  <a:pt x="1856" y="1287"/>
                  <a:pt x="1863" y="1287"/>
                </a:cubicBezTo>
                <a:close/>
                <a:moveTo>
                  <a:pt x="1903" y="1261"/>
                </a:moveTo>
                <a:cubicBezTo>
                  <a:pt x="1896" y="1261"/>
                  <a:pt x="1890" y="1267"/>
                  <a:pt x="1890" y="1274"/>
                </a:cubicBezTo>
                <a:cubicBezTo>
                  <a:pt x="1890" y="1281"/>
                  <a:pt x="1896" y="1287"/>
                  <a:pt x="1903" y="1287"/>
                </a:cubicBezTo>
                <a:cubicBezTo>
                  <a:pt x="1910" y="1287"/>
                  <a:pt x="1915" y="1281"/>
                  <a:pt x="1915" y="1274"/>
                </a:cubicBezTo>
                <a:cubicBezTo>
                  <a:pt x="1915" y="1267"/>
                  <a:pt x="1910" y="1261"/>
                  <a:pt x="1903" y="1261"/>
                </a:cubicBezTo>
                <a:close/>
                <a:moveTo>
                  <a:pt x="1942" y="1261"/>
                </a:moveTo>
                <a:cubicBezTo>
                  <a:pt x="1935" y="1261"/>
                  <a:pt x="1929" y="1267"/>
                  <a:pt x="1929" y="1274"/>
                </a:cubicBezTo>
                <a:cubicBezTo>
                  <a:pt x="1929" y="1281"/>
                  <a:pt x="1935" y="1287"/>
                  <a:pt x="1942" y="1287"/>
                </a:cubicBezTo>
                <a:cubicBezTo>
                  <a:pt x="1949" y="1287"/>
                  <a:pt x="1955" y="1281"/>
                  <a:pt x="1955" y="1274"/>
                </a:cubicBezTo>
                <a:cubicBezTo>
                  <a:pt x="1955" y="1267"/>
                  <a:pt x="1949" y="1261"/>
                  <a:pt x="1942" y="1261"/>
                </a:cubicBezTo>
                <a:close/>
                <a:moveTo>
                  <a:pt x="1981" y="1261"/>
                </a:moveTo>
                <a:cubicBezTo>
                  <a:pt x="1974" y="1261"/>
                  <a:pt x="1969" y="1267"/>
                  <a:pt x="1969" y="1274"/>
                </a:cubicBezTo>
                <a:cubicBezTo>
                  <a:pt x="1969" y="1281"/>
                  <a:pt x="1974" y="1287"/>
                  <a:pt x="1981" y="1287"/>
                </a:cubicBezTo>
                <a:cubicBezTo>
                  <a:pt x="1988" y="1287"/>
                  <a:pt x="1994" y="1281"/>
                  <a:pt x="1994" y="1274"/>
                </a:cubicBezTo>
                <a:cubicBezTo>
                  <a:pt x="1994" y="1267"/>
                  <a:pt x="1988" y="1261"/>
                  <a:pt x="1981" y="1261"/>
                </a:cubicBezTo>
                <a:close/>
                <a:moveTo>
                  <a:pt x="2021" y="1261"/>
                </a:moveTo>
                <a:cubicBezTo>
                  <a:pt x="2014" y="1261"/>
                  <a:pt x="2008" y="1267"/>
                  <a:pt x="2008" y="1274"/>
                </a:cubicBezTo>
                <a:cubicBezTo>
                  <a:pt x="2008" y="1281"/>
                  <a:pt x="2014" y="1287"/>
                  <a:pt x="2021" y="1287"/>
                </a:cubicBezTo>
                <a:cubicBezTo>
                  <a:pt x="2028" y="1287"/>
                  <a:pt x="2034" y="1281"/>
                  <a:pt x="2034" y="1274"/>
                </a:cubicBezTo>
                <a:cubicBezTo>
                  <a:pt x="2034" y="1267"/>
                  <a:pt x="2028" y="1261"/>
                  <a:pt x="2021" y="1261"/>
                </a:cubicBezTo>
                <a:close/>
                <a:moveTo>
                  <a:pt x="2060" y="1287"/>
                </a:moveTo>
                <a:cubicBezTo>
                  <a:pt x="2067" y="1287"/>
                  <a:pt x="2073" y="1281"/>
                  <a:pt x="2073" y="1274"/>
                </a:cubicBezTo>
                <a:cubicBezTo>
                  <a:pt x="2073" y="1267"/>
                  <a:pt x="2067" y="1262"/>
                  <a:pt x="2060" y="1262"/>
                </a:cubicBezTo>
                <a:cubicBezTo>
                  <a:pt x="2053" y="1262"/>
                  <a:pt x="2048" y="1267"/>
                  <a:pt x="2048" y="1274"/>
                </a:cubicBezTo>
                <a:cubicBezTo>
                  <a:pt x="2048" y="1281"/>
                  <a:pt x="2053" y="1287"/>
                  <a:pt x="2060" y="1287"/>
                </a:cubicBezTo>
                <a:close/>
                <a:moveTo>
                  <a:pt x="2100" y="1261"/>
                </a:moveTo>
                <a:cubicBezTo>
                  <a:pt x="2093" y="1261"/>
                  <a:pt x="2087" y="1267"/>
                  <a:pt x="2087" y="1274"/>
                </a:cubicBezTo>
                <a:cubicBezTo>
                  <a:pt x="2087" y="1281"/>
                  <a:pt x="2093" y="1287"/>
                  <a:pt x="2100" y="1287"/>
                </a:cubicBezTo>
                <a:cubicBezTo>
                  <a:pt x="2107" y="1287"/>
                  <a:pt x="2112" y="1281"/>
                  <a:pt x="2112" y="1274"/>
                </a:cubicBezTo>
                <a:cubicBezTo>
                  <a:pt x="2112" y="1267"/>
                  <a:pt x="2107" y="1261"/>
                  <a:pt x="2100" y="1261"/>
                </a:cubicBezTo>
                <a:close/>
                <a:moveTo>
                  <a:pt x="3046" y="1287"/>
                </a:moveTo>
                <a:cubicBezTo>
                  <a:pt x="3053" y="1287"/>
                  <a:pt x="3059" y="1281"/>
                  <a:pt x="3059" y="1274"/>
                </a:cubicBezTo>
                <a:cubicBezTo>
                  <a:pt x="3059" y="1267"/>
                  <a:pt x="3053" y="1261"/>
                  <a:pt x="3046" y="1261"/>
                </a:cubicBezTo>
                <a:cubicBezTo>
                  <a:pt x="3039" y="1261"/>
                  <a:pt x="3033" y="1267"/>
                  <a:pt x="3033" y="1274"/>
                </a:cubicBezTo>
                <a:cubicBezTo>
                  <a:pt x="3033" y="1281"/>
                  <a:pt x="3039" y="1287"/>
                  <a:pt x="3046" y="1287"/>
                </a:cubicBezTo>
                <a:close/>
                <a:moveTo>
                  <a:pt x="996" y="1326"/>
                </a:moveTo>
                <a:cubicBezTo>
                  <a:pt x="1003" y="1326"/>
                  <a:pt x="1009" y="1321"/>
                  <a:pt x="1009" y="1314"/>
                </a:cubicBezTo>
                <a:cubicBezTo>
                  <a:pt x="1009" y="1307"/>
                  <a:pt x="1003" y="1301"/>
                  <a:pt x="996" y="1301"/>
                </a:cubicBezTo>
                <a:cubicBezTo>
                  <a:pt x="989" y="1301"/>
                  <a:pt x="983" y="1307"/>
                  <a:pt x="983" y="1314"/>
                </a:cubicBezTo>
                <a:cubicBezTo>
                  <a:pt x="983" y="1321"/>
                  <a:pt x="989" y="1326"/>
                  <a:pt x="996" y="1326"/>
                </a:cubicBezTo>
                <a:close/>
                <a:moveTo>
                  <a:pt x="1035" y="1326"/>
                </a:moveTo>
                <a:cubicBezTo>
                  <a:pt x="1042" y="1326"/>
                  <a:pt x="1048" y="1321"/>
                  <a:pt x="1048" y="1314"/>
                </a:cubicBezTo>
                <a:cubicBezTo>
                  <a:pt x="1048" y="1307"/>
                  <a:pt x="1042" y="1301"/>
                  <a:pt x="1035" y="1301"/>
                </a:cubicBezTo>
                <a:cubicBezTo>
                  <a:pt x="1028" y="1301"/>
                  <a:pt x="1023" y="1307"/>
                  <a:pt x="1023" y="1314"/>
                </a:cubicBezTo>
                <a:cubicBezTo>
                  <a:pt x="1023" y="1321"/>
                  <a:pt x="1028" y="1326"/>
                  <a:pt x="1035" y="1326"/>
                </a:cubicBezTo>
                <a:close/>
                <a:moveTo>
                  <a:pt x="1075" y="1326"/>
                </a:moveTo>
                <a:cubicBezTo>
                  <a:pt x="1082" y="1326"/>
                  <a:pt x="1087" y="1321"/>
                  <a:pt x="1087" y="1314"/>
                </a:cubicBezTo>
                <a:cubicBezTo>
                  <a:pt x="1087" y="1307"/>
                  <a:pt x="1082" y="1301"/>
                  <a:pt x="1075" y="1301"/>
                </a:cubicBezTo>
                <a:cubicBezTo>
                  <a:pt x="1068" y="1301"/>
                  <a:pt x="1062" y="1307"/>
                  <a:pt x="1062" y="1314"/>
                </a:cubicBezTo>
                <a:cubicBezTo>
                  <a:pt x="1062" y="1321"/>
                  <a:pt x="1068" y="1326"/>
                  <a:pt x="1075" y="1326"/>
                </a:cubicBezTo>
                <a:close/>
                <a:moveTo>
                  <a:pt x="1114" y="1326"/>
                </a:moveTo>
                <a:cubicBezTo>
                  <a:pt x="1121" y="1326"/>
                  <a:pt x="1127" y="1321"/>
                  <a:pt x="1127" y="1314"/>
                </a:cubicBezTo>
                <a:cubicBezTo>
                  <a:pt x="1127" y="1307"/>
                  <a:pt x="1121" y="1301"/>
                  <a:pt x="1114" y="1301"/>
                </a:cubicBezTo>
                <a:cubicBezTo>
                  <a:pt x="1107" y="1301"/>
                  <a:pt x="1101" y="1307"/>
                  <a:pt x="1101" y="1314"/>
                </a:cubicBezTo>
                <a:cubicBezTo>
                  <a:pt x="1101" y="1321"/>
                  <a:pt x="1107" y="1326"/>
                  <a:pt x="1114" y="1326"/>
                </a:cubicBezTo>
                <a:close/>
                <a:moveTo>
                  <a:pt x="1154" y="1326"/>
                </a:moveTo>
                <a:cubicBezTo>
                  <a:pt x="1161" y="1326"/>
                  <a:pt x="1166" y="1321"/>
                  <a:pt x="1166" y="1314"/>
                </a:cubicBezTo>
                <a:cubicBezTo>
                  <a:pt x="1166" y="1307"/>
                  <a:pt x="1161" y="1301"/>
                  <a:pt x="1154" y="1301"/>
                </a:cubicBezTo>
                <a:cubicBezTo>
                  <a:pt x="1146" y="1301"/>
                  <a:pt x="1141" y="1307"/>
                  <a:pt x="1141" y="1314"/>
                </a:cubicBezTo>
                <a:cubicBezTo>
                  <a:pt x="1141" y="1321"/>
                  <a:pt x="1146" y="1326"/>
                  <a:pt x="1154" y="1326"/>
                </a:cubicBezTo>
                <a:close/>
                <a:moveTo>
                  <a:pt x="1193" y="1326"/>
                </a:moveTo>
                <a:cubicBezTo>
                  <a:pt x="1200" y="1326"/>
                  <a:pt x="1206" y="1321"/>
                  <a:pt x="1206" y="1314"/>
                </a:cubicBezTo>
                <a:cubicBezTo>
                  <a:pt x="1206" y="1307"/>
                  <a:pt x="1200" y="1301"/>
                  <a:pt x="1193" y="1301"/>
                </a:cubicBezTo>
                <a:cubicBezTo>
                  <a:pt x="1186" y="1301"/>
                  <a:pt x="1180" y="1307"/>
                  <a:pt x="1180" y="1314"/>
                </a:cubicBezTo>
                <a:cubicBezTo>
                  <a:pt x="1180" y="1321"/>
                  <a:pt x="1186" y="1326"/>
                  <a:pt x="1193" y="1326"/>
                </a:cubicBezTo>
                <a:close/>
                <a:moveTo>
                  <a:pt x="1232" y="1326"/>
                </a:moveTo>
                <a:cubicBezTo>
                  <a:pt x="1239" y="1326"/>
                  <a:pt x="1245" y="1321"/>
                  <a:pt x="1245" y="1314"/>
                </a:cubicBezTo>
                <a:cubicBezTo>
                  <a:pt x="1245" y="1307"/>
                  <a:pt x="1239" y="1301"/>
                  <a:pt x="1232" y="1301"/>
                </a:cubicBezTo>
                <a:cubicBezTo>
                  <a:pt x="1225" y="1301"/>
                  <a:pt x="1220" y="1307"/>
                  <a:pt x="1220" y="1314"/>
                </a:cubicBezTo>
                <a:cubicBezTo>
                  <a:pt x="1220" y="1321"/>
                  <a:pt x="1225" y="1326"/>
                  <a:pt x="1232" y="1326"/>
                </a:cubicBezTo>
                <a:close/>
                <a:moveTo>
                  <a:pt x="1272" y="1301"/>
                </a:moveTo>
                <a:cubicBezTo>
                  <a:pt x="1265" y="1301"/>
                  <a:pt x="1259" y="1307"/>
                  <a:pt x="1259" y="1314"/>
                </a:cubicBezTo>
                <a:cubicBezTo>
                  <a:pt x="1259" y="1321"/>
                  <a:pt x="1265" y="1326"/>
                  <a:pt x="1272" y="1326"/>
                </a:cubicBezTo>
                <a:cubicBezTo>
                  <a:pt x="1279" y="1326"/>
                  <a:pt x="1285" y="1321"/>
                  <a:pt x="1285" y="1314"/>
                </a:cubicBezTo>
                <a:cubicBezTo>
                  <a:pt x="1285" y="1307"/>
                  <a:pt x="1279" y="1301"/>
                  <a:pt x="1272" y="1301"/>
                </a:cubicBezTo>
                <a:close/>
                <a:moveTo>
                  <a:pt x="1824" y="1301"/>
                </a:moveTo>
                <a:cubicBezTo>
                  <a:pt x="1817" y="1301"/>
                  <a:pt x="1811" y="1307"/>
                  <a:pt x="1811" y="1314"/>
                </a:cubicBezTo>
                <a:cubicBezTo>
                  <a:pt x="1811" y="1321"/>
                  <a:pt x="1817" y="1326"/>
                  <a:pt x="1824" y="1326"/>
                </a:cubicBezTo>
                <a:cubicBezTo>
                  <a:pt x="1831" y="1326"/>
                  <a:pt x="1837" y="1321"/>
                  <a:pt x="1837" y="1314"/>
                </a:cubicBezTo>
                <a:cubicBezTo>
                  <a:pt x="1837" y="1307"/>
                  <a:pt x="1831" y="1301"/>
                  <a:pt x="1824" y="1301"/>
                </a:cubicBezTo>
                <a:close/>
                <a:moveTo>
                  <a:pt x="1863" y="1326"/>
                </a:moveTo>
                <a:cubicBezTo>
                  <a:pt x="1870" y="1326"/>
                  <a:pt x="1876" y="1321"/>
                  <a:pt x="1876" y="1314"/>
                </a:cubicBezTo>
                <a:cubicBezTo>
                  <a:pt x="1876" y="1307"/>
                  <a:pt x="1870" y="1301"/>
                  <a:pt x="1863" y="1301"/>
                </a:cubicBezTo>
                <a:cubicBezTo>
                  <a:pt x="1856" y="1301"/>
                  <a:pt x="1850" y="1307"/>
                  <a:pt x="1850" y="1314"/>
                </a:cubicBezTo>
                <a:cubicBezTo>
                  <a:pt x="1850" y="1321"/>
                  <a:pt x="1856" y="1326"/>
                  <a:pt x="1863" y="1326"/>
                </a:cubicBezTo>
                <a:close/>
                <a:moveTo>
                  <a:pt x="1903" y="1326"/>
                </a:moveTo>
                <a:cubicBezTo>
                  <a:pt x="1910" y="1326"/>
                  <a:pt x="1915" y="1321"/>
                  <a:pt x="1915" y="1314"/>
                </a:cubicBezTo>
                <a:cubicBezTo>
                  <a:pt x="1915" y="1307"/>
                  <a:pt x="1910" y="1301"/>
                  <a:pt x="1903" y="1301"/>
                </a:cubicBezTo>
                <a:cubicBezTo>
                  <a:pt x="1896" y="1301"/>
                  <a:pt x="1890" y="1307"/>
                  <a:pt x="1890" y="1314"/>
                </a:cubicBezTo>
                <a:cubicBezTo>
                  <a:pt x="1890" y="1321"/>
                  <a:pt x="1896" y="1326"/>
                  <a:pt x="1903" y="1326"/>
                </a:cubicBezTo>
                <a:close/>
                <a:moveTo>
                  <a:pt x="1942" y="1326"/>
                </a:moveTo>
                <a:cubicBezTo>
                  <a:pt x="1949" y="1326"/>
                  <a:pt x="1955" y="1321"/>
                  <a:pt x="1955" y="1314"/>
                </a:cubicBezTo>
                <a:cubicBezTo>
                  <a:pt x="1955" y="1307"/>
                  <a:pt x="1949" y="1301"/>
                  <a:pt x="1942" y="1301"/>
                </a:cubicBezTo>
                <a:cubicBezTo>
                  <a:pt x="1935" y="1301"/>
                  <a:pt x="1929" y="1307"/>
                  <a:pt x="1929" y="1314"/>
                </a:cubicBezTo>
                <a:cubicBezTo>
                  <a:pt x="1929" y="1321"/>
                  <a:pt x="1935" y="1326"/>
                  <a:pt x="1942" y="1326"/>
                </a:cubicBezTo>
                <a:close/>
                <a:moveTo>
                  <a:pt x="1981" y="1301"/>
                </a:moveTo>
                <a:cubicBezTo>
                  <a:pt x="1974" y="1301"/>
                  <a:pt x="1969" y="1307"/>
                  <a:pt x="1969" y="1314"/>
                </a:cubicBezTo>
                <a:cubicBezTo>
                  <a:pt x="1969" y="1321"/>
                  <a:pt x="1974" y="1326"/>
                  <a:pt x="1981" y="1326"/>
                </a:cubicBezTo>
                <a:cubicBezTo>
                  <a:pt x="1988" y="1326"/>
                  <a:pt x="1994" y="1321"/>
                  <a:pt x="1994" y="1314"/>
                </a:cubicBezTo>
                <a:cubicBezTo>
                  <a:pt x="1994" y="1307"/>
                  <a:pt x="1988" y="1301"/>
                  <a:pt x="1981" y="1301"/>
                </a:cubicBezTo>
                <a:close/>
                <a:moveTo>
                  <a:pt x="2021" y="1326"/>
                </a:moveTo>
                <a:cubicBezTo>
                  <a:pt x="2028" y="1326"/>
                  <a:pt x="2034" y="1321"/>
                  <a:pt x="2034" y="1314"/>
                </a:cubicBezTo>
                <a:cubicBezTo>
                  <a:pt x="2034" y="1307"/>
                  <a:pt x="2028" y="1301"/>
                  <a:pt x="2021" y="1301"/>
                </a:cubicBezTo>
                <a:cubicBezTo>
                  <a:pt x="2014" y="1301"/>
                  <a:pt x="2008" y="1307"/>
                  <a:pt x="2008" y="1314"/>
                </a:cubicBezTo>
                <a:cubicBezTo>
                  <a:pt x="2008" y="1321"/>
                  <a:pt x="2014" y="1326"/>
                  <a:pt x="2021" y="1326"/>
                </a:cubicBezTo>
                <a:close/>
                <a:moveTo>
                  <a:pt x="2060" y="1301"/>
                </a:moveTo>
                <a:cubicBezTo>
                  <a:pt x="2053" y="1301"/>
                  <a:pt x="2048" y="1307"/>
                  <a:pt x="2048" y="1314"/>
                </a:cubicBezTo>
                <a:cubicBezTo>
                  <a:pt x="2048" y="1321"/>
                  <a:pt x="2053" y="1326"/>
                  <a:pt x="2060" y="1326"/>
                </a:cubicBezTo>
                <a:cubicBezTo>
                  <a:pt x="2067" y="1326"/>
                  <a:pt x="2073" y="1321"/>
                  <a:pt x="2073" y="1314"/>
                </a:cubicBezTo>
                <a:cubicBezTo>
                  <a:pt x="2073" y="1307"/>
                  <a:pt x="2067" y="1301"/>
                  <a:pt x="2060" y="1301"/>
                </a:cubicBezTo>
                <a:close/>
                <a:moveTo>
                  <a:pt x="2179" y="1301"/>
                </a:moveTo>
                <a:cubicBezTo>
                  <a:pt x="2172" y="1301"/>
                  <a:pt x="2166" y="1307"/>
                  <a:pt x="2166" y="1314"/>
                </a:cubicBezTo>
                <a:cubicBezTo>
                  <a:pt x="2166" y="1321"/>
                  <a:pt x="2172" y="1326"/>
                  <a:pt x="2179" y="1326"/>
                </a:cubicBezTo>
                <a:cubicBezTo>
                  <a:pt x="2186" y="1326"/>
                  <a:pt x="2191" y="1321"/>
                  <a:pt x="2191" y="1314"/>
                </a:cubicBezTo>
                <a:cubicBezTo>
                  <a:pt x="2191" y="1307"/>
                  <a:pt x="2186" y="1301"/>
                  <a:pt x="2179" y="1301"/>
                </a:cubicBezTo>
                <a:close/>
                <a:moveTo>
                  <a:pt x="2967" y="1326"/>
                </a:moveTo>
                <a:cubicBezTo>
                  <a:pt x="2974" y="1326"/>
                  <a:pt x="2980" y="1321"/>
                  <a:pt x="2980" y="1314"/>
                </a:cubicBezTo>
                <a:cubicBezTo>
                  <a:pt x="2980" y="1307"/>
                  <a:pt x="2974" y="1301"/>
                  <a:pt x="2967" y="1301"/>
                </a:cubicBezTo>
                <a:cubicBezTo>
                  <a:pt x="2960" y="1301"/>
                  <a:pt x="2954" y="1307"/>
                  <a:pt x="2954" y="1314"/>
                </a:cubicBezTo>
                <a:cubicBezTo>
                  <a:pt x="2954" y="1321"/>
                  <a:pt x="2960" y="1326"/>
                  <a:pt x="2967" y="1326"/>
                </a:cubicBezTo>
                <a:close/>
                <a:moveTo>
                  <a:pt x="3006" y="1326"/>
                </a:moveTo>
                <a:cubicBezTo>
                  <a:pt x="3014" y="1326"/>
                  <a:pt x="3019" y="1321"/>
                  <a:pt x="3019" y="1314"/>
                </a:cubicBezTo>
                <a:cubicBezTo>
                  <a:pt x="3019" y="1307"/>
                  <a:pt x="3014" y="1301"/>
                  <a:pt x="3006" y="1301"/>
                </a:cubicBezTo>
                <a:cubicBezTo>
                  <a:pt x="2999" y="1301"/>
                  <a:pt x="2994" y="1307"/>
                  <a:pt x="2994" y="1314"/>
                </a:cubicBezTo>
                <a:cubicBezTo>
                  <a:pt x="2994" y="1321"/>
                  <a:pt x="2999" y="1326"/>
                  <a:pt x="3006" y="1326"/>
                </a:cubicBezTo>
                <a:close/>
                <a:moveTo>
                  <a:pt x="3046" y="1326"/>
                </a:moveTo>
                <a:cubicBezTo>
                  <a:pt x="3053" y="1326"/>
                  <a:pt x="3059" y="1321"/>
                  <a:pt x="3059" y="1314"/>
                </a:cubicBezTo>
                <a:cubicBezTo>
                  <a:pt x="3059" y="1307"/>
                  <a:pt x="3053" y="1301"/>
                  <a:pt x="3046" y="1301"/>
                </a:cubicBezTo>
                <a:cubicBezTo>
                  <a:pt x="3039" y="1301"/>
                  <a:pt x="3033" y="1307"/>
                  <a:pt x="3033" y="1314"/>
                </a:cubicBezTo>
                <a:cubicBezTo>
                  <a:pt x="3033" y="1321"/>
                  <a:pt x="3039" y="1326"/>
                  <a:pt x="3046" y="1326"/>
                </a:cubicBezTo>
                <a:close/>
                <a:moveTo>
                  <a:pt x="3085" y="1326"/>
                </a:moveTo>
                <a:cubicBezTo>
                  <a:pt x="3092" y="1326"/>
                  <a:pt x="3098" y="1321"/>
                  <a:pt x="3098" y="1314"/>
                </a:cubicBezTo>
                <a:cubicBezTo>
                  <a:pt x="3098" y="1307"/>
                  <a:pt x="3092" y="1301"/>
                  <a:pt x="3085" y="1301"/>
                </a:cubicBezTo>
                <a:cubicBezTo>
                  <a:pt x="3078" y="1301"/>
                  <a:pt x="3073" y="1307"/>
                  <a:pt x="3073" y="1314"/>
                </a:cubicBezTo>
                <a:cubicBezTo>
                  <a:pt x="3073" y="1321"/>
                  <a:pt x="3078" y="1326"/>
                  <a:pt x="3085" y="1326"/>
                </a:cubicBezTo>
                <a:close/>
                <a:moveTo>
                  <a:pt x="3125" y="1326"/>
                </a:moveTo>
                <a:cubicBezTo>
                  <a:pt x="3132" y="1326"/>
                  <a:pt x="3137" y="1321"/>
                  <a:pt x="3137" y="1314"/>
                </a:cubicBezTo>
                <a:cubicBezTo>
                  <a:pt x="3137" y="1307"/>
                  <a:pt x="3132" y="1301"/>
                  <a:pt x="3125" y="1301"/>
                </a:cubicBezTo>
                <a:cubicBezTo>
                  <a:pt x="3118" y="1301"/>
                  <a:pt x="3112" y="1307"/>
                  <a:pt x="3112" y="1314"/>
                </a:cubicBezTo>
                <a:cubicBezTo>
                  <a:pt x="3112" y="1321"/>
                  <a:pt x="3118" y="1326"/>
                  <a:pt x="3125" y="1326"/>
                </a:cubicBezTo>
                <a:close/>
                <a:moveTo>
                  <a:pt x="3164" y="1326"/>
                </a:moveTo>
                <a:cubicBezTo>
                  <a:pt x="3171" y="1326"/>
                  <a:pt x="3177" y="1321"/>
                  <a:pt x="3177" y="1314"/>
                </a:cubicBezTo>
                <a:cubicBezTo>
                  <a:pt x="3177" y="1307"/>
                  <a:pt x="3171" y="1301"/>
                  <a:pt x="3164" y="1301"/>
                </a:cubicBezTo>
                <a:cubicBezTo>
                  <a:pt x="3157" y="1301"/>
                  <a:pt x="3151" y="1307"/>
                  <a:pt x="3151" y="1314"/>
                </a:cubicBezTo>
                <a:cubicBezTo>
                  <a:pt x="3151" y="1321"/>
                  <a:pt x="3157" y="1326"/>
                  <a:pt x="3164" y="1326"/>
                </a:cubicBezTo>
                <a:close/>
                <a:moveTo>
                  <a:pt x="996" y="1366"/>
                </a:moveTo>
                <a:cubicBezTo>
                  <a:pt x="1003" y="1366"/>
                  <a:pt x="1009" y="1360"/>
                  <a:pt x="1009" y="1353"/>
                </a:cubicBezTo>
                <a:cubicBezTo>
                  <a:pt x="1009" y="1346"/>
                  <a:pt x="1003" y="1340"/>
                  <a:pt x="996" y="1340"/>
                </a:cubicBezTo>
                <a:cubicBezTo>
                  <a:pt x="989" y="1340"/>
                  <a:pt x="983" y="1346"/>
                  <a:pt x="983" y="1353"/>
                </a:cubicBezTo>
                <a:cubicBezTo>
                  <a:pt x="983" y="1360"/>
                  <a:pt x="989" y="1366"/>
                  <a:pt x="996" y="1366"/>
                </a:cubicBezTo>
                <a:close/>
                <a:moveTo>
                  <a:pt x="1035" y="1366"/>
                </a:moveTo>
                <a:cubicBezTo>
                  <a:pt x="1042" y="1366"/>
                  <a:pt x="1048" y="1360"/>
                  <a:pt x="1048" y="1353"/>
                </a:cubicBezTo>
                <a:cubicBezTo>
                  <a:pt x="1048" y="1346"/>
                  <a:pt x="1042" y="1340"/>
                  <a:pt x="1035" y="1340"/>
                </a:cubicBezTo>
                <a:cubicBezTo>
                  <a:pt x="1028" y="1340"/>
                  <a:pt x="1023" y="1346"/>
                  <a:pt x="1023" y="1353"/>
                </a:cubicBezTo>
                <a:cubicBezTo>
                  <a:pt x="1023" y="1360"/>
                  <a:pt x="1028" y="1366"/>
                  <a:pt x="1035" y="1366"/>
                </a:cubicBezTo>
                <a:close/>
                <a:moveTo>
                  <a:pt x="1075" y="1366"/>
                </a:moveTo>
                <a:cubicBezTo>
                  <a:pt x="1082" y="1366"/>
                  <a:pt x="1087" y="1360"/>
                  <a:pt x="1087" y="1353"/>
                </a:cubicBezTo>
                <a:cubicBezTo>
                  <a:pt x="1087" y="1346"/>
                  <a:pt x="1082" y="1340"/>
                  <a:pt x="1075" y="1340"/>
                </a:cubicBezTo>
                <a:cubicBezTo>
                  <a:pt x="1068" y="1340"/>
                  <a:pt x="1062" y="1346"/>
                  <a:pt x="1062" y="1353"/>
                </a:cubicBezTo>
                <a:cubicBezTo>
                  <a:pt x="1062" y="1360"/>
                  <a:pt x="1068" y="1366"/>
                  <a:pt x="1075" y="1366"/>
                </a:cubicBezTo>
                <a:close/>
                <a:moveTo>
                  <a:pt x="1114" y="1366"/>
                </a:moveTo>
                <a:cubicBezTo>
                  <a:pt x="1121" y="1366"/>
                  <a:pt x="1127" y="1360"/>
                  <a:pt x="1127" y="1353"/>
                </a:cubicBezTo>
                <a:cubicBezTo>
                  <a:pt x="1127" y="1346"/>
                  <a:pt x="1121" y="1340"/>
                  <a:pt x="1114" y="1340"/>
                </a:cubicBezTo>
                <a:cubicBezTo>
                  <a:pt x="1107" y="1340"/>
                  <a:pt x="1101" y="1346"/>
                  <a:pt x="1101" y="1353"/>
                </a:cubicBezTo>
                <a:cubicBezTo>
                  <a:pt x="1101" y="1360"/>
                  <a:pt x="1107" y="1366"/>
                  <a:pt x="1114" y="1366"/>
                </a:cubicBezTo>
                <a:close/>
                <a:moveTo>
                  <a:pt x="1154" y="1366"/>
                </a:moveTo>
                <a:cubicBezTo>
                  <a:pt x="1161" y="1366"/>
                  <a:pt x="1166" y="1360"/>
                  <a:pt x="1166" y="1353"/>
                </a:cubicBezTo>
                <a:cubicBezTo>
                  <a:pt x="1166" y="1346"/>
                  <a:pt x="1161" y="1340"/>
                  <a:pt x="1154" y="1340"/>
                </a:cubicBezTo>
                <a:cubicBezTo>
                  <a:pt x="1146" y="1340"/>
                  <a:pt x="1141" y="1346"/>
                  <a:pt x="1141" y="1353"/>
                </a:cubicBezTo>
                <a:cubicBezTo>
                  <a:pt x="1141" y="1360"/>
                  <a:pt x="1146" y="1366"/>
                  <a:pt x="1154" y="1366"/>
                </a:cubicBezTo>
                <a:close/>
                <a:moveTo>
                  <a:pt x="1193" y="1366"/>
                </a:moveTo>
                <a:cubicBezTo>
                  <a:pt x="1200" y="1366"/>
                  <a:pt x="1206" y="1360"/>
                  <a:pt x="1206" y="1353"/>
                </a:cubicBezTo>
                <a:cubicBezTo>
                  <a:pt x="1206" y="1346"/>
                  <a:pt x="1200" y="1340"/>
                  <a:pt x="1193" y="1340"/>
                </a:cubicBezTo>
                <a:cubicBezTo>
                  <a:pt x="1186" y="1340"/>
                  <a:pt x="1180" y="1346"/>
                  <a:pt x="1180" y="1353"/>
                </a:cubicBezTo>
                <a:cubicBezTo>
                  <a:pt x="1180" y="1360"/>
                  <a:pt x="1186" y="1366"/>
                  <a:pt x="1193" y="1366"/>
                </a:cubicBezTo>
                <a:close/>
                <a:moveTo>
                  <a:pt x="1232" y="1340"/>
                </a:moveTo>
                <a:cubicBezTo>
                  <a:pt x="1225" y="1340"/>
                  <a:pt x="1220" y="1346"/>
                  <a:pt x="1220" y="1353"/>
                </a:cubicBezTo>
                <a:cubicBezTo>
                  <a:pt x="1220" y="1360"/>
                  <a:pt x="1225" y="1366"/>
                  <a:pt x="1232" y="1366"/>
                </a:cubicBezTo>
                <a:cubicBezTo>
                  <a:pt x="1239" y="1366"/>
                  <a:pt x="1245" y="1360"/>
                  <a:pt x="1245" y="1353"/>
                </a:cubicBezTo>
                <a:cubicBezTo>
                  <a:pt x="1245" y="1346"/>
                  <a:pt x="1239" y="1340"/>
                  <a:pt x="1232" y="1340"/>
                </a:cubicBezTo>
                <a:close/>
                <a:moveTo>
                  <a:pt x="1272" y="1340"/>
                </a:moveTo>
                <a:cubicBezTo>
                  <a:pt x="1265" y="1340"/>
                  <a:pt x="1259" y="1346"/>
                  <a:pt x="1259" y="1353"/>
                </a:cubicBezTo>
                <a:cubicBezTo>
                  <a:pt x="1259" y="1360"/>
                  <a:pt x="1265" y="1366"/>
                  <a:pt x="1272" y="1366"/>
                </a:cubicBezTo>
                <a:cubicBezTo>
                  <a:pt x="1279" y="1366"/>
                  <a:pt x="1285" y="1360"/>
                  <a:pt x="1285" y="1353"/>
                </a:cubicBezTo>
                <a:cubicBezTo>
                  <a:pt x="1285" y="1346"/>
                  <a:pt x="1279" y="1340"/>
                  <a:pt x="1272" y="1340"/>
                </a:cubicBezTo>
                <a:close/>
                <a:moveTo>
                  <a:pt x="1863" y="1366"/>
                </a:moveTo>
                <a:cubicBezTo>
                  <a:pt x="1870" y="1366"/>
                  <a:pt x="1876" y="1360"/>
                  <a:pt x="1876" y="1353"/>
                </a:cubicBezTo>
                <a:cubicBezTo>
                  <a:pt x="1876" y="1346"/>
                  <a:pt x="1870" y="1340"/>
                  <a:pt x="1863" y="1340"/>
                </a:cubicBezTo>
                <a:cubicBezTo>
                  <a:pt x="1856" y="1340"/>
                  <a:pt x="1850" y="1346"/>
                  <a:pt x="1850" y="1353"/>
                </a:cubicBezTo>
                <a:cubicBezTo>
                  <a:pt x="1850" y="1360"/>
                  <a:pt x="1856" y="1366"/>
                  <a:pt x="1863" y="1366"/>
                </a:cubicBezTo>
                <a:close/>
                <a:moveTo>
                  <a:pt x="1903" y="1366"/>
                </a:moveTo>
                <a:cubicBezTo>
                  <a:pt x="1910" y="1366"/>
                  <a:pt x="1915" y="1360"/>
                  <a:pt x="1915" y="1353"/>
                </a:cubicBezTo>
                <a:cubicBezTo>
                  <a:pt x="1915" y="1346"/>
                  <a:pt x="1910" y="1340"/>
                  <a:pt x="1903" y="1340"/>
                </a:cubicBezTo>
                <a:cubicBezTo>
                  <a:pt x="1896" y="1340"/>
                  <a:pt x="1890" y="1346"/>
                  <a:pt x="1890" y="1353"/>
                </a:cubicBezTo>
                <a:cubicBezTo>
                  <a:pt x="1890" y="1360"/>
                  <a:pt x="1896" y="1366"/>
                  <a:pt x="1903" y="1366"/>
                </a:cubicBezTo>
                <a:close/>
                <a:moveTo>
                  <a:pt x="1942" y="1366"/>
                </a:moveTo>
                <a:cubicBezTo>
                  <a:pt x="1949" y="1366"/>
                  <a:pt x="1955" y="1360"/>
                  <a:pt x="1955" y="1353"/>
                </a:cubicBezTo>
                <a:cubicBezTo>
                  <a:pt x="1955" y="1346"/>
                  <a:pt x="1949" y="1340"/>
                  <a:pt x="1942" y="1340"/>
                </a:cubicBezTo>
                <a:cubicBezTo>
                  <a:pt x="1935" y="1340"/>
                  <a:pt x="1929" y="1346"/>
                  <a:pt x="1929" y="1353"/>
                </a:cubicBezTo>
                <a:cubicBezTo>
                  <a:pt x="1929" y="1360"/>
                  <a:pt x="1935" y="1366"/>
                  <a:pt x="1942" y="1366"/>
                </a:cubicBezTo>
                <a:close/>
                <a:moveTo>
                  <a:pt x="1981" y="1366"/>
                </a:moveTo>
                <a:cubicBezTo>
                  <a:pt x="1988" y="1366"/>
                  <a:pt x="1994" y="1360"/>
                  <a:pt x="1994" y="1353"/>
                </a:cubicBezTo>
                <a:cubicBezTo>
                  <a:pt x="1994" y="1346"/>
                  <a:pt x="1988" y="1340"/>
                  <a:pt x="1981" y="1340"/>
                </a:cubicBezTo>
                <a:cubicBezTo>
                  <a:pt x="1974" y="1340"/>
                  <a:pt x="1969" y="1346"/>
                  <a:pt x="1969" y="1353"/>
                </a:cubicBezTo>
                <a:cubicBezTo>
                  <a:pt x="1969" y="1360"/>
                  <a:pt x="1974" y="1366"/>
                  <a:pt x="1981" y="1366"/>
                </a:cubicBezTo>
                <a:close/>
                <a:moveTo>
                  <a:pt x="2021" y="1366"/>
                </a:moveTo>
                <a:cubicBezTo>
                  <a:pt x="2028" y="1366"/>
                  <a:pt x="2034" y="1360"/>
                  <a:pt x="2034" y="1353"/>
                </a:cubicBezTo>
                <a:cubicBezTo>
                  <a:pt x="2034" y="1346"/>
                  <a:pt x="2028" y="1340"/>
                  <a:pt x="2021" y="1340"/>
                </a:cubicBezTo>
                <a:cubicBezTo>
                  <a:pt x="2014" y="1340"/>
                  <a:pt x="2008" y="1346"/>
                  <a:pt x="2008" y="1353"/>
                </a:cubicBezTo>
                <a:cubicBezTo>
                  <a:pt x="2008" y="1360"/>
                  <a:pt x="2014" y="1366"/>
                  <a:pt x="2021" y="1366"/>
                </a:cubicBezTo>
                <a:close/>
                <a:moveTo>
                  <a:pt x="2139" y="1340"/>
                </a:moveTo>
                <a:cubicBezTo>
                  <a:pt x="2132" y="1340"/>
                  <a:pt x="2126" y="1346"/>
                  <a:pt x="2126" y="1353"/>
                </a:cubicBezTo>
                <a:cubicBezTo>
                  <a:pt x="2126" y="1360"/>
                  <a:pt x="2132" y="1366"/>
                  <a:pt x="2139" y="1366"/>
                </a:cubicBezTo>
                <a:cubicBezTo>
                  <a:pt x="2146" y="1366"/>
                  <a:pt x="2152" y="1360"/>
                  <a:pt x="2152" y="1353"/>
                </a:cubicBezTo>
                <a:cubicBezTo>
                  <a:pt x="2152" y="1346"/>
                  <a:pt x="2146" y="1340"/>
                  <a:pt x="2139" y="1340"/>
                </a:cubicBezTo>
                <a:close/>
                <a:moveTo>
                  <a:pt x="2179" y="1340"/>
                </a:moveTo>
                <a:cubicBezTo>
                  <a:pt x="2172" y="1340"/>
                  <a:pt x="2166" y="1346"/>
                  <a:pt x="2166" y="1353"/>
                </a:cubicBezTo>
                <a:cubicBezTo>
                  <a:pt x="2166" y="1360"/>
                  <a:pt x="2172" y="1366"/>
                  <a:pt x="2179" y="1366"/>
                </a:cubicBezTo>
                <a:cubicBezTo>
                  <a:pt x="2186" y="1366"/>
                  <a:pt x="2191" y="1360"/>
                  <a:pt x="2191" y="1353"/>
                </a:cubicBezTo>
                <a:cubicBezTo>
                  <a:pt x="2191" y="1346"/>
                  <a:pt x="2186" y="1340"/>
                  <a:pt x="2179" y="1340"/>
                </a:cubicBezTo>
                <a:close/>
                <a:moveTo>
                  <a:pt x="2888" y="1366"/>
                </a:moveTo>
                <a:cubicBezTo>
                  <a:pt x="2895" y="1366"/>
                  <a:pt x="2901" y="1360"/>
                  <a:pt x="2901" y="1353"/>
                </a:cubicBezTo>
                <a:cubicBezTo>
                  <a:pt x="2901" y="1346"/>
                  <a:pt x="2895" y="1340"/>
                  <a:pt x="2888" y="1340"/>
                </a:cubicBezTo>
                <a:cubicBezTo>
                  <a:pt x="2881" y="1340"/>
                  <a:pt x="2875" y="1346"/>
                  <a:pt x="2875" y="1353"/>
                </a:cubicBezTo>
                <a:cubicBezTo>
                  <a:pt x="2875" y="1360"/>
                  <a:pt x="2881" y="1366"/>
                  <a:pt x="2888" y="1366"/>
                </a:cubicBezTo>
                <a:close/>
                <a:moveTo>
                  <a:pt x="2928" y="1366"/>
                </a:moveTo>
                <a:cubicBezTo>
                  <a:pt x="2935" y="1366"/>
                  <a:pt x="2940" y="1360"/>
                  <a:pt x="2940" y="1353"/>
                </a:cubicBezTo>
                <a:cubicBezTo>
                  <a:pt x="2940" y="1346"/>
                  <a:pt x="2935" y="1340"/>
                  <a:pt x="2928" y="1340"/>
                </a:cubicBezTo>
                <a:cubicBezTo>
                  <a:pt x="2921" y="1340"/>
                  <a:pt x="2915" y="1346"/>
                  <a:pt x="2915" y="1353"/>
                </a:cubicBezTo>
                <a:cubicBezTo>
                  <a:pt x="2915" y="1360"/>
                  <a:pt x="2921" y="1366"/>
                  <a:pt x="2928" y="1366"/>
                </a:cubicBezTo>
                <a:close/>
                <a:moveTo>
                  <a:pt x="2967" y="1366"/>
                </a:moveTo>
                <a:cubicBezTo>
                  <a:pt x="2974" y="1366"/>
                  <a:pt x="2980" y="1360"/>
                  <a:pt x="2980" y="1353"/>
                </a:cubicBezTo>
                <a:cubicBezTo>
                  <a:pt x="2980" y="1346"/>
                  <a:pt x="2974" y="1340"/>
                  <a:pt x="2967" y="1340"/>
                </a:cubicBezTo>
                <a:cubicBezTo>
                  <a:pt x="2960" y="1340"/>
                  <a:pt x="2954" y="1346"/>
                  <a:pt x="2954" y="1353"/>
                </a:cubicBezTo>
                <a:cubicBezTo>
                  <a:pt x="2954" y="1360"/>
                  <a:pt x="2960" y="1366"/>
                  <a:pt x="2967" y="1366"/>
                </a:cubicBezTo>
                <a:close/>
                <a:moveTo>
                  <a:pt x="3006" y="1366"/>
                </a:moveTo>
                <a:cubicBezTo>
                  <a:pt x="3014" y="1366"/>
                  <a:pt x="3019" y="1360"/>
                  <a:pt x="3019" y="1353"/>
                </a:cubicBezTo>
                <a:cubicBezTo>
                  <a:pt x="3019" y="1346"/>
                  <a:pt x="3014" y="1340"/>
                  <a:pt x="3006" y="1340"/>
                </a:cubicBezTo>
                <a:cubicBezTo>
                  <a:pt x="2999" y="1340"/>
                  <a:pt x="2994" y="1346"/>
                  <a:pt x="2994" y="1353"/>
                </a:cubicBezTo>
                <a:cubicBezTo>
                  <a:pt x="2994" y="1360"/>
                  <a:pt x="2999" y="1366"/>
                  <a:pt x="3006" y="1366"/>
                </a:cubicBezTo>
                <a:close/>
                <a:moveTo>
                  <a:pt x="3046" y="1366"/>
                </a:moveTo>
                <a:cubicBezTo>
                  <a:pt x="3053" y="1366"/>
                  <a:pt x="3059" y="1360"/>
                  <a:pt x="3059" y="1353"/>
                </a:cubicBezTo>
                <a:cubicBezTo>
                  <a:pt x="3059" y="1346"/>
                  <a:pt x="3053" y="1340"/>
                  <a:pt x="3046" y="1340"/>
                </a:cubicBezTo>
                <a:cubicBezTo>
                  <a:pt x="3039" y="1340"/>
                  <a:pt x="3033" y="1346"/>
                  <a:pt x="3033" y="1353"/>
                </a:cubicBezTo>
                <a:cubicBezTo>
                  <a:pt x="3033" y="1360"/>
                  <a:pt x="3039" y="1366"/>
                  <a:pt x="3046" y="1366"/>
                </a:cubicBezTo>
                <a:close/>
                <a:moveTo>
                  <a:pt x="3085" y="1366"/>
                </a:moveTo>
                <a:cubicBezTo>
                  <a:pt x="3092" y="1366"/>
                  <a:pt x="3098" y="1360"/>
                  <a:pt x="3098" y="1353"/>
                </a:cubicBezTo>
                <a:cubicBezTo>
                  <a:pt x="3098" y="1346"/>
                  <a:pt x="3092" y="1340"/>
                  <a:pt x="3085" y="1340"/>
                </a:cubicBezTo>
                <a:cubicBezTo>
                  <a:pt x="3078" y="1340"/>
                  <a:pt x="3073" y="1346"/>
                  <a:pt x="3073" y="1353"/>
                </a:cubicBezTo>
                <a:cubicBezTo>
                  <a:pt x="3073" y="1360"/>
                  <a:pt x="3078" y="1366"/>
                  <a:pt x="3085" y="1366"/>
                </a:cubicBezTo>
                <a:close/>
                <a:moveTo>
                  <a:pt x="3125" y="1366"/>
                </a:moveTo>
                <a:cubicBezTo>
                  <a:pt x="3132" y="1366"/>
                  <a:pt x="3137" y="1360"/>
                  <a:pt x="3137" y="1353"/>
                </a:cubicBezTo>
                <a:cubicBezTo>
                  <a:pt x="3137" y="1346"/>
                  <a:pt x="3132" y="1340"/>
                  <a:pt x="3125" y="1340"/>
                </a:cubicBezTo>
                <a:cubicBezTo>
                  <a:pt x="3118" y="1340"/>
                  <a:pt x="3112" y="1346"/>
                  <a:pt x="3112" y="1353"/>
                </a:cubicBezTo>
                <a:cubicBezTo>
                  <a:pt x="3112" y="1360"/>
                  <a:pt x="3118" y="1366"/>
                  <a:pt x="3125" y="1366"/>
                </a:cubicBezTo>
                <a:close/>
                <a:moveTo>
                  <a:pt x="3164" y="1366"/>
                </a:moveTo>
                <a:cubicBezTo>
                  <a:pt x="3171" y="1366"/>
                  <a:pt x="3177" y="1360"/>
                  <a:pt x="3177" y="1353"/>
                </a:cubicBezTo>
                <a:cubicBezTo>
                  <a:pt x="3177" y="1346"/>
                  <a:pt x="3171" y="1340"/>
                  <a:pt x="3164" y="1340"/>
                </a:cubicBezTo>
                <a:cubicBezTo>
                  <a:pt x="3157" y="1340"/>
                  <a:pt x="3151" y="1346"/>
                  <a:pt x="3151" y="1353"/>
                </a:cubicBezTo>
                <a:cubicBezTo>
                  <a:pt x="3151" y="1360"/>
                  <a:pt x="3157" y="1366"/>
                  <a:pt x="3164" y="1366"/>
                </a:cubicBezTo>
                <a:close/>
                <a:moveTo>
                  <a:pt x="3204" y="1366"/>
                </a:moveTo>
                <a:cubicBezTo>
                  <a:pt x="3211" y="1366"/>
                  <a:pt x="3216" y="1360"/>
                  <a:pt x="3216" y="1353"/>
                </a:cubicBezTo>
                <a:cubicBezTo>
                  <a:pt x="3216" y="1346"/>
                  <a:pt x="3211" y="1340"/>
                  <a:pt x="3204" y="1340"/>
                </a:cubicBezTo>
                <a:cubicBezTo>
                  <a:pt x="3197" y="1340"/>
                  <a:pt x="3191" y="1346"/>
                  <a:pt x="3191" y="1353"/>
                </a:cubicBezTo>
                <a:cubicBezTo>
                  <a:pt x="3191" y="1360"/>
                  <a:pt x="3197" y="1366"/>
                  <a:pt x="3204" y="1366"/>
                </a:cubicBezTo>
                <a:close/>
                <a:moveTo>
                  <a:pt x="996" y="1405"/>
                </a:moveTo>
                <a:cubicBezTo>
                  <a:pt x="1003" y="1405"/>
                  <a:pt x="1009" y="1400"/>
                  <a:pt x="1009" y="1393"/>
                </a:cubicBezTo>
                <a:cubicBezTo>
                  <a:pt x="1009" y="1385"/>
                  <a:pt x="1003" y="1380"/>
                  <a:pt x="996" y="1380"/>
                </a:cubicBezTo>
                <a:cubicBezTo>
                  <a:pt x="989" y="1380"/>
                  <a:pt x="983" y="1385"/>
                  <a:pt x="983" y="1393"/>
                </a:cubicBezTo>
                <a:cubicBezTo>
                  <a:pt x="983" y="1400"/>
                  <a:pt x="989" y="1405"/>
                  <a:pt x="996" y="1405"/>
                </a:cubicBezTo>
                <a:close/>
                <a:moveTo>
                  <a:pt x="1035" y="1405"/>
                </a:moveTo>
                <a:cubicBezTo>
                  <a:pt x="1042" y="1405"/>
                  <a:pt x="1048" y="1400"/>
                  <a:pt x="1048" y="1393"/>
                </a:cubicBezTo>
                <a:cubicBezTo>
                  <a:pt x="1048" y="1385"/>
                  <a:pt x="1042" y="1380"/>
                  <a:pt x="1035" y="1380"/>
                </a:cubicBezTo>
                <a:cubicBezTo>
                  <a:pt x="1028" y="1380"/>
                  <a:pt x="1023" y="1385"/>
                  <a:pt x="1023" y="1393"/>
                </a:cubicBezTo>
                <a:cubicBezTo>
                  <a:pt x="1023" y="1400"/>
                  <a:pt x="1028" y="1405"/>
                  <a:pt x="1035" y="1405"/>
                </a:cubicBezTo>
                <a:close/>
                <a:moveTo>
                  <a:pt x="1075" y="1405"/>
                </a:moveTo>
                <a:cubicBezTo>
                  <a:pt x="1082" y="1405"/>
                  <a:pt x="1087" y="1400"/>
                  <a:pt x="1087" y="1393"/>
                </a:cubicBezTo>
                <a:cubicBezTo>
                  <a:pt x="1087" y="1385"/>
                  <a:pt x="1082" y="1380"/>
                  <a:pt x="1075" y="1380"/>
                </a:cubicBezTo>
                <a:cubicBezTo>
                  <a:pt x="1068" y="1380"/>
                  <a:pt x="1062" y="1385"/>
                  <a:pt x="1062" y="1393"/>
                </a:cubicBezTo>
                <a:cubicBezTo>
                  <a:pt x="1062" y="1400"/>
                  <a:pt x="1068" y="1405"/>
                  <a:pt x="1075" y="1405"/>
                </a:cubicBezTo>
                <a:close/>
                <a:moveTo>
                  <a:pt x="1114" y="1405"/>
                </a:moveTo>
                <a:cubicBezTo>
                  <a:pt x="1121" y="1405"/>
                  <a:pt x="1127" y="1400"/>
                  <a:pt x="1127" y="1393"/>
                </a:cubicBezTo>
                <a:cubicBezTo>
                  <a:pt x="1127" y="1385"/>
                  <a:pt x="1121" y="1380"/>
                  <a:pt x="1114" y="1380"/>
                </a:cubicBezTo>
                <a:cubicBezTo>
                  <a:pt x="1107" y="1380"/>
                  <a:pt x="1101" y="1385"/>
                  <a:pt x="1101" y="1393"/>
                </a:cubicBezTo>
                <a:cubicBezTo>
                  <a:pt x="1101" y="1400"/>
                  <a:pt x="1107" y="1405"/>
                  <a:pt x="1114" y="1405"/>
                </a:cubicBezTo>
                <a:close/>
                <a:moveTo>
                  <a:pt x="1154" y="1405"/>
                </a:moveTo>
                <a:cubicBezTo>
                  <a:pt x="1161" y="1405"/>
                  <a:pt x="1166" y="1400"/>
                  <a:pt x="1166" y="1393"/>
                </a:cubicBezTo>
                <a:cubicBezTo>
                  <a:pt x="1166" y="1385"/>
                  <a:pt x="1161" y="1380"/>
                  <a:pt x="1154" y="1380"/>
                </a:cubicBezTo>
                <a:cubicBezTo>
                  <a:pt x="1146" y="1380"/>
                  <a:pt x="1141" y="1385"/>
                  <a:pt x="1141" y="1393"/>
                </a:cubicBezTo>
                <a:cubicBezTo>
                  <a:pt x="1141" y="1400"/>
                  <a:pt x="1146" y="1405"/>
                  <a:pt x="1154" y="1405"/>
                </a:cubicBezTo>
                <a:close/>
                <a:moveTo>
                  <a:pt x="1193" y="1380"/>
                </a:moveTo>
                <a:cubicBezTo>
                  <a:pt x="1186" y="1380"/>
                  <a:pt x="1180" y="1385"/>
                  <a:pt x="1180" y="1393"/>
                </a:cubicBezTo>
                <a:cubicBezTo>
                  <a:pt x="1180" y="1400"/>
                  <a:pt x="1186" y="1405"/>
                  <a:pt x="1193" y="1405"/>
                </a:cubicBezTo>
                <a:cubicBezTo>
                  <a:pt x="1200" y="1405"/>
                  <a:pt x="1206" y="1400"/>
                  <a:pt x="1206" y="1393"/>
                </a:cubicBezTo>
                <a:cubicBezTo>
                  <a:pt x="1206" y="1385"/>
                  <a:pt x="1200" y="1380"/>
                  <a:pt x="1193" y="1380"/>
                </a:cubicBezTo>
                <a:close/>
                <a:moveTo>
                  <a:pt x="1863" y="1380"/>
                </a:moveTo>
                <a:cubicBezTo>
                  <a:pt x="1856" y="1380"/>
                  <a:pt x="1850" y="1385"/>
                  <a:pt x="1850" y="1393"/>
                </a:cubicBezTo>
                <a:cubicBezTo>
                  <a:pt x="1850" y="1400"/>
                  <a:pt x="1856" y="1405"/>
                  <a:pt x="1863" y="1405"/>
                </a:cubicBezTo>
                <a:cubicBezTo>
                  <a:pt x="1870" y="1405"/>
                  <a:pt x="1876" y="1400"/>
                  <a:pt x="1876" y="1393"/>
                </a:cubicBezTo>
                <a:cubicBezTo>
                  <a:pt x="1876" y="1385"/>
                  <a:pt x="1870" y="1380"/>
                  <a:pt x="1863" y="1380"/>
                </a:cubicBezTo>
                <a:close/>
                <a:moveTo>
                  <a:pt x="1903" y="1405"/>
                </a:moveTo>
                <a:cubicBezTo>
                  <a:pt x="1910" y="1405"/>
                  <a:pt x="1915" y="1400"/>
                  <a:pt x="1915" y="1393"/>
                </a:cubicBezTo>
                <a:cubicBezTo>
                  <a:pt x="1915" y="1385"/>
                  <a:pt x="1910" y="1380"/>
                  <a:pt x="1903" y="1380"/>
                </a:cubicBezTo>
                <a:cubicBezTo>
                  <a:pt x="1896" y="1380"/>
                  <a:pt x="1890" y="1385"/>
                  <a:pt x="1890" y="1393"/>
                </a:cubicBezTo>
                <a:cubicBezTo>
                  <a:pt x="1890" y="1400"/>
                  <a:pt x="1896" y="1405"/>
                  <a:pt x="1903" y="1405"/>
                </a:cubicBezTo>
                <a:close/>
                <a:moveTo>
                  <a:pt x="1942" y="1405"/>
                </a:moveTo>
                <a:cubicBezTo>
                  <a:pt x="1949" y="1405"/>
                  <a:pt x="1955" y="1400"/>
                  <a:pt x="1955" y="1393"/>
                </a:cubicBezTo>
                <a:cubicBezTo>
                  <a:pt x="1955" y="1385"/>
                  <a:pt x="1949" y="1380"/>
                  <a:pt x="1942" y="1380"/>
                </a:cubicBezTo>
                <a:cubicBezTo>
                  <a:pt x="1935" y="1380"/>
                  <a:pt x="1929" y="1385"/>
                  <a:pt x="1929" y="1393"/>
                </a:cubicBezTo>
                <a:cubicBezTo>
                  <a:pt x="1929" y="1400"/>
                  <a:pt x="1935" y="1405"/>
                  <a:pt x="1942" y="1405"/>
                </a:cubicBezTo>
                <a:close/>
                <a:moveTo>
                  <a:pt x="1981" y="1405"/>
                </a:moveTo>
                <a:cubicBezTo>
                  <a:pt x="1988" y="1405"/>
                  <a:pt x="1994" y="1400"/>
                  <a:pt x="1994" y="1393"/>
                </a:cubicBezTo>
                <a:cubicBezTo>
                  <a:pt x="1994" y="1385"/>
                  <a:pt x="1988" y="1380"/>
                  <a:pt x="1981" y="1380"/>
                </a:cubicBezTo>
                <a:cubicBezTo>
                  <a:pt x="1974" y="1380"/>
                  <a:pt x="1969" y="1385"/>
                  <a:pt x="1969" y="1393"/>
                </a:cubicBezTo>
                <a:cubicBezTo>
                  <a:pt x="1969" y="1400"/>
                  <a:pt x="1974" y="1405"/>
                  <a:pt x="1981" y="1405"/>
                </a:cubicBezTo>
                <a:close/>
                <a:moveTo>
                  <a:pt x="2021" y="1380"/>
                </a:moveTo>
                <a:cubicBezTo>
                  <a:pt x="2014" y="1380"/>
                  <a:pt x="2008" y="1385"/>
                  <a:pt x="2008" y="1393"/>
                </a:cubicBezTo>
                <a:cubicBezTo>
                  <a:pt x="2008" y="1400"/>
                  <a:pt x="2014" y="1405"/>
                  <a:pt x="2021" y="1405"/>
                </a:cubicBezTo>
                <a:cubicBezTo>
                  <a:pt x="2028" y="1405"/>
                  <a:pt x="2034" y="1400"/>
                  <a:pt x="2034" y="1393"/>
                </a:cubicBezTo>
                <a:cubicBezTo>
                  <a:pt x="2034" y="1385"/>
                  <a:pt x="2028" y="1380"/>
                  <a:pt x="2021" y="1380"/>
                </a:cubicBezTo>
                <a:close/>
                <a:moveTo>
                  <a:pt x="2888" y="1405"/>
                </a:moveTo>
                <a:cubicBezTo>
                  <a:pt x="2895" y="1405"/>
                  <a:pt x="2901" y="1400"/>
                  <a:pt x="2901" y="1393"/>
                </a:cubicBezTo>
                <a:cubicBezTo>
                  <a:pt x="2901" y="1385"/>
                  <a:pt x="2895" y="1380"/>
                  <a:pt x="2888" y="1380"/>
                </a:cubicBezTo>
                <a:cubicBezTo>
                  <a:pt x="2881" y="1380"/>
                  <a:pt x="2875" y="1385"/>
                  <a:pt x="2875" y="1393"/>
                </a:cubicBezTo>
                <a:cubicBezTo>
                  <a:pt x="2875" y="1400"/>
                  <a:pt x="2881" y="1405"/>
                  <a:pt x="2888" y="1405"/>
                </a:cubicBezTo>
                <a:close/>
                <a:moveTo>
                  <a:pt x="2928" y="1405"/>
                </a:moveTo>
                <a:cubicBezTo>
                  <a:pt x="2935" y="1405"/>
                  <a:pt x="2940" y="1400"/>
                  <a:pt x="2940" y="1393"/>
                </a:cubicBezTo>
                <a:cubicBezTo>
                  <a:pt x="2940" y="1385"/>
                  <a:pt x="2935" y="1380"/>
                  <a:pt x="2928" y="1380"/>
                </a:cubicBezTo>
                <a:cubicBezTo>
                  <a:pt x="2921" y="1380"/>
                  <a:pt x="2915" y="1385"/>
                  <a:pt x="2915" y="1393"/>
                </a:cubicBezTo>
                <a:cubicBezTo>
                  <a:pt x="2915" y="1400"/>
                  <a:pt x="2921" y="1405"/>
                  <a:pt x="2928" y="1405"/>
                </a:cubicBezTo>
                <a:close/>
                <a:moveTo>
                  <a:pt x="2967" y="1405"/>
                </a:moveTo>
                <a:cubicBezTo>
                  <a:pt x="2974" y="1405"/>
                  <a:pt x="2980" y="1400"/>
                  <a:pt x="2980" y="1393"/>
                </a:cubicBezTo>
                <a:cubicBezTo>
                  <a:pt x="2980" y="1385"/>
                  <a:pt x="2974" y="1380"/>
                  <a:pt x="2967" y="1380"/>
                </a:cubicBezTo>
                <a:cubicBezTo>
                  <a:pt x="2960" y="1380"/>
                  <a:pt x="2954" y="1385"/>
                  <a:pt x="2954" y="1393"/>
                </a:cubicBezTo>
                <a:cubicBezTo>
                  <a:pt x="2954" y="1400"/>
                  <a:pt x="2960" y="1405"/>
                  <a:pt x="2967" y="1405"/>
                </a:cubicBezTo>
                <a:close/>
                <a:moveTo>
                  <a:pt x="3006" y="1380"/>
                </a:moveTo>
                <a:cubicBezTo>
                  <a:pt x="2999" y="1380"/>
                  <a:pt x="2994" y="1385"/>
                  <a:pt x="2994" y="1393"/>
                </a:cubicBezTo>
                <a:cubicBezTo>
                  <a:pt x="2994" y="1400"/>
                  <a:pt x="2999" y="1405"/>
                  <a:pt x="3006" y="1405"/>
                </a:cubicBezTo>
                <a:cubicBezTo>
                  <a:pt x="3014" y="1405"/>
                  <a:pt x="3019" y="1400"/>
                  <a:pt x="3019" y="1393"/>
                </a:cubicBezTo>
                <a:cubicBezTo>
                  <a:pt x="3019" y="1385"/>
                  <a:pt x="3014" y="1380"/>
                  <a:pt x="3006" y="1380"/>
                </a:cubicBezTo>
                <a:close/>
                <a:moveTo>
                  <a:pt x="3046" y="1405"/>
                </a:moveTo>
                <a:cubicBezTo>
                  <a:pt x="3053" y="1405"/>
                  <a:pt x="3059" y="1400"/>
                  <a:pt x="3059" y="1393"/>
                </a:cubicBezTo>
                <a:cubicBezTo>
                  <a:pt x="3059" y="1385"/>
                  <a:pt x="3053" y="1380"/>
                  <a:pt x="3046" y="1380"/>
                </a:cubicBezTo>
                <a:cubicBezTo>
                  <a:pt x="3039" y="1380"/>
                  <a:pt x="3033" y="1385"/>
                  <a:pt x="3033" y="1393"/>
                </a:cubicBezTo>
                <a:cubicBezTo>
                  <a:pt x="3033" y="1400"/>
                  <a:pt x="3039" y="1405"/>
                  <a:pt x="3046" y="1405"/>
                </a:cubicBezTo>
                <a:close/>
                <a:moveTo>
                  <a:pt x="3085" y="1380"/>
                </a:moveTo>
                <a:cubicBezTo>
                  <a:pt x="3078" y="1380"/>
                  <a:pt x="3073" y="1385"/>
                  <a:pt x="3073" y="1393"/>
                </a:cubicBezTo>
                <a:cubicBezTo>
                  <a:pt x="3073" y="1400"/>
                  <a:pt x="3078" y="1405"/>
                  <a:pt x="3085" y="1405"/>
                </a:cubicBezTo>
                <a:cubicBezTo>
                  <a:pt x="3092" y="1405"/>
                  <a:pt x="3098" y="1400"/>
                  <a:pt x="3098" y="1393"/>
                </a:cubicBezTo>
                <a:cubicBezTo>
                  <a:pt x="3098" y="1385"/>
                  <a:pt x="3092" y="1380"/>
                  <a:pt x="3085" y="1380"/>
                </a:cubicBezTo>
                <a:close/>
                <a:moveTo>
                  <a:pt x="3125" y="1405"/>
                </a:moveTo>
                <a:cubicBezTo>
                  <a:pt x="3132" y="1405"/>
                  <a:pt x="3137" y="1400"/>
                  <a:pt x="3137" y="1393"/>
                </a:cubicBezTo>
                <a:cubicBezTo>
                  <a:pt x="3137" y="1385"/>
                  <a:pt x="3132" y="1380"/>
                  <a:pt x="3125" y="1380"/>
                </a:cubicBezTo>
                <a:cubicBezTo>
                  <a:pt x="3118" y="1380"/>
                  <a:pt x="3112" y="1385"/>
                  <a:pt x="3112" y="1393"/>
                </a:cubicBezTo>
                <a:cubicBezTo>
                  <a:pt x="3112" y="1400"/>
                  <a:pt x="3118" y="1405"/>
                  <a:pt x="3125" y="1405"/>
                </a:cubicBezTo>
                <a:close/>
                <a:moveTo>
                  <a:pt x="3164" y="1405"/>
                </a:moveTo>
                <a:cubicBezTo>
                  <a:pt x="3171" y="1405"/>
                  <a:pt x="3177" y="1400"/>
                  <a:pt x="3177" y="1393"/>
                </a:cubicBezTo>
                <a:cubicBezTo>
                  <a:pt x="3177" y="1385"/>
                  <a:pt x="3171" y="1380"/>
                  <a:pt x="3164" y="1380"/>
                </a:cubicBezTo>
                <a:cubicBezTo>
                  <a:pt x="3157" y="1380"/>
                  <a:pt x="3151" y="1385"/>
                  <a:pt x="3151" y="1393"/>
                </a:cubicBezTo>
                <a:cubicBezTo>
                  <a:pt x="3151" y="1400"/>
                  <a:pt x="3157" y="1405"/>
                  <a:pt x="3164" y="1405"/>
                </a:cubicBezTo>
                <a:close/>
                <a:moveTo>
                  <a:pt x="3204" y="1380"/>
                </a:moveTo>
                <a:cubicBezTo>
                  <a:pt x="3197" y="1380"/>
                  <a:pt x="3191" y="1385"/>
                  <a:pt x="3191" y="1393"/>
                </a:cubicBezTo>
                <a:cubicBezTo>
                  <a:pt x="3191" y="1400"/>
                  <a:pt x="3197" y="1405"/>
                  <a:pt x="3204" y="1405"/>
                </a:cubicBezTo>
                <a:cubicBezTo>
                  <a:pt x="3211" y="1405"/>
                  <a:pt x="3216" y="1400"/>
                  <a:pt x="3216" y="1393"/>
                </a:cubicBezTo>
                <a:cubicBezTo>
                  <a:pt x="3216" y="1385"/>
                  <a:pt x="3211" y="1380"/>
                  <a:pt x="3204" y="1380"/>
                </a:cubicBezTo>
                <a:close/>
                <a:moveTo>
                  <a:pt x="3243" y="1405"/>
                </a:moveTo>
                <a:cubicBezTo>
                  <a:pt x="3250" y="1405"/>
                  <a:pt x="3256" y="1400"/>
                  <a:pt x="3256" y="1393"/>
                </a:cubicBezTo>
                <a:cubicBezTo>
                  <a:pt x="3256" y="1385"/>
                  <a:pt x="3250" y="1380"/>
                  <a:pt x="3243" y="1380"/>
                </a:cubicBezTo>
                <a:cubicBezTo>
                  <a:pt x="3236" y="1380"/>
                  <a:pt x="3230" y="1385"/>
                  <a:pt x="3230" y="1393"/>
                </a:cubicBezTo>
                <a:cubicBezTo>
                  <a:pt x="3230" y="1400"/>
                  <a:pt x="3236" y="1405"/>
                  <a:pt x="3243" y="1405"/>
                </a:cubicBezTo>
                <a:close/>
                <a:moveTo>
                  <a:pt x="996" y="1445"/>
                </a:moveTo>
                <a:cubicBezTo>
                  <a:pt x="1003" y="1445"/>
                  <a:pt x="1009" y="1439"/>
                  <a:pt x="1009" y="1432"/>
                </a:cubicBezTo>
                <a:cubicBezTo>
                  <a:pt x="1009" y="1425"/>
                  <a:pt x="1003" y="1419"/>
                  <a:pt x="996" y="1419"/>
                </a:cubicBezTo>
                <a:cubicBezTo>
                  <a:pt x="989" y="1419"/>
                  <a:pt x="983" y="1425"/>
                  <a:pt x="983" y="1432"/>
                </a:cubicBezTo>
                <a:cubicBezTo>
                  <a:pt x="983" y="1439"/>
                  <a:pt x="989" y="1445"/>
                  <a:pt x="996" y="1445"/>
                </a:cubicBezTo>
                <a:close/>
                <a:moveTo>
                  <a:pt x="1035" y="1445"/>
                </a:moveTo>
                <a:cubicBezTo>
                  <a:pt x="1042" y="1445"/>
                  <a:pt x="1048" y="1439"/>
                  <a:pt x="1048" y="1432"/>
                </a:cubicBezTo>
                <a:cubicBezTo>
                  <a:pt x="1048" y="1425"/>
                  <a:pt x="1042" y="1419"/>
                  <a:pt x="1035" y="1419"/>
                </a:cubicBezTo>
                <a:cubicBezTo>
                  <a:pt x="1028" y="1419"/>
                  <a:pt x="1023" y="1425"/>
                  <a:pt x="1023" y="1432"/>
                </a:cubicBezTo>
                <a:cubicBezTo>
                  <a:pt x="1023" y="1439"/>
                  <a:pt x="1028" y="1445"/>
                  <a:pt x="1035" y="1445"/>
                </a:cubicBezTo>
                <a:close/>
                <a:moveTo>
                  <a:pt x="1075" y="1445"/>
                </a:moveTo>
                <a:cubicBezTo>
                  <a:pt x="1082" y="1445"/>
                  <a:pt x="1087" y="1439"/>
                  <a:pt x="1087" y="1432"/>
                </a:cubicBezTo>
                <a:cubicBezTo>
                  <a:pt x="1087" y="1425"/>
                  <a:pt x="1082" y="1419"/>
                  <a:pt x="1075" y="1419"/>
                </a:cubicBezTo>
                <a:cubicBezTo>
                  <a:pt x="1068" y="1419"/>
                  <a:pt x="1062" y="1425"/>
                  <a:pt x="1062" y="1432"/>
                </a:cubicBezTo>
                <a:cubicBezTo>
                  <a:pt x="1062" y="1439"/>
                  <a:pt x="1068" y="1445"/>
                  <a:pt x="1075" y="1445"/>
                </a:cubicBezTo>
                <a:close/>
                <a:moveTo>
                  <a:pt x="1114" y="1445"/>
                </a:moveTo>
                <a:cubicBezTo>
                  <a:pt x="1121" y="1445"/>
                  <a:pt x="1127" y="1439"/>
                  <a:pt x="1127" y="1432"/>
                </a:cubicBezTo>
                <a:cubicBezTo>
                  <a:pt x="1127" y="1425"/>
                  <a:pt x="1121" y="1419"/>
                  <a:pt x="1114" y="1419"/>
                </a:cubicBezTo>
                <a:cubicBezTo>
                  <a:pt x="1107" y="1419"/>
                  <a:pt x="1101" y="1425"/>
                  <a:pt x="1101" y="1432"/>
                </a:cubicBezTo>
                <a:cubicBezTo>
                  <a:pt x="1101" y="1439"/>
                  <a:pt x="1107" y="1445"/>
                  <a:pt x="1114" y="1445"/>
                </a:cubicBezTo>
                <a:close/>
                <a:moveTo>
                  <a:pt x="1154" y="1445"/>
                </a:moveTo>
                <a:cubicBezTo>
                  <a:pt x="1161" y="1445"/>
                  <a:pt x="1166" y="1439"/>
                  <a:pt x="1166" y="1432"/>
                </a:cubicBezTo>
                <a:cubicBezTo>
                  <a:pt x="1166" y="1425"/>
                  <a:pt x="1161" y="1419"/>
                  <a:pt x="1154" y="1419"/>
                </a:cubicBezTo>
                <a:cubicBezTo>
                  <a:pt x="1146" y="1419"/>
                  <a:pt x="1141" y="1425"/>
                  <a:pt x="1141" y="1432"/>
                </a:cubicBezTo>
                <a:cubicBezTo>
                  <a:pt x="1141" y="1439"/>
                  <a:pt x="1146" y="1445"/>
                  <a:pt x="1154" y="1445"/>
                </a:cubicBezTo>
                <a:close/>
                <a:moveTo>
                  <a:pt x="1193" y="1419"/>
                </a:moveTo>
                <a:cubicBezTo>
                  <a:pt x="1186" y="1419"/>
                  <a:pt x="1180" y="1425"/>
                  <a:pt x="1180" y="1432"/>
                </a:cubicBezTo>
                <a:cubicBezTo>
                  <a:pt x="1180" y="1439"/>
                  <a:pt x="1186" y="1445"/>
                  <a:pt x="1193" y="1445"/>
                </a:cubicBezTo>
                <a:cubicBezTo>
                  <a:pt x="1200" y="1445"/>
                  <a:pt x="1206" y="1439"/>
                  <a:pt x="1206" y="1432"/>
                </a:cubicBezTo>
                <a:cubicBezTo>
                  <a:pt x="1206" y="1425"/>
                  <a:pt x="1200" y="1419"/>
                  <a:pt x="1193" y="1419"/>
                </a:cubicBezTo>
                <a:close/>
                <a:moveTo>
                  <a:pt x="1903" y="1419"/>
                </a:moveTo>
                <a:cubicBezTo>
                  <a:pt x="1896" y="1419"/>
                  <a:pt x="1890" y="1425"/>
                  <a:pt x="1890" y="1432"/>
                </a:cubicBezTo>
                <a:cubicBezTo>
                  <a:pt x="1890" y="1439"/>
                  <a:pt x="1896" y="1445"/>
                  <a:pt x="1903" y="1445"/>
                </a:cubicBezTo>
                <a:cubicBezTo>
                  <a:pt x="1910" y="1445"/>
                  <a:pt x="1915" y="1439"/>
                  <a:pt x="1915" y="1432"/>
                </a:cubicBezTo>
                <a:cubicBezTo>
                  <a:pt x="1915" y="1425"/>
                  <a:pt x="1910" y="1419"/>
                  <a:pt x="1903" y="1419"/>
                </a:cubicBezTo>
                <a:close/>
                <a:moveTo>
                  <a:pt x="1942" y="1445"/>
                </a:moveTo>
                <a:cubicBezTo>
                  <a:pt x="1949" y="1445"/>
                  <a:pt x="1955" y="1439"/>
                  <a:pt x="1955" y="1432"/>
                </a:cubicBezTo>
                <a:cubicBezTo>
                  <a:pt x="1955" y="1425"/>
                  <a:pt x="1949" y="1419"/>
                  <a:pt x="1942" y="1419"/>
                </a:cubicBezTo>
                <a:cubicBezTo>
                  <a:pt x="1935" y="1419"/>
                  <a:pt x="1929" y="1425"/>
                  <a:pt x="1929" y="1432"/>
                </a:cubicBezTo>
                <a:cubicBezTo>
                  <a:pt x="1929" y="1439"/>
                  <a:pt x="1935" y="1445"/>
                  <a:pt x="1942" y="1445"/>
                </a:cubicBezTo>
                <a:close/>
                <a:moveTo>
                  <a:pt x="1981" y="1445"/>
                </a:moveTo>
                <a:cubicBezTo>
                  <a:pt x="1988" y="1445"/>
                  <a:pt x="1994" y="1439"/>
                  <a:pt x="1994" y="1432"/>
                </a:cubicBezTo>
                <a:cubicBezTo>
                  <a:pt x="1994" y="1425"/>
                  <a:pt x="1988" y="1419"/>
                  <a:pt x="1981" y="1419"/>
                </a:cubicBezTo>
                <a:cubicBezTo>
                  <a:pt x="1974" y="1419"/>
                  <a:pt x="1969" y="1425"/>
                  <a:pt x="1969" y="1432"/>
                </a:cubicBezTo>
                <a:cubicBezTo>
                  <a:pt x="1969" y="1439"/>
                  <a:pt x="1974" y="1445"/>
                  <a:pt x="1981" y="1445"/>
                </a:cubicBezTo>
                <a:close/>
                <a:moveTo>
                  <a:pt x="2888" y="1419"/>
                </a:moveTo>
                <a:cubicBezTo>
                  <a:pt x="2881" y="1419"/>
                  <a:pt x="2875" y="1425"/>
                  <a:pt x="2875" y="1432"/>
                </a:cubicBezTo>
                <a:cubicBezTo>
                  <a:pt x="2875" y="1439"/>
                  <a:pt x="2881" y="1445"/>
                  <a:pt x="2888" y="1445"/>
                </a:cubicBezTo>
                <a:cubicBezTo>
                  <a:pt x="2895" y="1445"/>
                  <a:pt x="2901" y="1439"/>
                  <a:pt x="2901" y="1432"/>
                </a:cubicBezTo>
                <a:cubicBezTo>
                  <a:pt x="2901" y="1425"/>
                  <a:pt x="2895" y="1419"/>
                  <a:pt x="2888" y="1419"/>
                </a:cubicBezTo>
                <a:close/>
                <a:moveTo>
                  <a:pt x="2928" y="1419"/>
                </a:moveTo>
                <a:cubicBezTo>
                  <a:pt x="2921" y="1419"/>
                  <a:pt x="2915" y="1425"/>
                  <a:pt x="2915" y="1432"/>
                </a:cubicBezTo>
                <a:cubicBezTo>
                  <a:pt x="2915" y="1439"/>
                  <a:pt x="2921" y="1445"/>
                  <a:pt x="2928" y="1445"/>
                </a:cubicBezTo>
                <a:cubicBezTo>
                  <a:pt x="2935" y="1445"/>
                  <a:pt x="2940" y="1439"/>
                  <a:pt x="2940" y="1432"/>
                </a:cubicBezTo>
                <a:cubicBezTo>
                  <a:pt x="2940" y="1425"/>
                  <a:pt x="2935" y="1419"/>
                  <a:pt x="2928" y="1419"/>
                </a:cubicBezTo>
                <a:close/>
                <a:moveTo>
                  <a:pt x="2967" y="1445"/>
                </a:moveTo>
                <a:cubicBezTo>
                  <a:pt x="2974" y="1445"/>
                  <a:pt x="2980" y="1439"/>
                  <a:pt x="2980" y="1432"/>
                </a:cubicBezTo>
                <a:cubicBezTo>
                  <a:pt x="2980" y="1425"/>
                  <a:pt x="2974" y="1419"/>
                  <a:pt x="2967" y="1419"/>
                </a:cubicBezTo>
                <a:cubicBezTo>
                  <a:pt x="2960" y="1419"/>
                  <a:pt x="2954" y="1425"/>
                  <a:pt x="2954" y="1432"/>
                </a:cubicBezTo>
                <a:cubicBezTo>
                  <a:pt x="2954" y="1439"/>
                  <a:pt x="2960" y="1445"/>
                  <a:pt x="2967" y="1445"/>
                </a:cubicBezTo>
                <a:close/>
                <a:moveTo>
                  <a:pt x="3006" y="1419"/>
                </a:moveTo>
                <a:cubicBezTo>
                  <a:pt x="2999" y="1419"/>
                  <a:pt x="2994" y="1425"/>
                  <a:pt x="2994" y="1432"/>
                </a:cubicBezTo>
                <a:cubicBezTo>
                  <a:pt x="2994" y="1439"/>
                  <a:pt x="2999" y="1445"/>
                  <a:pt x="3006" y="1445"/>
                </a:cubicBezTo>
                <a:cubicBezTo>
                  <a:pt x="3014" y="1445"/>
                  <a:pt x="3019" y="1439"/>
                  <a:pt x="3019" y="1432"/>
                </a:cubicBezTo>
                <a:cubicBezTo>
                  <a:pt x="3019" y="1425"/>
                  <a:pt x="3014" y="1419"/>
                  <a:pt x="3006" y="1419"/>
                </a:cubicBezTo>
                <a:close/>
                <a:moveTo>
                  <a:pt x="3046" y="1419"/>
                </a:moveTo>
                <a:cubicBezTo>
                  <a:pt x="3039" y="1419"/>
                  <a:pt x="3033" y="1425"/>
                  <a:pt x="3033" y="1432"/>
                </a:cubicBezTo>
                <a:cubicBezTo>
                  <a:pt x="3033" y="1439"/>
                  <a:pt x="3039" y="1445"/>
                  <a:pt x="3046" y="1445"/>
                </a:cubicBezTo>
                <a:cubicBezTo>
                  <a:pt x="3053" y="1445"/>
                  <a:pt x="3059" y="1439"/>
                  <a:pt x="3059" y="1432"/>
                </a:cubicBezTo>
                <a:cubicBezTo>
                  <a:pt x="3059" y="1425"/>
                  <a:pt x="3053" y="1419"/>
                  <a:pt x="3046" y="1419"/>
                </a:cubicBezTo>
                <a:close/>
                <a:moveTo>
                  <a:pt x="3085" y="1445"/>
                </a:moveTo>
                <a:cubicBezTo>
                  <a:pt x="3092" y="1445"/>
                  <a:pt x="3098" y="1439"/>
                  <a:pt x="3098" y="1432"/>
                </a:cubicBezTo>
                <a:cubicBezTo>
                  <a:pt x="3098" y="1425"/>
                  <a:pt x="3092" y="1419"/>
                  <a:pt x="3085" y="1419"/>
                </a:cubicBezTo>
                <a:cubicBezTo>
                  <a:pt x="3078" y="1419"/>
                  <a:pt x="3073" y="1425"/>
                  <a:pt x="3073" y="1432"/>
                </a:cubicBezTo>
                <a:cubicBezTo>
                  <a:pt x="3073" y="1439"/>
                  <a:pt x="3078" y="1445"/>
                  <a:pt x="3085" y="1445"/>
                </a:cubicBezTo>
                <a:close/>
                <a:moveTo>
                  <a:pt x="3125" y="1419"/>
                </a:moveTo>
                <a:cubicBezTo>
                  <a:pt x="3118" y="1419"/>
                  <a:pt x="3112" y="1425"/>
                  <a:pt x="3112" y="1432"/>
                </a:cubicBezTo>
                <a:cubicBezTo>
                  <a:pt x="3112" y="1439"/>
                  <a:pt x="3118" y="1445"/>
                  <a:pt x="3125" y="1445"/>
                </a:cubicBezTo>
                <a:cubicBezTo>
                  <a:pt x="3132" y="1445"/>
                  <a:pt x="3137" y="1439"/>
                  <a:pt x="3137" y="1432"/>
                </a:cubicBezTo>
                <a:cubicBezTo>
                  <a:pt x="3137" y="1425"/>
                  <a:pt x="3132" y="1419"/>
                  <a:pt x="3125" y="1419"/>
                </a:cubicBezTo>
                <a:close/>
                <a:moveTo>
                  <a:pt x="3164" y="1445"/>
                </a:moveTo>
                <a:cubicBezTo>
                  <a:pt x="3171" y="1445"/>
                  <a:pt x="3177" y="1439"/>
                  <a:pt x="3177" y="1432"/>
                </a:cubicBezTo>
                <a:cubicBezTo>
                  <a:pt x="3177" y="1425"/>
                  <a:pt x="3171" y="1419"/>
                  <a:pt x="3164" y="1419"/>
                </a:cubicBezTo>
                <a:cubicBezTo>
                  <a:pt x="3157" y="1419"/>
                  <a:pt x="3151" y="1425"/>
                  <a:pt x="3151" y="1432"/>
                </a:cubicBezTo>
                <a:cubicBezTo>
                  <a:pt x="3151" y="1439"/>
                  <a:pt x="3157" y="1445"/>
                  <a:pt x="3164" y="1445"/>
                </a:cubicBezTo>
                <a:close/>
                <a:moveTo>
                  <a:pt x="3204" y="1445"/>
                </a:moveTo>
                <a:cubicBezTo>
                  <a:pt x="3211" y="1445"/>
                  <a:pt x="3216" y="1439"/>
                  <a:pt x="3216" y="1432"/>
                </a:cubicBezTo>
                <a:cubicBezTo>
                  <a:pt x="3216" y="1425"/>
                  <a:pt x="3211" y="1419"/>
                  <a:pt x="3204" y="1419"/>
                </a:cubicBezTo>
                <a:cubicBezTo>
                  <a:pt x="3197" y="1419"/>
                  <a:pt x="3191" y="1425"/>
                  <a:pt x="3191" y="1432"/>
                </a:cubicBezTo>
                <a:cubicBezTo>
                  <a:pt x="3191" y="1439"/>
                  <a:pt x="3197" y="1445"/>
                  <a:pt x="3204" y="1445"/>
                </a:cubicBezTo>
                <a:close/>
                <a:moveTo>
                  <a:pt x="3243" y="1419"/>
                </a:moveTo>
                <a:cubicBezTo>
                  <a:pt x="3236" y="1419"/>
                  <a:pt x="3230" y="1425"/>
                  <a:pt x="3230" y="1432"/>
                </a:cubicBezTo>
                <a:cubicBezTo>
                  <a:pt x="3230" y="1439"/>
                  <a:pt x="3236" y="1445"/>
                  <a:pt x="3243" y="1445"/>
                </a:cubicBezTo>
                <a:cubicBezTo>
                  <a:pt x="3250" y="1445"/>
                  <a:pt x="3256" y="1439"/>
                  <a:pt x="3256" y="1432"/>
                </a:cubicBezTo>
                <a:cubicBezTo>
                  <a:pt x="3256" y="1425"/>
                  <a:pt x="3250" y="1419"/>
                  <a:pt x="3243" y="1419"/>
                </a:cubicBezTo>
                <a:close/>
                <a:moveTo>
                  <a:pt x="996" y="1484"/>
                </a:moveTo>
                <a:cubicBezTo>
                  <a:pt x="1003" y="1484"/>
                  <a:pt x="1009" y="1478"/>
                  <a:pt x="1009" y="1471"/>
                </a:cubicBezTo>
                <a:cubicBezTo>
                  <a:pt x="1009" y="1464"/>
                  <a:pt x="1003" y="1459"/>
                  <a:pt x="996" y="1459"/>
                </a:cubicBezTo>
                <a:cubicBezTo>
                  <a:pt x="989" y="1459"/>
                  <a:pt x="983" y="1464"/>
                  <a:pt x="983" y="1471"/>
                </a:cubicBezTo>
                <a:cubicBezTo>
                  <a:pt x="983" y="1478"/>
                  <a:pt x="989" y="1484"/>
                  <a:pt x="996" y="1484"/>
                </a:cubicBezTo>
                <a:close/>
                <a:moveTo>
                  <a:pt x="1035" y="1484"/>
                </a:moveTo>
                <a:cubicBezTo>
                  <a:pt x="1042" y="1484"/>
                  <a:pt x="1048" y="1478"/>
                  <a:pt x="1048" y="1471"/>
                </a:cubicBezTo>
                <a:cubicBezTo>
                  <a:pt x="1048" y="1464"/>
                  <a:pt x="1042" y="1459"/>
                  <a:pt x="1035" y="1459"/>
                </a:cubicBezTo>
                <a:cubicBezTo>
                  <a:pt x="1028" y="1459"/>
                  <a:pt x="1023" y="1464"/>
                  <a:pt x="1023" y="1471"/>
                </a:cubicBezTo>
                <a:cubicBezTo>
                  <a:pt x="1023" y="1478"/>
                  <a:pt x="1028" y="1484"/>
                  <a:pt x="1035" y="1484"/>
                </a:cubicBezTo>
                <a:close/>
                <a:moveTo>
                  <a:pt x="1075" y="1484"/>
                </a:moveTo>
                <a:cubicBezTo>
                  <a:pt x="1082" y="1484"/>
                  <a:pt x="1087" y="1478"/>
                  <a:pt x="1087" y="1471"/>
                </a:cubicBezTo>
                <a:cubicBezTo>
                  <a:pt x="1087" y="1464"/>
                  <a:pt x="1082" y="1459"/>
                  <a:pt x="1075" y="1459"/>
                </a:cubicBezTo>
                <a:cubicBezTo>
                  <a:pt x="1068" y="1459"/>
                  <a:pt x="1062" y="1464"/>
                  <a:pt x="1062" y="1471"/>
                </a:cubicBezTo>
                <a:cubicBezTo>
                  <a:pt x="1062" y="1478"/>
                  <a:pt x="1068" y="1484"/>
                  <a:pt x="1075" y="1484"/>
                </a:cubicBezTo>
                <a:close/>
                <a:moveTo>
                  <a:pt x="1114" y="1459"/>
                </a:moveTo>
                <a:cubicBezTo>
                  <a:pt x="1107" y="1459"/>
                  <a:pt x="1101" y="1464"/>
                  <a:pt x="1101" y="1471"/>
                </a:cubicBezTo>
                <a:cubicBezTo>
                  <a:pt x="1101" y="1478"/>
                  <a:pt x="1107" y="1484"/>
                  <a:pt x="1114" y="1484"/>
                </a:cubicBezTo>
                <a:cubicBezTo>
                  <a:pt x="1121" y="1484"/>
                  <a:pt x="1127" y="1478"/>
                  <a:pt x="1127" y="1471"/>
                </a:cubicBezTo>
                <a:cubicBezTo>
                  <a:pt x="1127" y="1464"/>
                  <a:pt x="1121" y="1459"/>
                  <a:pt x="1114" y="1459"/>
                </a:cubicBezTo>
                <a:close/>
                <a:moveTo>
                  <a:pt x="1154" y="1459"/>
                </a:moveTo>
                <a:cubicBezTo>
                  <a:pt x="1146" y="1459"/>
                  <a:pt x="1141" y="1464"/>
                  <a:pt x="1141" y="1471"/>
                </a:cubicBezTo>
                <a:cubicBezTo>
                  <a:pt x="1141" y="1478"/>
                  <a:pt x="1146" y="1484"/>
                  <a:pt x="1154" y="1484"/>
                </a:cubicBezTo>
                <a:cubicBezTo>
                  <a:pt x="1161" y="1484"/>
                  <a:pt x="1166" y="1478"/>
                  <a:pt x="1166" y="1471"/>
                </a:cubicBezTo>
                <a:cubicBezTo>
                  <a:pt x="1166" y="1464"/>
                  <a:pt x="1161" y="1459"/>
                  <a:pt x="1154" y="1459"/>
                </a:cubicBezTo>
                <a:close/>
                <a:moveTo>
                  <a:pt x="1903" y="1459"/>
                </a:moveTo>
                <a:cubicBezTo>
                  <a:pt x="1896" y="1459"/>
                  <a:pt x="1890" y="1464"/>
                  <a:pt x="1890" y="1471"/>
                </a:cubicBezTo>
                <a:cubicBezTo>
                  <a:pt x="1890" y="1478"/>
                  <a:pt x="1896" y="1484"/>
                  <a:pt x="1903" y="1484"/>
                </a:cubicBezTo>
                <a:cubicBezTo>
                  <a:pt x="1910" y="1484"/>
                  <a:pt x="1915" y="1478"/>
                  <a:pt x="1915" y="1471"/>
                </a:cubicBezTo>
                <a:cubicBezTo>
                  <a:pt x="1915" y="1464"/>
                  <a:pt x="1910" y="1459"/>
                  <a:pt x="1903" y="1459"/>
                </a:cubicBezTo>
                <a:close/>
                <a:moveTo>
                  <a:pt x="1942" y="1459"/>
                </a:moveTo>
                <a:cubicBezTo>
                  <a:pt x="1935" y="1459"/>
                  <a:pt x="1929" y="1464"/>
                  <a:pt x="1929" y="1471"/>
                </a:cubicBezTo>
                <a:cubicBezTo>
                  <a:pt x="1929" y="1478"/>
                  <a:pt x="1935" y="1484"/>
                  <a:pt x="1942" y="1484"/>
                </a:cubicBezTo>
                <a:cubicBezTo>
                  <a:pt x="1949" y="1484"/>
                  <a:pt x="1955" y="1478"/>
                  <a:pt x="1955" y="1471"/>
                </a:cubicBezTo>
                <a:cubicBezTo>
                  <a:pt x="1955" y="1464"/>
                  <a:pt x="1949" y="1459"/>
                  <a:pt x="1942" y="1459"/>
                </a:cubicBezTo>
                <a:close/>
                <a:moveTo>
                  <a:pt x="1981" y="1459"/>
                </a:moveTo>
                <a:cubicBezTo>
                  <a:pt x="1974" y="1459"/>
                  <a:pt x="1969" y="1464"/>
                  <a:pt x="1969" y="1471"/>
                </a:cubicBezTo>
                <a:cubicBezTo>
                  <a:pt x="1969" y="1478"/>
                  <a:pt x="1974" y="1484"/>
                  <a:pt x="1981" y="1484"/>
                </a:cubicBezTo>
                <a:cubicBezTo>
                  <a:pt x="1988" y="1484"/>
                  <a:pt x="1994" y="1478"/>
                  <a:pt x="1994" y="1471"/>
                </a:cubicBezTo>
                <a:cubicBezTo>
                  <a:pt x="1994" y="1464"/>
                  <a:pt x="1988" y="1459"/>
                  <a:pt x="1981" y="1459"/>
                </a:cubicBezTo>
                <a:close/>
                <a:moveTo>
                  <a:pt x="2888" y="1459"/>
                </a:moveTo>
                <a:cubicBezTo>
                  <a:pt x="2881" y="1459"/>
                  <a:pt x="2875" y="1464"/>
                  <a:pt x="2875" y="1471"/>
                </a:cubicBezTo>
                <a:cubicBezTo>
                  <a:pt x="2875" y="1478"/>
                  <a:pt x="2881" y="1484"/>
                  <a:pt x="2888" y="1484"/>
                </a:cubicBezTo>
                <a:cubicBezTo>
                  <a:pt x="2895" y="1484"/>
                  <a:pt x="2901" y="1478"/>
                  <a:pt x="2901" y="1471"/>
                </a:cubicBezTo>
                <a:cubicBezTo>
                  <a:pt x="2901" y="1464"/>
                  <a:pt x="2895" y="1459"/>
                  <a:pt x="2888" y="1459"/>
                </a:cubicBezTo>
                <a:close/>
                <a:moveTo>
                  <a:pt x="2928" y="1459"/>
                </a:moveTo>
                <a:cubicBezTo>
                  <a:pt x="2921" y="1459"/>
                  <a:pt x="2915" y="1464"/>
                  <a:pt x="2915" y="1471"/>
                </a:cubicBezTo>
                <a:cubicBezTo>
                  <a:pt x="2915" y="1478"/>
                  <a:pt x="2921" y="1484"/>
                  <a:pt x="2928" y="1484"/>
                </a:cubicBezTo>
                <a:cubicBezTo>
                  <a:pt x="2935" y="1484"/>
                  <a:pt x="2940" y="1478"/>
                  <a:pt x="2940" y="1471"/>
                </a:cubicBezTo>
                <a:cubicBezTo>
                  <a:pt x="2940" y="1464"/>
                  <a:pt x="2935" y="1459"/>
                  <a:pt x="2928" y="1459"/>
                </a:cubicBezTo>
                <a:close/>
                <a:moveTo>
                  <a:pt x="2967" y="1459"/>
                </a:moveTo>
                <a:cubicBezTo>
                  <a:pt x="2960" y="1459"/>
                  <a:pt x="2954" y="1464"/>
                  <a:pt x="2954" y="1471"/>
                </a:cubicBezTo>
                <a:cubicBezTo>
                  <a:pt x="2954" y="1478"/>
                  <a:pt x="2960" y="1484"/>
                  <a:pt x="2967" y="1484"/>
                </a:cubicBezTo>
                <a:cubicBezTo>
                  <a:pt x="2974" y="1484"/>
                  <a:pt x="2980" y="1478"/>
                  <a:pt x="2980" y="1471"/>
                </a:cubicBezTo>
                <a:cubicBezTo>
                  <a:pt x="2980" y="1464"/>
                  <a:pt x="2974" y="1459"/>
                  <a:pt x="2967" y="1459"/>
                </a:cubicBezTo>
                <a:close/>
                <a:moveTo>
                  <a:pt x="3085" y="1459"/>
                </a:moveTo>
                <a:cubicBezTo>
                  <a:pt x="3078" y="1459"/>
                  <a:pt x="3073" y="1464"/>
                  <a:pt x="3073" y="1471"/>
                </a:cubicBezTo>
                <a:cubicBezTo>
                  <a:pt x="3073" y="1478"/>
                  <a:pt x="3078" y="1484"/>
                  <a:pt x="3085" y="1484"/>
                </a:cubicBezTo>
                <a:cubicBezTo>
                  <a:pt x="3092" y="1484"/>
                  <a:pt x="3098" y="1478"/>
                  <a:pt x="3098" y="1471"/>
                </a:cubicBezTo>
                <a:cubicBezTo>
                  <a:pt x="3098" y="1464"/>
                  <a:pt x="3092" y="1459"/>
                  <a:pt x="3085" y="1459"/>
                </a:cubicBezTo>
                <a:close/>
                <a:moveTo>
                  <a:pt x="3125" y="1459"/>
                </a:moveTo>
                <a:cubicBezTo>
                  <a:pt x="3118" y="1459"/>
                  <a:pt x="3112" y="1464"/>
                  <a:pt x="3112" y="1471"/>
                </a:cubicBezTo>
                <a:cubicBezTo>
                  <a:pt x="3112" y="1478"/>
                  <a:pt x="3118" y="1484"/>
                  <a:pt x="3125" y="1484"/>
                </a:cubicBezTo>
                <a:cubicBezTo>
                  <a:pt x="3132" y="1484"/>
                  <a:pt x="3137" y="1478"/>
                  <a:pt x="3137" y="1471"/>
                </a:cubicBezTo>
                <a:cubicBezTo>
                  <a:pt x="3137" y="1464"/>
                  <a:pt x="3132" y="1459"/>
                  <a:pt x="3125" y="1459"/>
                </a:cubicBezTo>
                <a:close/>
                <a:moveTo>
                  <a:pt x="3164" y="1459"/>
                </a:moveTo>
                <a:cubicBezTo>
                  <a:pt x="3157" y="1459"/>
                  <a:pt x="3151" y="1464"/>
                  <a:pt x="3151" y="1471"/>
                </a:cubicBezTo>
                <a:cubicBezTo>
                  <a:pt x="3151" y="1478"/>
                  <a:pt x="3157" y="1484"/>
                  <a:pt x="3164" y="1484"/>
                </a:cubicBezTo>
                <a:cubicBezTo>
                  <a:pt x="3171" y="1484"/>
                  <a:pt x="3177" y="1478"/>
                  <a:pt x="3177" y="1471"/>
                </a:cubicBezTo>
                <a:cubicBezTo>
                  <a:pt x="3177" y="1464"/>
                  <a:pt x="3171" y="1459"/>
                  <a:pt x="3164" y="1459"/>
                </a:cubicBezTo>
                <a:close/>
                <a:moveTo>
                  <a:pt x="3204" y="1459"/>
                </a:moveTo>
                <a:cubicBezTo>
                  <a:pt x="3197" y="1459"/>
                  <a:pt x="3191" y="1464"/>
                  <a:pt x="3191" y="1471"/>
                </a:cubicBezTo>
                <a:cubicBezTo>
                  <a:pt x="3191" y="1478"/>
                  <a:pt x="3197" y="1484"/>
                  <a:pt x="3204" y="1484"/>
                </a:cubicBezTo>
                <a:cubicBezTo>
                  <a:pt x="3211" y="1484"/>
                  <a:pt x="3216" y="1478"/>
                  <a:pt x="3216" y="1471"/>
                </a:cubicBezTo>
                <a:cubicBezTo>
                  <a:pt x="3216" y="1464"/>
                  <a:pt x="3211" y="1459"/>
                  <a:pt x="3204" y="1459"/>
                </a:cubicBezTo>
                <a:close/>
                <a:moveTo>
                  <a:pt x="3243" y="1466"/>
                </a:moveTo>
                <a:cubicBezTo>
                  <a:pt x="3240" y="1466"/>
                  <a:pt x="3238" y="1469"/>
                  <a:pt x="3238" y="1471"/>
                </a:cubicBezTo>
                <a:cubicBezTo>
                  <a:pt x="3238" y="1474"/>
                  <a:pt x="3240" y="1476"/>
                  <a:pt x="3243" y="1476"/>
                </a:cubicBezTo>
                <a:cubicBezTo>
                  <a:pt x="3246" y="1476"/>
                  <a:pt x="3248" y="1474"/>
                  <a:pt x="3248" y="1471"/>
                </a:cubicBezTo>
                <a:cubicBezTo>
                  <a:pt x="3248" y="1469"/>
                  <a:pt x="3246" y="1466"/>
                  <a:pt x="3243" y="1466"/>
                </a:cubicBezTo>
                <a:close/>
                <a:moveTo>
                  <a:pt x="996" y="1498"/>
                </a:moveTo>
                <a:cubicBezTo>
                  <a:pt x="989" y="1498"/>
                  <a:pt x="983" y="1504"/>
                  <a:pt x="983" y="1511"/>
                </a:cubicBezTo>
                <a:cubicBezTo>
                  <a:pt x="983" y="1518"/>
                  <a:pt x="989" y="1524"/>
                  <a:pt x="996" y="1524"/>
                </a:cubicBezTo>
                <a:cubicBezTo>
                  <a:pt x="1003" y="1524"/>
                  <a:pt x="1009" y="1518"/>
                  <a:pt x="1009" y="1511"/>
                </a:cubicBezTo>
                <a:cubicBezTo>
                  <a:pt x="1009" y="1504"/>
                  <a:pt x="1003" y="1498"/>
                  <a:pt x="996" y="1498"/>
                </a:cubicBezTo>
                <a:close/>
                <a:moveTo>
                  <a:pt x="1035" y="1498"/>
                </a:moveTo>
                <a:cubicBezTo>
                  <a:pt x="1028" y="1498"/>
                  <a:pt x="1023" y="1504"/>
                  <a:pt x="1023" y="1511"/>
                </a:cubicBezTo>
                <a:cubicBezTo>
                  <a:pt x="1023" y="1518"/>
                  <a:pt x="1028" y="1524"/>
                  <a:pt x="1035" y="1524"/>
                </a:cubicBezTo>
                <a:cubicBezTo>
                  <a:pt x="1042" y="1524"/>
                  <a:pt x="1048" y="1518"/>
                  <a:pt x="1048" y="1511"/>
                </a:cubicBezTo>
                <a:cubicBezTo>
                  <a:pt x="1048" y="1504"/>
                  <a:pt x="1042" y="1498"/>
                  <a:pt x="1035" y="1498"/>
                </a:cubicBezTo>
                <a:close/>
                <a:moveTo>
                  <a:pt x="1075" y="1498"/>
                </a:moveTo>
                <a:cubicBezTo>
                  <a:pt x="1068" y="1498"/>
                  <a:pt x="1062" y="1504"/>
                  <a:pt x="1062" y="1511"/>
                </a:cubicBezTo>
                <a:cubicBezTo>
                  <a:pt x="1062" y="1518"/>
                  <a:pt x="1068" y="1524"/>
                  <a:pt x="1075" y="1524"/>
                </a:cubicBezTo>
                <a:cubicBezTo>
                  <a:pt x="1082" y="1524"/>
                  <a:pt x="1087" y="1518"/>
                  <a:pt x="1087" y="1511"/>
                </a:cubicBezTo>
                <a:cubicBezTo>
                  <a:pt x="1087" y="1504"/>
                  <a:pt x="1082" y="1498"/>
                  <a:pt x="1075" y="1498"/>
                </a:cubicBezTo>
                <a:close/>
                <a:moveTo>
                  <a:pt x="3085" y="1498"/>
                </a:moveTo>
                <a:cubicBezTo>
                  <a:pt x="3078" y="1498"/>
                  <a:pt x="3073" y="1504"/>
                  <a:pt x="3073" y="1511"/>
                </a:cubicBezTo>
                <a:cubicBezTo>
                  <a:pt x="3073" y="1518"/>
                  <a:pt x="3078" y="1524"/>
                  <a:pt x="3085" y="1524"/>
                </a:cubicBezTo>
                <a:cubicBezTo>
                  <a:pt x="3092" y="1524"/>
                  <a:pt x="3098" y="1518"/>
                  <a:pt x="3098" y="1511"/>
                </a:cubicBezTo>
                <a:cubicBezTo>
                  <a:pt x="3098" y="1504"/>
                  <a:pt x="3092" y="1498"/>
                  <a:pt x="3085" y="1498"/>
                </a:cubicBezTo>
                <a:close/>
                <a:moveTo>
                  <a:pt x="3125" y="1498"/>
                </a:moveTo>
                <a:cubicBezTo>
                  <a:pt x="3118" y="1498"/>
                  <a:pt x="3112" y="1504"/>
                  <a:pt x="3112" y="1511"/>
                </a:cubicBezTo>
                <a:cubicBezTo>
                  <a:pt x="3112" y="1518"/>
                  <a:pt x="3118" y="1524"/>
                  <a:pt x="3125" y="1524"/>
                </a:cubicBezTo>
                <a:cubicBezTo>
                  <a:pt x="3132" y="1524"/>
                  <a:pt x="3137" y="1518"/>
                  <a:pt x="3137" y="1511"/>
                </a:cubicBezTo>
                <a:cubicBezTo>
                  <a:pt x="3137" y="1504"/>
                  <a:pt x="3132" y="1498"/>
                  <a:pt x="3125" y="1498"/>
                </a:cubicBezTo>
                <a:close/>
                <a:moveTo>
                  <a:pt x="3164" y="1498"/>
                </a:moveTo>
                <a:cubicBezTo>
                  <a:pt x="3157" y="1498"/>
                  <a:pt x="3151" y="1504"/>
                  <a:pt x="3151" y="1511"/>
                </a:cubicBezTo>
                <a:cubicBezTo>
                  <a:pt x="3151" y="1518"/>
                  <a:pt x="3157" y="1524"/>
                  <a:pt x="3164" y="1524"/>
                </a:cubicBezTo>
                <a:cubicBezTo>
                  <a:pt x="3171" y="1524"/>
                  <a:pt x="3177" y="1518"/>
                  <a:pt x="3177" y="1511"/>
                </a:cubicBezTo>
                <a:cubicBezTo>
                  <a:pt x="3177" y="1504"/>
                  <a:pt x="3171" y="1498"/>
                  <a:pt x="3164" y="1498"/>
                </a:cubicBezTo>
                <a:close/>
                <a:moveTo>
                  <a:pt x="3204" y="1498"/>
                </a:moveTo>
                <a:cubicBezTo>
                  <a:pt x="3197" y="1498"/>
                  <a:pt x="3191" y="1504"/>
                  <a:pt x="3191" y="1511"/>
                </a:cubicBezTo>
                <a:cubicBezTo>
                  <a:pt x="3191" y="1518"/>
                  <a:pt x="3197" y="1524"/>
                  <a:pt x="3204" y="1524"/>
                </a:cubicBezTo>
                <a:cubicBezTo>
                  <a:pt x="3211" y="1524"/>
                  <a:pt x="3216" y="1518"/>
                  <a:pt x="3216" y="1511"/>
                </a:cubicBezTo>
                <a:cubicBezTo>
                  <a:pt x="3216" y="1504"/>
                  <a:pt x="3211" y="1498"/>
                  <a:pt x="3204" y="1498"/>
                </a:cubicBezTo>
                <a:close/>
                <a:moveTo>
                  <a:pt x="956" y="1537"/>
                </a:moveTo>
                <a:cubicBezTo>
                  <a:pt x="949" y="1537"/>
                  <a:pt x="944" y="1543"/>
                  <a:pt x="944" y="1550"/>
                </a:cubicBezTo>
                <a:cubicBezTo>
                  <a:pt x="944" y="1557"/>
                  <a:pt x="949" y="1563"/>
                  <a:pt x="956" y="1563"/>
                </a:cubicBezTo>
                <a:cubicBezTo>
                  <a:pt x="963" y="1563"/>
                  <a:pt x="969" y="1557"/>
                  <a:pt x="969" y="1550"/>
                </a:cubicBezTo>
                <a:cubicBezTo>
                  <a:pt x="969" y="1543"/>
                  <a:pt x="963" y="1537"/>
                  <a:pt x="956" y="1537"/>
                </a:cubicBezTo>
                <a:close/>
                <a:moveTo>
                  <a:pt x="996" y="1537"/>
                </a:moveTo>
                <a:cubicBezTo>
                  <a:pt x="989" y="1537"/>
                  <a:pt x="983" y="1543"/>
                  <a:pt x="983" y="1550"/>
                </a:cubicBezTo>
                <a:cubicBezTo>
                  <a:pt x="983" y="1557"/>
                  <a:pt x="989" y="1563"/>
                  <a:pt x="996" y="1563"/>
                </a:cubicBezTo>
                <a:cubicBezTo>
                  <a:pt x="1003" y="1563"/>
                  <a:pt x="1009" y="1557"/>
                  <a:pt x="1009" y="1550"/>
                </a:cubicBezTo>
                <a:cubicBezTo>
                  <a:pt x="1009" y="1543"/>
                  <a:pt x="1003" y="1537"/>
                  <a:pt x="996" y="1537"/>
                </a:cubicBezTo>
                <a:close/>
                <a:moveTo>
                  <a:pt x="1035" y="1537"/>
                </a:moveTo>
                <a:cubicBezTo>
                  <a:pt x="1028" y="1537"/>
                  <a:pt x="1023" y="1543"/>
                  <a:pt x="1023" y="1550"/>
                </a:cubicBezTo>
                <a:cubicBezTo>
                  <a:pt x="1023" y="1557"/>
                  <a:pt x="1028" y="1563"/>
                  <a:pt x="1035" y="1563"/>
                </a:cubicBezTo>
                <a:cubicBezTo>
                  <a:pt x="1042" y="1563"/>
                  <a:pt x="1048" y="1557"/>
                  <a:pt x="1048" y="1550"/>
                </a:cubicBezTo>
                <a:cubicBezTo>
                  <a:pt x="1048" y="1543"/>
                  <a:pt x="1042" y="1537"/>
                  <a:pt x="1035" y="1537"/>
                </a:cubicBezTo>
                <a:close/>
                <a:moveTo>
                  <a:pt x="3480" y="1537"/>
                </a:moveTo>
                <a:cubicBezTo>
                  <a:pt x="3473" y="1537"/>
                  <a:pt x="3467" y="1543"/>
                  <a:pt x="3467" y="1550"/>
                </a:cubicBezTo>
                <a:cubicBezTo>
                  <a:pt x="3467" y="1557"/>
                  <a:pt x="3473" y="1563"/>
                  <a:pt x="3480" y="1563"/>
                </a:cubicBezTo>
                <a:cubicBezTo>
                  <a:pt x="3487" y="1563"/>
                  <a:pt x="3492" y="1557"/>
                  <a:pt x="3492" y="1550"/>
                </a:cubicBezTo>
                <a:cubicBezTo>
                  <a:pt x="3492" y="1543"/>
                  <a:pt x="3487" y="1537"/>
                  <a:pt x="3480" y="1537"/>
                </a:cubicBezTo>
                <a:close/>
                <a:moveTo>
                  <a:pt x="965" y="1590"/>
                </a:moveTo>
                <a:cubicBezTo>
                  <a:pt x="965" y="1585"/>
                  <a:pt x="961" y="1581"/>
                  <a:pt x="956" y="1581"/>
                </a:cubicBezTo>
                <a:cubicBezTo>
                  <a:pt x="952" y="1581"/>
                  <a:pt x="948" y="1585"/>
                  <a:pt x="948" y="1590"/>
                </a:cubicBezTo>
                <a:cubicBezTo>
                  <a:pt x="948" y="1594"/>
                  <a:pt x="952" y="1598"/>
                  <a:pt x="956" y="1598"/>
                </a:cubicBezTo>
                <a:cubicBezTo>
                  <a:pt x="961" y="1598"/>
                  <a:pt x="965" y="1594"/>
                  <a:pt x="965" y="1590"/>
                </a:cubicBezTo>
                <a:close/>
                <a:moveTo>
                  <a:pt x="996" y="1577"/>
                </a:moveTo>
                <a:cubicBezTo>
                  <a:pt x="989" y="1577"/>
                  <a:pt x="983" y="1583"/>
                  <a:pt x="983" y="1590"/>
                </a:cubicBezTo>
                <a:cubicBezTo>
                  <a:pt x="983" y="1597"/>
                  <a:pt x="989" y="1602"/>
                  <a:pt x="996" y="1602"/>
                </a:cubicBezTo>
                <a:cubicBezTo>
                  <a:pt x="1003" y="1602"/>
                  <a:pt x="1009" y="1597"/>
                  <a:pt x="1009" y="1590"/>
                </a:cubicBezTo>
                <a:cubicBezTo>
                  <a:pt x="1009" y="1583"/>
                  <a:pt x="1003" y="1577"/>
                  <a:pt x="996" y="1577"/>
                </a:cubicBezTo>
                <a:close/>
                <a:moveTo>
                  <a:pt x="1035" y="1577"/>
                </a:moveTo>
                <a:cubicBezTo>
                  <a:pt x="1028" y="1577"/>
                  <a:pt x="1023" y="1583"/>
                  <a:pt x="1023" y="1590"/>
                </a:cubicBezTo>
                <a:cubicBezTo>
                  <a:pt x="1023" y="1597"/>
                  <a:pt x="1028" y="1602"/>
                  <a:pt x="1035" y="1602"/>
                </a:cubicBezTo>
                <a:cubicBezTo>
                  <a:pt x="1042" y="1602"/>
                  <a:pt x="1048" y="1597"/>
                  <a:pt x="1048" y="1590"/>
                </a:cubicBezTo>
                <a:cubicBezTo>
                  <a:pt x="1048" y="1583"/>
                  <a:pt x="1042" y="1577"/>
                  <a:pt x="1035" y="1577"/>
                </a:cubicBezTo>
                <a:close/>
                <a:moveTo>
                  <a:pt x="3440" y="1577"/>
                </a:moveTo>
                <a:cubicBezTo>
                  <a:pt x="3433" y="1577"/>
                  <a:pt x="3427" y="1583"/>
                  <a:pt x="3427" y="1590"/>
                </a:cubicBezTo>
                <a:cubicBezTo>
                  <a:pt x="3427" y="1597"/>
                  <a:pt x="3433" y="1602"/>
                  <a:pt x="3440" y="1602"/>
                </a:cubicBezTo>
                <a:cubicBezTo>
                  <a:pt x="3447" y="1602"/>
                  <a:pt x="3453" y="1597"/>
                  <a:pt x="3453" y="1590"/>
                </a:cubicBezTo>
                <a:cubicBezTo>
                  <a:pt x="3453" y="1583"/>
                  <a:pt x="3447" y="1577"/>
                  <a:pt x="3440" y="1577"/>
                </a:cubicBezTo>
                <a:close/>
                <a:moveTo>
                  <a:pt x="944" y="1629"/>
                </a:moveTo>
                <a:cubicBezTo>
                  <a:pt x="944" y="1636"/>
                  <a:pt x="949" y="1642"/>
                  <a:pt x="956" y="1642"/>
                </a:cubicBezTo>
                <a:cubicBezTo>
                  <a:pt x="963" y="1642"/>
                  <a:pt x="969" y="1636"/>
                  <a:pt x="969" y="1629"/>
                </a:cubicBezTo>
                <a:cubicBezTo>
                  <a:pt x="969" y="1622"/>
                  <a:pt x="963" y="1616"/>
                  <a:pt x="956" y="1616"/>
                </a:cubicBezTo>
                <a:cubicBezTo>
                  <a:pt x="949" y="1616"/>
                  <a:pt x="944" y="1622"/>
                  <a:pt x="944" y="1629"/>
                </a:cubicBezTo>
                <a:close/>
                <a:moveTo>
                  <a:pt x="996" y="1616"/>
                </a:moveTo>
                <a:cubicBezTo>
                  <a:pt x="989" y="1616"/>
                  <a:pt x="983" y="1622"/>
                  <a:pt x="983" y="1629"/>
                </a:cubicBezTo>
                <a:cubicBezTo>
                  <a:pt x="983" y="1636"/>
                  <a:pt x="989" y="1642"/>
                  <a:pt x="996" y="1642"/>
                </a:cubicBezTo>
                <a:cubicBezTo>
                  <a:pt x="1003" y="1642"/>
                  <a:pt x="1009" y="1636"/>
                  <a:pt x="1009" y="1629"/>
                </a:cubicBezTo>
                <a:cubicBezTo>
                  <a:pt x="1009" y="1622"/>
                  <a:pt x="1003" y="1616"/>
                  <a:pt x="996" y="1616"/>
                </a:cubicBezTo>
                <a:close/>
                <a:moveTo>
                  <a:pt x="3401" y="1616"/>
                </a:moveTo>
                <a:cubicBezTo>
                  <a:pt x="3394" y="1616"/>
                  <a:pt x="3388" y="1622"/>
                  <a:pt x="3388" y="1629"/>
                </a:cubicBezTo>
                <a:cubicBezTo>
                  <a:pt x="3388" y="1636"/>
                  <a:pt x="3394" y="1642"/>
                  <a:pt x="3401" y="1642"/>
                </a:cubicBezTo>
                <a:cubicBezTo>
                  <a:pt x="3408" y="1642"/>
                  <a:pt x="3413" y="1636"/>
                  <a:pt x="3413" y="1629"/>
                </a:cubicBezTo>
                <a:cubicBezTo>
                  <a:pt x="3413" y="1622"/>
                  <a:pt x="3408" y="1616"/>
                  <a:pt x="3401" y="1616"/>
                </a:cubicBezTo>
                <a:close/>
                <a:moveTo>
                  <a:pt x="956" y="1656"/>
                </a:moveTo>
                <a:cubicBezTo>
                  <a:pt x="949" y="1656"/>
                  <a:pt x="944" y="1661"/>
                  <a:pt x="944" y="1668"/>
                </a:cubicBezTo>
                <a:cubicBezTo>
                  <a:pt x="944" y="1676"/>
                  <a:pt x="949" y="1681"/>
                  <a:pt x="956" y="1681"/>
                </a:cubicBezTo>
                <a:cubicBezTo>
                  <a:pt x="963" y="1681"/>
                  <a:pt x="969" y="1676"/>
                  <a:pt x="969" y="1668"/>
                </a:cubicBezTo>
                <a:cubicBezTo>
                  <a:pt x="969" y="1661"/>
                  <a:pt x="963" y="1656"/>
                  <a:pt x="956" y="1656"/>
                </a:cubicBezTo>
                <a:close/>
                <a:moveTo>
                  <a:pt x="996" y="1656"/>
                </a:moveTo>
                <a:cubicBezTo>
                  <a:pt x="989" y="1656"/>
                  <a:pt x="983" y="1661"/>
                  <a:pt x="983" y="1668"/>
                </a:cubicBezTo>
                <a:cubicBezTo>
                  <a:pt x="983" y="1676"/>
                  <a:pt x="989" y="1681"/>
                  <a:pt x="996" y="1681"/>
                </a:cubicBezTo>
                <a:cubicBezTo>
                  <a:pt x="1003" y="1681"/>
                  <a:pt x="1009" y="1676"/>
                  <a:pt x="1009" y="1668"/>
                </a:cubicBezTo>
                <a:cubicBezTo>
                  <a:pt x="1009" y="1661"/>
                  <a:pt x="1003" y="1656"/>
                  <a:pt x="996" y="1656"/>
                </a:cubicBezTo>
                <a:close/>
                <a:moveTo>
                  <a:pt x="956" y="1696"/>
                </a:moveTo>
                <a:cubicBezTo>
                  <a:pt x="950" y="1696"/>
                  <a:pt x="945" y="1702"/>
                  <a:pt x="945" y="1708"/>
                </a:cubicBezTo>
                <a:cubicBezTo>
                  <a:pt x="945" y="1714"/>
                  <a:pt x="950" y="1719"/>
                  <a:pt x="956" y="1719"/>
                </a:cubicBezTo>
                <a:cubicBezTo>
                  <a:pt x="963" y="1719"/>
                  <a:pt x="968" y="1714"/>
                  <a:pt x="968" y="1708"/>
                </a:cubicBezTo>
                <a:cubicBezTo>
                  <a:pt x="968" y="1702"/>
                  <a:pt x="963" y="1696"/>
                  <a:pt x="956" y="1696"/>
                </a:cubicBezTo>
                <a:close/>
                <a:moveTo>
                  <a:pt x="996" y="1719"/>
                </a:moveTo>
                <a:cubicBezTo>
                  <a:pt x="1002" y="1719"/>
                  <a:pt x="1007" y="1714"/>
                  <a:pt x="1007" y="1708"/>
                </a:cubicBezTo>
                <a:cubicBezTo>
                  <a:pt x="1007" y="1702"/>
                  <a:pt x="1002" y="1697"/>
                  <a:pt x="996" y="1697"/>
                </a:cubicBezTo>
                <a:cubicBezTo>
                  <a:pt x="990" y="1697"/>
                  <a:pt x="985" y="1702"/>
                  <a:pt x="985" y="1708"/>
                </a:cubicBezTo>
                <a:cubicBezTo>
                  <a:pt x="985" y="1714"/>
                  <a:pt x="990" y="1719"/>
                  <a:pt x="996" y="1719"/>
                </a:cubicBezTo>
                <a:close/>
                <a:moveTo>
                  <a:pt x="996" y="1735"/>
                </a:moveTo>
                <a:cubicBezTo>
                  <a:pt x="989" y="1735"/>
                  <a:pt x="983" y="1740"/>
                  <a:pt x="983" y="1747"/>
                </a:cubicBezTo>
                <a:cubicBezTo>
                  <a:pt x="983" y="1754"/>
                  <a:pt x="989" y="1760"/>
                  <a:pt x="996" y="1760"/>
                </a:cubicBezTo>
                <a:cubicBezTo>
                  <a:pt x="1003" y="1760"/>
                  <a:pt x="1009" y="1754"/>
                  <a:pt x="1009" y="1747"/>
                </a:cubicBezTo>
                <a:cubicBezTo>
                  <a:pt x="1009" y="1740"/>
                  <a:pt x="1003" y="1735"/>
                  <a:pt x="996" y="1735"/>
                </a:cubicBezTo>
                <a:close/>
              </a:path>
            </a:pathLst>
          </a:custGeom>
          <a:solidFill>
            <a:schemeClr val="bg1">
              <a:lumMod val="85000"/>
              <a:alpha val="25000"/>
            </a:schemeClr>
          </a:solidFill>
          <a:ln>
            <a:noFill/>
          </a:ln>
        </p:spPr>
        <p:txBody>
          <a:bodyPr anchor="ctr" bIns="45720" lIns="91440" rIns="91440" tIns="45720" wrap="square">
            <a:normAutofit/>
          </a:body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0" name="îṡlïḑè">
            <a:extLst>
              <a:ext uri="{FF2B5EF4-FFF2-40B4-BE49-F238E27FC236}">
                <a16:creationId xmlns:a16="http://schemas.microsoft.com/office/drawing/2014/main" id="{5DD9C72B-B30A-40D2-A6E0-6340B3A90AFD}"/>
              </a:ext>
            </a:extLst>
          </p:cNvPr>
          <p:cNvSpPr txBox="1"/>
          <p:nvPr/>
        </p:nvSpPr>
        <p:spPr>
          <a:xfrm>
            <a:off x="673099" y="1514348"/>
            <a:ext cx="10845800" cy="581926"/>
          </a:xfrm>
          <a:prstGeom prst="rect">
            <a:avLst/>
          </a:prstGeom>
          <a:noFill/>
          <a:ln>
            <a:noFill/>
          </a:ln>
        </p:spPr>
        <p:txBody>
          <a:bodyPr anchor="ctr" anchorCtr="0" bIns="45720" lIns="91440" rIns="91440" tIns="45720" wrap="square">
            <a:normAutofit/>
          </a:bodyPr>
          <a:lstStyle/>
          <a:p>
            <a:pPr algn="ctr" defTabSz="913765" lvl="0">
              <a:buSzPct val="25000"/>
              <a:defRPr/>
            </a:pPr>
            <a:r>
              <a:rPr altLang="en-US" b="1" lang="zh-CN" sz="3200">
                <a:solidFill>
                  <a:srgbClr val="8CB734"/>
                </a:solidFill>
                <a:latin charset="-122" panose="020b0503020204020204" pitchFamily="34" typeface="微软雅黑"/>
                <a:ea charset="-122" panose="020b0503020204020204" pitchFamily="34" typeface="微软雅黑"/>
              </a:rPr>
              <a:t>输入你需要的文本内容</a:t>
            </a:r>
          </a:p>
        </p:txBody>
      </p:sp>
      <p:sp>
        <p:nvSpPr>
          <p:cNvPr id="11" name="îs1îďê">
            <a:extLst>
              <a:ext uri="{FF2B5EF4-FFF2-40B4-BE49-F238E27FC236}">
                <a16:creationId xmlns:a16="http://schemas.microsoft.com/office/drawing/2014/main" id="{96468B87-6E62-49F6-8C20-843DBCA29FCA}"/>
              </a:ext>
            </a:extLst>
          </p:cNvPr>
          <p:cNvSpPr txBox="1"/>
          <p:nvPr/>
        </p:nvSpPr>
        <p:spPr>
          <a:xfrm>
            <a:off x="673101" y="2096274"/>
            <a:ext cx="10845796" cy="594483"/>
          </a:xfrm>
          <a:prstGeom prst="rect">
            <a:avLst/>
          </a:prstGeom>
          <a:noFill/>
          <a:ln>
            <a:noFill/>
          </a:ln>
        </p:spPr>
        <p:txBody>
          <a:bodyPr anchor="t" anchorCtr="0" bIns="45720" lIns="91440" rIns="91440" tIns="45720" wrap="square">
            <a:normAutofit/>
          </a:bodyPr>
          <a:lstStyle/>
          <a:p>
            <a:pPr algn="ctr" defTabSz="913765" lvl="0">
              <a:lnSpc>
                <a:spcPct val="150000"/>
              </a:lnSpc>
              <a:buSzPct val="25000"/>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a:p>
            <a:pPr algn="ctr" defTabSz="913765" lvl="0">
              <a:lnSpc>
                <a:spcPct val="150000"/>
              </a:lnSpc>
              <a:buSzPct val="25000"/>
              <a:defRPr/>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grpSp>
        <p:nvGrpSpPr>
          <p:cNvPr id="12" name="ïṣḷiḍè">
            <a:extLst>
              <a:ext uri="{FF2B5EF4-FFF2-40B4-BE49-F238E27FC236}">
                <a16:creationId xmlns:a16="http://schemas.microsoft.com/office/drawing/2014/main" id="{6BE6653B-5485-4B01-9904-A1631CC67195}"/>
              </a:ext>
            </a:extLst>
          </p:cNvPr>
          <p:cNvGrpSpPr/>
          <p:nvPr/>
        </p:nvGrpSpPr>
        <p:grpSpPr>
          <a:xfrm>
            <a:off x="1592023" y="3499914"/>
            <a:ext cx="9007951" cy="2152700"/>
            <a:chOff x="1592023" y="3115866"/>
            <a:chExt cx="9007951" cy="2152700"/>
          </a:xfrm>
        </p:grpSpPr>
        <p:sp>
          <p:nvSpPr>
            <p:cNvPr id="13" name="ïs1îḓe">
              <a:extLst>
                <a:ext uri="{FF2B5EF4-FFF2-40B4-BE49-F238E27FC236}">
                  <a16:creationId xmlns:a16="http://schemas.microsoft.com/office/drawing/2014/main" id="{57528806-5CCA-4CDF-B41F-A1FBDD3331BB}"/>
                </a:ext>
              </a:extLst>
            </p:cNvPr>
            <p:cNvSpPr/>
            <p:nvPr/>
          </p:nvSpPr>
          <p:spPr>
            <a:xfrm>
              <a:off x="2337478" y="3171209"/>
              <a:ext cx="608819" cy="498088"/>
            </a:xfrm>
            <a:custGeom>
              <a:cxnLst>
                <a:cxn ang="0">
                  <a:pos x="wd2" y="hd2"/>
                </a:cxn>
                <a:cxn ang="5400000">
                  <a:pos x="wd2" y="hd2"/>
                </a:cxn>
                <a:cxn ang="10800000">
                  <a:pos x="wd2" y="hd2"/>
                </a:cxn>
                <a:cxn ang="16200000">
                  <a:pos x="wd2" y="hd2"/>
                </a:cxn>
              </a:cxnLst>
              <a:rect b="b" l="0" r="r" t="0"/>
              <a:pathLst>
                <a:path extrusionOk="0" h="21600" w="2160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8CB734"/>
            </a:solidFill>
            <a:ln w="12700">
              <a:miter lim="400000"/>
            </a:ln>
          </p:spPr>
          <p:txBody>
            <a:bodyPr anchor="ctr" bIns="45720" lIns="91440" rIns="91440" tIns="45720" wrap="square">
              <a:normAutofit/>
            </a:bodyPr>
            <a:lstStyle/>
            <a:p>
              <a:pPr algn="ctr" defTabSz="438901">
                <a:defRPr sz="3000">
                  <a:solidFill>
                    <a:srgbClr val="FFFFFF"/>
                  </a:solidFill>
                  <a:effectLst>
                    <a:outerShdw blurRad="38100" dir="5400000" dist="12700" rotWithShape="0">
                      <a:srgbClr val="000000">
                        <a:alpha val="50000"/>
                      </a:srgbClr>
                    </a:outerShdw>
                  </a:effectLst>
                </a:defRPr>
              </a:pPr>
              <a:endParaRPr sz="32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4" name="îṧľîḓe">
              <a:extLst>
                <a:ext uri="{FF2B5EF4-FFF2-40B4-BE49-F238E27FC236}">
                  <a16:creationId xmlns:a16="http://schemas.microsoft.com/office/drawing/2014/main" id="{95D74BBF-833A-4691-959B-E6D7AF1533AA}"/>
                </a:ext>
              </a:extLst>
            </p:cNvPr>
            <p:cNvSpPr/>
            <p:nvPr/>
          </p:nvSpPr>
          <p:spPr>
            <a:xfrm>
              <a:off x="5846938" y="3115866"/>
              <a:ext cx="498126" cy="608775"/>
            </a:xfrm>
            <a:custGeom>
              <a:cxnLst>
                <a:cxn ang="0">
                  <a:pos x="wd2" y="hd2"/>
                </a:cxn>
                <a:cxn ang="5400000">
                  <a:pos x="wd2" y="hd2"/>
                </a:cxn>
                <a:cxn ang="10800000">
                  <a:pos x="wd2" y="hd2"/>
                </a:cxn>
                <a:cxn ang="16200000">
                  <a:pos x="wd2" y="hd2"/>
                </a:cxn>
              </a:cxnLst>
              <a:rect b="b" l="0" r="r" t="0"/>
              <a:pathLst>
                <a:path extrusionOk="0" h="21600" w="2160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8CB734"/>
            </a:solidFill>
            <a:ln w="12700">
              <a:miter lim="400000"/>
            </a:ln>
          </p:spPr>
          <p:txBody>
            <a:bodyPr anchor="ctr" bIns="45720" lIns="91440" rIns="91440" tIns="45720" wrap="square">
              <a:normAutofit/>
            </a:bodyPr>
            <a:lstStyle/>
            <a:p>
              <a:pPr algn="ctr" defTabSz="438901">
                <a:defRPr sz="3000">
                  <a:solidFill>
                    <a:srgbClr val="FFFFFF"/>
                  </a:solidFill>
                  <a:effectLst>
                    <a:outerShdw blurRad="38100" dir="5400000" dist="12700" rotWithShape="0">
                      <a:srgbClr val="000000">
                        <a:alpha val="50000"/>
                      </a:srgbClr>
                    </a:outerShdw>
                  </a:effectLst>
                </a:defRPr>
              </a:pPr>
              <a:endParaRPr sz="32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5" name="íṥḷïḑè">
              <a:extLst>
                <a:ext uri="{FF2B5EF4-FFF2-40B4-BE49-F238E27FC236}">
                  <a16:creationId xmlns:a16="http://schemas.microsoft.com/office/drawing/2014/main" id="{311AEFD1-03CA-4A4F-BC30-CD230E9FA6CF}"/>
                </a:ext>
              </a:extLst>
            </p:cNvPr>
            <p:cNvSpPr/>
            <p:nvPr/>
          </p:nvSpPr>
          <p:spPr>
            <a:xfrm>
              <a:off x="9245704" y="3115866"/>
              <a:ext cx="608819" cy="608774"/>
            </a:xfrm>
            <a:custGeom>
              <a:cxnLst>
                <a:cxn ang="0">
                  <a:pos x="wd2" y="hd2"/>
                </a:cxn>
                <a:cxn ang="5400000">
                  <a:pos x="wd2" y="hd2"/>
                </a:cxn>
                <a:cxn ang="10800000">
                  <a:pos x="wd2" y="hd2"/>
                </a:cxn>
                <a:cxn ang="16200000">
                  <a:pos x="wd2" y="hd2"/>
                </a:cxn>
              </a:cxnLst>
              <a:rect b="b" l="0" r="r" t="0"/>
              <a:pathLst>
                <a:path extrusionOk="0" h="21600" w="2160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8CB734"/>
            </a:solidFill>
            <a:ln w="12700">
              <a:miter lim="400000"/>
            </a:ln>
          </p:spPr>
          <p:txBody>
            <a:bodyPr anchor="ctr" bIns="45720" lIns="91440" rIns="91440" tIns="45720" wrap="square">
              <a:normAutofit/>
            </a:bodyPr>
            <a:lstStyle/>
            <a:p>
              <a:pPr algn="ctr" defTabSz="438901">
                <a:defRPr sz="3000">
                  <a:solidFill>
                    <a:srgbClr val="FFFFFF"/>
                  </a:solidFill>
                  <a:effectLst>
                    <a:outerShdw blurRad="38100" dir="5400000" dist="12700" rotWithShape="0">
                      <a:srgbClr val="000000">
                        <a:alpha val="50000"/>
                      </a:srgbClr>
                    </a:outerShdw>
                  </a:effectLst>
                </a:defRPr>
              </a:pPr>
              <a:endParaRPr sz="3200">
                <a:solidFill>
                  <a:schemeClr val="tx1">
                    <a:lumMod val="75000"/>
                    <a:lumOff val="25000"/>
                  </a:schemeClr>
                </a:solidFill>
                <a:latin charset="-122" panose="020b0503020204020204" pitchFamily="34" typeface="微软雅黑"/>
                <a:ea charset="-122" panose="020b0503020204020204" pitchFamily="34" typeface="微软雅黑"/>
              </a:endParaRPr>
            </a:p>
          </p:txBody>
        </p:sp>
        <p:cxnSp>
          <p:nvCxnSpPr>
            <p:cNvPr id="16" name="直接连接符 15">
              <a:extLst>
                <a:ext uri="{FF2B5EF4-FFF2-40B4-BE49-F238E27FC236}">
                  <a16:creationId xmlns:a16="http://schemas.microsoft.com/office/drawing/2014/main" id="{43F4E2C8-F033-46A4-B6EF-C38C02E80310}"/>
                </a:ext>
              </a:extLst>
            </p:cNvPr>
            <p:cNvCxnSpPr/>
            <p:nvPr/>
          </p:nvCxnSpPr>
          <p:spPr>
            <a:xfrm flipH="1">
              <a:off x="7795384" y="3171209"/>
              <a:ext cx="0" cy="498088"/>
            </a:xfrm>
            <a:prstGeom prst="line">
              <a:avLst/>
            </a:prstGeom>
            <a:solidFill>
              <a:schemeClr val="tx2"/>
            </a:solid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401C05E3-F34A-4337-A93F-EB6C1F0D3B5D}"/>
                </a:ext>
              </a:extLst>
            </p:cNvPr>
            <p:cNvCxnSpPr/>
            <p:nvPr/>
          </p:nvCxnSpPr>
          <p:spPr>
            <a:xfrm flipH="1">
              <a:off x="4396618" y="3171209"/>
              <a:ext cx="0" cy="498088"/>
            </a:xfrm>
            <a:prstGeom prst="line">
              <a:avLst/>
            </a:prstGeom>
            <a:solidFill>
              <a:schemeClr val="tx2"/>
            </a:solid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îṧliďè">
              <a:extLst>
                <a:ext uri="{FF2B5EF4-FFF2-40B4-BE49-F238E27FC236}">
                  <a16:creationId xmlns:a16="http://schemas.microsoft.com/office/drawing/2014/main" id="{7AB98254-F187-46D2-84D4-8018A6E0633E}"/>
                </a:ext>
              </a:extLst>
            </p:cNvPr>
            <p:cNvGrpSpPr/>
            <p:nvPr/>
          </p:nvGrpSpPr>
          <p:grpSpPr>
            <a:xfrm>
              <a:off x="1592023" y="4000813"/>
              <a:ext cx="2108063" cy="1267753"/>
              <a:chOff x="983204" y="4549453"/>
              <a:chExt cx="2108063" cy="1267753"/>
            </a:xfrm>
          </p:grpSpPr>
          <p:sp>
            <p:nvSpPr>
              <p:cNvPr id="25" name="ïŝliḍê">
                <a:extLst>
                  <a:ext uri="{FF2B5EF4-FFF2-40B4-BE49-F238E27FC236}">
                    <a16:creationId xmlns:a16="http://schemas.microsoft.com/office/drawing/2014/main" id="{BFD00145-E019-459C-B627-B95A4DC4F973}"/>
                  </a:ext>
                </a:extLst>
              </p:cNvPr>
              <p:cNvSpPr/>
              <p:nvPr/>
            </p:nvSpPr>
            <p:spPr bwMode="auto">
              <a:xfrm>
                <a:off x="983204" y="4937051"/>
                <a:ext cx="2108063" cy="8801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26" name="iṥľïḑè">
                <a:extLst>
                  <a:ext uri="{FF2B5EF4-FFF2-40B4-BE49-F238E27FC236}">
                    <a16:creationId xmlns:a16="http://schemas.microsoft.com/office/drawing/2014/main" id="{06C6A249-BFB0-49C9-BD8A-42451068B23A}"/>
                  </a:ext>
                </a:extLst>
              </p:cNvPr>
              <p:cNvSpPr txBox="1"/>
              <p:nvPr/>
            </p:nvSpPr>
            <p:spPr bwMode="auto">
              <a:xfrm>
                <a:off x="983204" y="4549453"/>
                <a:ext cx="2108063" cy="387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spcBef>
                    <a:spcPct val="0"/>
                  </a:spcBef>
                </a:pP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grpSp>
          <p:nvGrpSpPr>
            <p:cNvPr id="19" name="ï$ľide">
              <a:extLst>
                <a:ext uri="{FF2B5EF4-FFF2-40B4-BE49-F238E27FC236}">
                  <a16:creationId xmlns:a16="http://schemas.microsoft.com/office/drawing/2014/main" id="{E6D2EE7E-7042-4198-B403-A09DE252911C}"/>
                </a:ext>
              </a:extLst>
            </p:cNvPr>
            <p:cNvGrpSpPr/>
            <p:nvPr/>
          </p:nvGrpSpPr>
          <p:grpSpPr>
            <a:xfrm>
              <a:off x="5041967" y="4000813"/>
              <a:ext cx="2108063" cy="1267753"/>
              <a:chOff x="983204" y="4549453"/>
              <a:chExt cx="2108063" cy="1267753"/>
            </a:xfrm>
          </p:grpSpPr>
          <p:sp>
            <p:nvSpPr>
              <p:cNvPr id="23" name="îṩlidé">
                <a:extLst>
                  <a:ext uri="{FF2B5EF4-FFF2-40B4-BE49-F238E27FC236}">
                    <a16:creationId xmlns:a16="http://schemas.microsoft.com/office/drawing/2014/main" id="{BAF5C341-B70B-4CC1-B966-13F6929FF13C}"/>
                  </a:ext>
                </a:extLst>
              </p:cNvPr>
              <p:cNvSpPr/>
              <p:nvPr/>
            </p:nvSpPr>
            <p:spPr bwMode="auto">
              <a:xfrm>
                <a:off x="983204" y="4937051"/>
                <a:ext cx="2108063" cy="8801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24" name="ïṣḷîḍe">
                <a:extLst>
                  <a:ext uri="{FF2B5EF4-FFF2-40B4-BE49-F238E27FC236}">
                    <a16:creationId xmlns:a16="http://schemas.microsoft.com/office/drawing/2014/main" id="{0C5E16FA-626D-423B-B1A9-961FCD927F16}"/>
                  </a:ext>
                </a:extLst>
              </p:cNvPr>
              <p:cNvSpPr txBox="1"/>
              <p:nvPr/>
            </p:nvSpPr>
            <p:spPr bwMode="auto">
              <a:xfrm>
                <a:off x="983204" y="4549453"/>
                <a:ext cx="2108063" cy="387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spcBef>
                    <a:spcPct val="0"/>
                  </a:spcBef>
                </a:pP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grpSp>
          <p:nvGrpSpPr>
            <p:cNvPr id="20" name="îśľidè">
              <a:extLst>
                <a:ext uri="{FF2B5EF4-FFF2-40B4-BE49-F238E27FC236}">
                  <a16:creationId xmlns:a16="http://schemas.microsoft.com/office/drawing/2014/main" id="{CAC9E63B-FA40-41BB-A3F7-7F8A56BBBC68}"/>
                </a:ext>
              </a:extLst>
            </p:cNvPr>
            <p:cNvGrpSpPr/>
            <p:nvPr/>
          </p:nvGrpSpPr>
          <p:grpSpPr>
            <a:xfrm>
              <a:off x="8491911" y="4000813"/>
              <a:ext cx="2108063" cy="1267753"/>
              <a:chOff x="983204" y="4549453"/>
              <a:chExt cx="2108063" cy="1267753"/>
            </a:xfrm>
          </p:grpSpPr>
          <p:sp>
            <p:nvSpPr>
              <p:cNvPr id="21" name="iSļiḓe">
                <a:extLst>
                  <a:ext uri="{FF2B5EF4-FFF2-40B4-BE49-F238E27FC236}">
                    <a16:creationId xmlns:a16="http://schemas.microsoft.com/office/drawing/2014/main" id="{C4119BD2-150C-428D-A510-7F745FB12417}"/>
                  </a:ext>
                </a:extLst>
              </p:cNvPr>
              <p:cNvSpPr/>
              <p:nvPr/>
            </p:nvSpPr>
            <p:spPr bwMode="auto">
              <a:xfrm>
                <a:off x="983204" y="4937051"/>
                <a:ext cx="2108063" cy="8801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22" name="îṧľïḑe">
                <a:extLst>
                  <a:ext uri="{FF2B5EF4-FFF2-40B4-BE49-F238E27FC236}">
                    <a16:creationId xmlns:a16="http://schemas.microsoft.com/office/drawing/2014/main" id="{5251B527-5EB2-448B-8CB9-F93FB8A2E92E}"/>
                  </a:ext>
                </a:extLst>
              </p:cNvPr>
              <p:cNvSpPr txBox="1"/>
              <p:nvPr/>
            </p:nvSpPr>
            <p:spPr bwMode="auto">
              <a:xfrm>
                <a:off x="983204" y="4549453"/>
                <a:ext cx="2108063" cy="387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spcBef>
                    <a:spcPct val="0"/>
                  </a:spcBef>
                </a:pP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grpSp>
    </p:spTree>
    <p:extLst>
      <p:ext uri="{BB962C8B-B14F-4D97-AF65-F5344CB8AC3E}">
        <p14:creationId val="404824842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000" id="17"/>
                                        <p:tgtEl>
                                          <p:spTgt spid="10"/>
                                        </p:tgtEl>
                                      </p:cBhvr>
                                    </p:animEffect>
                                    <p:anim calcmode="lin" valueType="num">
                                      <p:cBhvr>
                                        <p:cTn dur="1000" fill="hold" id="18"/>
                                        <p:tgtEl>
                                          <p:spTgt spid="10"/>
                                        </p:tgtEl>
                                        <p:attrNameLst>
                                          <p:attrName>ppt_x</p:attrName>
                                        </p:attrNameLst>
                                      </p:cBhvr>
                                      <p:tavLst>
                                        <p:tav tm="0">
                                          <p:val>
                                            <p:strVal val="#ppt_x"/>
                                          </p:val>
                                        </p:tav>
                                        <p:tav tm="100000">
                                          <p:val>
                                            <p:strVal val="#ppt_x"/>
                                          </p:val>
                                        </p:tav>
                                      </p:tavLst>
                                    </p:anim>
                                    <p:anim calcmode="lin" valueType="num">
                                      <p:cBhvr>
                                        <p:cTn dur="1000" fill="hold" id="19"/>
                                        <p:tgtEl>
                                          <p:spTgt spid="10"/>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1000" id="22"/>
                                        <p:tgtEl>
                                          <p:spTgt spid="11"/>
                                        </p:tgtEl>
                                      </p:cBhvr>
                                    </p:animEffect>
                                    <p:anim calcmode="lin" valueType="num">
                                      <p:cBhvr>
                                        <p:cTn dur="1000" fill="hold" id="23"/>
                                        <p:tgtEl>
                                          <p:spTgt spid="11"/>
                                        </p:tgtEl>
                                        <p:attrNameLst>
                                          <p:attrName>ppt_x</p:attrName>
                                        </p:attrNameLst>
                                      </p:cBhvr>
                                      <p:tavLst>
                                        <p:tav tm="0">
                                          <p:val>
                                            <p:strVal val="#ppt_x"/>
                                          </p:val>
                                        </p:tav>
                                        <p:tav tm="100000">
                                          <p:val>
                                            <p:strVal val="#ppt_x"/>
                                          </p:val>
                                        </p:tav>
                                      </p:tavLst>
                                    </p:anim>
                                    <p:anim calcmode="lin" valueType="num">
                                      <p:cBhvr>
                                        <p:cTn dur="1000" fill="hold" id="24"/>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6" presetSubtype="21">
                                  <p:stCondLst>
                                    <p:cond delay="0"/>
                                  </p:stCondLst>
                                  <p:childTnLst>
                                    <p:set>
                                      <p:cBhvr>
                                        <p:cTn dur="1" fill="hold" id="28">
                                          <p:stCondLst>
                                            <p:cond delay="0"/>
                                          </p:stCondLst>
                                        </p:cTn>
                                        <p:tgtEl>
                                          <p:spTgt spid="12"/>
                                        </p:tgtEl>
                                        <p:attrNameLst>
                                          <p:attrName>style.visibility</p:attrName>
                                        </p:attrNameLst>
                                      </p:cBhvr>
                                      <p:to>
                                        <p:strVal val="visible"/>
                                      </p:to>
                                    </p:set>
                                    <p:animEffect filter="barn(inVertical)" transition="in">
                                      <p:cBhvr>
                                        <p:cTn dur="500" id="2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13" name="ï$ļîḍê">
            <a:extLst>
              <a:ext uri="{FF2B5EF4-FFF2-40B4-BE49-F238E27FC236}">
                <a16:creationId xmlns:a16="http://schemas.microsoft.com/office/drawing/2014/main" id="{6F1D6B27-3451-469A-BC3C-0DAD49930958}"/>
              </a:ext>
            </a:extLst>
          </p:cNvPr>
          <p:cNvSpPr txBox="1"/>
          <p:nvPr/>
        </p:nvSpPr>
        <p:spPr>
          <a:xfrm>
            <a:off x="1030998" y="4080750"/>
            <a:ext cx="1828978"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a:t>
            </a:r>
          </a:p>
        </p:txBody>
      </p:sp>
      <p:sp>
        <p:nvSpPr>
          <p:cNvPr id="14" name="íšľíḓé">
            <a:extLst>
              <a:ext uri="{FF2B5EF4-FFF2-40B4-BE49-F238E27FC236}">
                <a16:creationId xmlns:a16="http://schemas.microsoft.com/office/drawing/2014/main" id="{FA2AE8A9-764B-4038-9BBC-AFD6903C254B}"/>
              </a:ext>
            </a:extLst>
          </p:cNvPr>
          <p:cNvSpPr/>
          <p:nvPr/>
        </p:nvSpPr>
        <p:spPr>
          <a:xfrm>
            <a:off x="1030998" y="3633988"/>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20" name="ïŝ1ïḍe">
            <a:extLst>
              <a:ext uri="{FF2B5EF4-FFF2-40B4-BE49-F238E27FC236}">
                <a16:creationId xmlns:a16="http://schemas.microsoft.com/office/drawing/2014/main" id="{D12A7FAD-DCFA-4B49-99A1-9DE12B17CAF5}"/>
              </a:ext>
            </a:extLst>
          </p:cNvPr>
          <p:cNvSpPr txBox="1"/>
          <p:nvPr/>
        </p:nvSpPr>
        <p:spPr>
          <a:xfrm>
            <a:off x="3106255" y="5187530"/>
            <a:ext cx="1828978"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a:t>
            </a:r>
          </a:p>
        </p:txBody>
      </p:sp>
      <p:sp>
        <p:nvSpPr>
          <p:cNvPr id="21" name="ïṣľidè">
            <a:extLst>
              <a:ext uri="{FF2B5EF4-FFF2-40B4-BE49-F238E27FC236}">
                <a16:creationId xmlns:a16="http://schemas.microsoft.com/office/drawing/2014/main" id="{64CCA3EB-D570-4D98-8396-FC3AE14A6E39}"/>
              </a:ext>
            </a:extLst>
          </p:cNvPr>
          <p:cNvSpPr/>
          <p:nvPr/>
        </p:nvSpPr>
        <p:spPr>
          <a:xfrm>
            <a:off x="3106255" y="4740768"/>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27" name="ïsļïḓè">
            <a:extLst>
              <a:ext uri="{FF2B5EF4-FFF2-40B4-BE49-F238E27FC236}">
                <a16:creationId xmlns:a16="http://schemas.microsoft.com/office/drawing/2014/main" id="{F405FF0C-82EC-44F2-8FEB-1B39F4907B9E}"/>
              </a:ext>
            </a:extLst>
          </p:cNvPr>
          <p:cNvSpPr txBox="1"/>
          <p:nvPr/>
        </p:nvSpPr>
        <p:spPr>
          <a:xfrm>
            <a:off x="5181512" y="4080750"/>
            <a:ext cx="1828978"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a:t>
            </a:r>
          </a:p>
        </p:txBody>
      </p:sp>
      <p:sp>
        <p:nvSpPr>
          <p:cNvPr id="28" name="íśḷíḓè">
            <a:extLst>
              <a:ext uri="{FF2B5EF4-FFF2-40B4-BE49-F238E27FC236}">
                <a16:creationId xmlns:a16="http://schemas.microsoft.com/office/drawing/2014/main" id="{41725388-C3CE-4DAB-AFFA-42EB2987A6B4}"/>
              </a:ext>
            </a:extLst>
          </p:cNvPr>
          <p:cNvSpPr/>
          <p:nvPr/>
        </p:nvSpPr>
        <p:spPr>
          <a:xfrm>
            <a:off x="5181512" y="3633988"/>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
        <p:nvSpPr>
          <p:cNvPr id="34" name="îṧľïḋê">
            <a:extLst>
              <a:ext uri="{FF2B5EF4-FFF2-40B4-BE49-F238E27FC236}">
                <a16:creationId xmlns:a16="http://schemas.microsoft.com/office/drawing/2014/main" id="{5EB7DACE-D628-4967-AF8D-516262FA9991}"/>
              </a:ext>
            </a:extLst>
          </p:cNvPr>
          <p:cNvSpPr txBox="1"/>
          <p:nvPr/>
        </p:nvSpPr>
        <p:spPr>
          <a:xfrm>
            <a:off x="7256769" y="5187530"/>
            <a:ext cx="1828978"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a:t>
            </a:r>
          </a:p>
        </p:txBody>
      </p:sp>
      <p:sp>
        <p:nvSpPr>
          <p:cNvPr id="35" name="îšľíḍê">
            <a:extLst>
              <a:ext uri="{FF2B5EF4-FFF2-40B4-BE49-F238E27FC236}">
                <a16:creationId xmlns:a16="http://schemas.microsoft.com/office/drawing/2014/main" id="{C8452070-74E0-484F-97AC-4246B5B2CC8D}"/>
              </a:ext>
            </a:extLst>
          </p:cNvPr>
          <p:cNvSpPr/>
          <p:nvPr/>
        </p:nvSpPr>
        <p:spPr>
          <a:xfrm>
            <a:off x="7256769" y="4740768"/>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nvGrpSpPr>
          <p:cNvPr id="48" name="组合 47">
            <a:extLst>
              <a:ext uri="{FF2B5EF4-FFF2-40B4-BE49-F238E27FC236}">
                <a16:creationId xmlns:a16="http://schemas.microsoft.com/office/drawing/2014/main" id="{5DAD96C1-50F8-47B6-A722-6DE57A81FD6C}"/>
              </a:ext>
            </a:extLst>
          </p:cNvPr>
          <p:cNvGrpSpPr/>
          <p:nvPr/>
        </p:nvGrpSpPr>
        <p:grpSpPr>
          <a:xfrm>
            <a:off x="1512867" y="1584791"/>
            <a:ext cx="9166267" cy="1352531"/>
            <a:chOff x="1512867" y="1584791"/>
            <a:chExt cx="9166267" cy="1352531"/>
          </a:xfrm>
        </p:grpSpPr>
        <p:sp>
          <p:nvSpPr>
            <p:cNvPr id="10" name="íṣḷïďe">
              <a:extLst>
                <a:ext uri="{FF2B5EF4-FFF2-40B4-BE49-F238E27FC236}">
                  <a16:creationId xmlns:a16="http://schemas.microsoft.com/office/drawing/2014/main" id="{C8A902BD-61AE-455B-B4DD-B0561F36420B}"/>
                </a:ext>
              </a:extLst>
            </p:cNvPr>
            <p:cNvSpPr/>
            <p:nvPr/>
          </p:nvSpPr>
          <p:spPr bwMode="auto">
            <a:xfrm>
              <a:off x="1520566" y="1994366"/>
              <a:ext cx="849842" cy="942956"/>
            </a:xfrm>
            <a:custGeom>
              <a:gdLst>
                <a:gd fmla="*/ 668 w 1369" name="T0"/>
                <a:gd fmla="*/ 0 h 1519" name="T1"/>
                <a:gd fmla="*/ 702 w 1369" name="T2"/>
                <a:gd fmla="*/ 0 h 1519" name="T3"/>
                <a:gd fmla="*/ 736 w 1369" name="T4"/>
                <a:gd fmla="*/ 7 h 1519" name="T5"/>
                <a:gd fmla="*/ 768 w 1369" name="T6"/>
                <a:gd fmla="*/ 21 h 1519" name="T7"/>
                <a:gd fmla="*/ 1284 w 1369" name="T8"/>
                <a:gd fmla="*/ 318 h 1519" name="T9"/>
                <a:gd fmla="*/ 1313 w 1369" name="T10"/>
                <a:gd fmla="*/ 339 h 1519" name="T11"/>
                <a:gd fmla="*/ 1337 w 1369" name="T12"/>
                <a:gd fmla="*/ 364 h 1519" name="T13"/>
                <a:gd fmla="*/ 1354 w 1369" name="T14"/>
                <a:gd fmla="*/ 395 h 1519" name="T15"/>
                <a:gd fmla="*/ 1364 w 1369" name="T16"/>
                <a:gd fmla="*/ 429 h 1519" name="T17"/>
                <a:gd fmla="*/ 1369 w 1369" name="T18"/>
                <a:gd fmla="*/ 465 h 1519" name="T19"/>
                <a:gd fmla="*/ 1369 w 1369" name="T20"/>
                <a:gd fmla="*/ 1054 h 1519" name="T21"/>
                <a:gd fmla="*/ 1364 w 1369" name="T22"/>
                <a:gd fmla="*/ 1090 h 1519" name="T23"/>
                <a:gd fmla="*/ 1354 w 1369" name="T24"/>
                <a:gd fmla="*/ 1124 h 1519" name="T25"/>
                <a:gd fmla="*/ 1337 w 1369" name="T26"/>
                <a:gd fmla="*/ 1154 h 1519" name="T27"/>
                <a:gd fmla="*/ 1313 w 1369" name="T28"/>
                <a:gd fmla="*/ 1181 h 1519" name="T29"/>
                <a:gd fmla="*/ 1284 w 1369" name="T30"/>
                <a:gd fmla="*/ 1201 h 1519" name="T31"/>
                <a:gd fmla="*/ 768 w 1369" name="T32"/>
                <a:gd fmla="*/ 1497 h 1519" name="T33"/>
                <a:gd fmla="*/ 736 w 1369" name="T34"/>
                <a:gd fmla="*/ 1512 h 1519" name="T35"/>
                <a:gd fmla="*/ 702 w 1369" name="T36"/>
                <a:gd fmla="*/ 1519 h 1519" name="T37"/>
                <a:gd fmla="*/ 668 w 1369" name="T38"/>
                <a:gd fmla="*/ 1519 h 1519" name="T39"/>
                <a:gd fmla="*/ 632 w 1369" name="T40"/>
                <a:gd fmla="*/ 1512 h 1519" name="T41"/>
                <a:gd fmla="*/ 599 w 1369" name="T42"/>
                <a:gd fmla="*/ 1497 h 1519" name="T43"/>
                <a:gd fmla="*/ 85 w 1369" name="T44"/>
                <a:gd fmla="*/ 1201 h 1519" name="T45"/>
                <a:gd fmla="*/ 56 w 1369" name="T46"/>
                <a:gd fmla="*/ 1181 h 1519" name="T47"/>
                <a:gd fmla="*/ 32 w 1369" name="T48"/>
                <a:gd fmla="*/ 1154 h 1519" name="T49"/>
                <a:gd fmla="*/ 15 w 1369" name="T50"/>
                <a:gd fmla="*/ 1124 h 1519" name="T51"/>
                <a:gd fmla="*/ 3 w 1369" name="T52"/>
                <a:gd fmla="*/ 1090 h 1519" name="T53"/>
                <a:gd fmla="*/ 0 w 1369" name="T54"/>
                <a:gd fmla="*/ 1054 h 1519" name="T55"/>
                <a:gd fmla="*/ 0 w 1369" name="T56"/>
                <a:gd fmla="*/ 465 h 1519" name="T57"/>
                <a:gd fmla="*/ 3 w 1369" name="T58"/>
                <a:gd fmla="*/ 429 h 1519" name="T59"/>
                <a:gd fmla="*/ 15 w 1369" name="T60"/>
                <a:gd fmla="*/ 395 h 1519" name="T61"/>
                <a:gd fmla="*/ 32 w 1369" name="T62"/>
                <a:gd fmla="*/ 364 h 1519" name="T63"/>
                <a:gd fmla="*/ 56 w 1369" name="T64"/>
                <a:gd fmla="*/ 339 h 1519" name="T65"/>
                <a:gd fmla="*/ 85 w 1369" name="T66"/>
                <a:gd fmla="*/ 318 h 1519" name="T67"/>
                <a:gd fmla="*/ 599 w 1369" name="T68"/>
                <a:gd fmla="*/ 21 h 1519" name="T69"/>
                <a:gd fmla="*/ 632 w 1369" name="T70"/>
                <a:gd fmla="*/ 7 h 1519" name="T71"/>
                <a:gd fmla="*/ 668 w 1369" name="T72"/>
                <a:gd fmla="*/ 0 h 15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19" w="136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8CB734"/>
            </a:solidFill>
            <a:ln w="3175">
              <a:noFill/>
              <a:prstDash val="solid"/>
              <a:round/>
            </a:ln>
          </p:spPr>
          <p:txBody>
            <a:bodyPr anchor="ctr" anchorCtr="0" bIns="45720" compatLnSpc="1" lIns="91440" numCol="1" rIns="91440" tIns="45720" vert="horz" wrap="square">
              <a:prstTxWarp prst="textNoShape">
                <a:avLst/>
              </a:prstTxWarp>
              <a:normAutofit/>
            </a:bodyPr>
            <a:lstStyle/>
            <a:p>
              <a:pPr algn="ctr"/>
              <a:endParaRPr i="1" lang="ru-RU" sz="1600" u="sng">
                <a:solidFill>
                  <a:schemeClr val="accent1"/>
                </a:solidFill>
                <a:latin charset="-122" panose="020b0503020204020204" pitchFamily="34" typeface="微软雅黑"/>
                <a:ea charset="-122" panose="020b0503020204020204" pitchFamily="34" typeface="微软雅黑"/>
              </a:endParaRPr>
            </a:p>
          </p:txBody>
        </p:sp>
        <p:sp>
          <p:nvSpPr>
            <p:cNvPr id="11" name="i$ḻîďè">
              <a:extLst>
                <a:ext uri="{FF2B5EF4-FFF2-40B4-BE49-F238E27FC236}">
                  <a16:creationId xmlns:a16="http://schemas.microsoft.com/office/drawing/2014/main" id="{26BB4006-0162-4455-80FC-60F00CE10693}"/>
                </a:ext>
              </a:extLst>
            </p:cNvPr>
            <p:cNvSpPr/>
            <p:nvPr/>
          </p:nvSpPr>
          <p:spPr>
            <a:xfrm>
              <a:off x="1771753" y="2319570"/>
              <a:ext cx="347468" cy="292548"/>
            </a:xfrm>
            <a:custGeom>
              <a:gdLst>
                <a:gd fmla="*/ 54158 w 604539" name="connsiteX0"/>
                <a:gd fmla="*/ 287695 h 508988" name="connsiteY0"/>
                <a:gd fmla="*/ 242194 w 604539" name="connsiteX1"/>
                <a:gd fmla="*/ 287695 h 508988" name="connsiteY1"/>
                <a:gd fmla="*/ 264990 w 604539" name="connsiteX2"/>
                <a:gd fmla="*/ 306729 h 508988" name="connsiteY2"/>
                <a:gd fmla="*/ 295264 w 604539" name="connsiteX3"/>
                <a:gd fmla="*/ 478149 h 508988" name="connsiteY3"/>
                <a:gd fmla="*/ 296591 w 604539" name="connsiteX4"/>
                <a:gd fmla="*/ 485739 h 508988" name="connsiteY4"/>
                <a:gd fmla="*/ 273433 w 604539" name="connsiteX5"/>
                <a:gd fmla="*/ 508988 h 508988" name="connsiteY5"/>
                <a:gd fmla="*/ 273071 w 604539" name="connsiteX6"/>
                <a:gd fmla="*/ 508988 h 508988" name="connsiteY6"/>
                <a:gd fmla="*/ 23160 w 604539" name="connsiteX7"/>
                <a:gd fmla="*/ 508988 h 508988" name="connsiteY7"/>
                <a:gd fmla="*/ 5430 w 604539" name="connsiteX8"/>
                <a:gd fmla="*/ 500676 h 508988" name="connsiteY8"/>
                <a:gd fmla="*/ 364 w 604539" name="connsiteX9"/>
                <a:gd fmla="*/ 481763 h 508988" name="connsiteY9"/>
                <a:gd fmla="*/ 31241 w 604539" name="connsiteX10"/>
                <a:gd fmla="*/ 306729 h 508988" name="connsiteY10"/>
                <a:gd fmla="*/ 54158 w 604539" name="connsiteX11"/>
                <a:gd fmla="*/ 287695 h 508988" name="connsiteY11"/>
                <a:gd fmla="*/ 362106 w 604539" name="connsiteX12"/>
                <a:gd fmla="*/ 287554 h 508988" name="connsiteY12"/>
                <a:gd fmla="*/ 550142 w 604539" name="connsiteX13"/>
                <a:gd fmla="*/ 287554 h 508988" name="connsiteY13"/>
                <a:gd fmla="*/ 572938 w 604539" name="connsiteX14"/>
                <a:gd fmla="*/ 306710 h 508988" name="connsiteY14"/>
                <a:gd fmla="*/ 603212 w 604539" name="connsiteX15"/>
                <a:gd fmla="*/ 478147 h 508988" name="connsiteY15"/>
                <a:gd fmla="*/ 604539 w 604539" name="connsiteX16"/>
                <a:gd fmla="*/ 485736 h 508988" name="connsiteY16"/>
                <a:gd fmla="*/ 581381 w 604539" name="connsiteX17"/>
                <a:gd fmla="*/ 508988 h 508988" name="connsiteY17"/>
                <a:gd fmla="*/ 581019 w 604539" name="connsiteX18"/>
                <a:gd fmla="*/ 508988 h 508988" name="connsiteY18"/>
                <a:gd fmla="*/ 331108 w 604539" name="connsiteX19"/>
                <a:gd fmla="*/ 508988 h 508988" name="connsiteY19"/>
                <a:gd fmla="*/ 313378 w 604539" name="connsiteX20"/>
                <a:gd fmla="*/ 500675 h 508988" name="connsiteY20"/>
                <a:gd fmla="*/ 308312 w 604539" name="connsiteX21"/>
                <a:gd fmla="*/ 481761 h 508988" name="connsiteY21"/>
                <a:gd fmla="*/ 339189 w 604539" name="connsiteX22"/>
                <a:gd fmla="*/ 306710 h 508988" name="connsiteY22"/>
                <a:gd fmla="*/ 362106 w 604539" name="connsiteX23"/>
                <a:gd fmla="*/ 287554 h 508988" name="connsiteY23"/>
                <a:gd fmla="*/ 208081 w 604539" name="connsiteX24"/>
                <a:gd fmla="*/ 54053 h 508988" name="connsiteY24"/>
                <a:gd fmla="*/ 396118 w 604539" name="connsiteX25"/>
                <a:gd fmla="*/ 54053 h 508988" name="connsiteY25"/>
                <a:gd fmla="*/ 419034 w 604539" name="connsiteX26"/>
                <a:gd fmla="*/ 73201 h 508988" name="connsiteY26"/>
                <a:gd fmla="*/ 449308 w 604539" name="connsiteX27"/>
                <a:gd fmla="*/ 244446 h 508988" name="connsiteY27"/>
                <a:gd fmla="*/ 450635 w 604539" name="connsiteX28"/>
                <a:gd fmla="*/ 252154 h 508988" name="connsiteY28"/>
                <a:gd fmla="*/ 427357 w 604539" name="connsiteX29"/>
                <a:gd fmla="*/ 275275 h 508988" name="connsiteY29"/>
                <a:gd fmla="*/ 427115 w 604539" name="connsiteX30"/>
                <a:gd fmla="*/ 275275 h 508988" name="connsiteY30"/>
                <a:gd fmla="*/ 177204 w 604539" name="connsiteX31"/>
                <a:gd fmla="*/ 275275 h 508988" name="connsiteY31"/>
                <a:gd fmla="*/ 159353 w 604539" name="connsiteX32"/>
                <a:gd fmla="*/ 266966 h 508988" name="connsiteY32"/>
                <a:gd fmla="*/ 154288 w 604539" name="connsiteX33"/>
                <a:gd fmla="*/ 248059 h 508988" name="connsiteY33"/>
                <a:gd fmla="*/ 185285 w 604539" name="connsiteX34"/>
                <a:gd fmla="*/ 73201 h 508988" name="connsiteY34"/>
                <a:gd fmla="*/ 208081 w 604539" name="connsiteX35"/>
                <a:gd fmla="*/ 54053 h 508988" name="connsiteY35"/>
                <a:gd fmla="*/ 518273 w 604539" name="connsiteX36"/>
                <a:gd fmla="*/ 0 h 508988" name="connsiteY36"/>
                <a:gd fmla="*/ 541548 w 604539" name="connsiteX37"/>
                <a:gd fmla="*/ 23244 h 508988" name="connsiteY37"/>
                <a:gd fmla="*/ 541548 w 604539" name="connsiteX38"/>
                <a:gd fmla="*/ 54075 h 508988" name="connsiteY38"/>
                <a:gd fmla="*/ 572422 w 604539" name="connsiteX39"/>
                <a:gd fmla="*/ 54075 h 508988" name="connsiteY39"/>
                <a:gd fmla="*/ 595577 w 604539" name="connsiteX40"/>
                <a:gd fmla="*/ 77199 h 508988" name="connsiteY40"/>
                <a:gd fmla="*/ 572422 w 604539" name="connsiteX41"/>
                <a:gd fmla="*/ 100322 h 508988" name="connsiteY41"/>
                <a:gd fmla="*/ 541548 w 604539" name="connsiteX42"/>
                <a:gd fmla="*/ 100322 h 508988" name="connsiteY42"/>
                <a:gd fmla="*/ 541548 w 604539" name="connsiteX43"/>
                <a:gd fmla="*/ 131274 h 508988" name="connsiteY43"/>
                <a:gd fmla="*/ 518273 w 604539" name="connsiteX44"/>
                <a:gd fmla="*/ 154397 h 508988" name="connsiteY44"/>
                <a:gd fmla="*/ 495117 w 604539" name="connsiteX45"/>
                <a:gd fmla="*/ 131274 h 508988" name="connsiteY45"/>
                <a:gd fmla="*/ 495117 w 604539" name="connsiteX46"/>
                <a:gd fmla="*/ 100322 h 508988" name="connsiteY46"/>
                <a:gd fmla="*/ 464244 w 604539" name="connsiteX47"/>
                <a:gd fmla="*/ 100322 h 508988" name="connsiteY47"/>
                <a:gd fmla="*/ 440968 w 604539" name="connsiteX48"/>
                <a:gd fmla="*/ 77199 h 508988" name="connsiteY48"/>
                <a:gd fmla="*/ 464244 w 604539" name="connsiteX49"/>
                <a:gd fmla="*/ 54075 h 508988" name="connsiteY49"/>
                <a:gd fmla="*/ 495117 w 604539" name="connsiteX50"/>
                <a:gd fmla="*/ 54075 h 508988" name="connsiteY50"/>
                <a:gd fmla="*/ 495117 w 604539" name="connsiteX51"/>
                <a:gd fmla="*/ 23244 h 508988" name="connsiteY51"/>
                <a:gd fmla="*/ 518273 w 604539" name="connsiteX52"/>
                <a:gd fmla="*/ 0 h 508988"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508988" w="604539">
                  <a:moveTo>
                    <a:pt x="54158" y="287695"/>
                  </a:moveTo>
                  <a:lnTo>
                    <a:pt x="242194" y="287695"/>
                  </a:lnTo>
                  <a:cubicBezTo>
                    <a:pt x="253411" y="287695"/>
                    <a:pt x="263060" y="295766"/>
                    <a:pt x="264990" y="306729"/>
                  </a:cubicBezTo>
                  <a:lnTo>
                    <a:pt x="295264" y="478149"/>
                  </a:lnTo>
                  <a:cubicBezTo>
                    <a:pt x="296109" y="480559"/>
                    <a:pt x="296591" y="483088"/>
                    <a:pt x="296591" y="485739"/>
                  </a:cubicBezTo>
                  <a:cubicBezTo>
                    <a:pt x="296591" y="498628"/>
                    <a:pt x="286218" y="508988"/>
                    <a:pt x="273433" y="508988"/>
                  </a:cubicBezTo>
                  <a:lnTo>
                    <a:pt x="273071" y="508988"/>
                  </a:lnTo>
                  <a:lnTo>
                    <a:pt x="23160" y="508988"/>
                  </a:lnTo>
                  <a:cubicBezTo>
                    <a:pt x="16285" y="508988"/>
                    <a:pt x="9772" y="505977"/>
                    <a:pt x="5430" y="500676"/>
                  </a:cubicBezTo>
                  <a:cubicBezTo>
                    <a:pt x="967" y="495496"/>
                    <a:pt x="-842" y="488509"/>
                    <a:pt x="364" y="481763"/>
                  </a:cubicBezTo>
                  <a:lnTo>
                    <a:pt x="31241" y="306729"/>
                  </a:lnTo>
                  <a:cubicBezTo>
                    <a:pt x="33171" y="295766"/>
                    <a:pt x="42820" y="287695"/>
                    <a:pt x="54158" y="287695"/>
                  </a:cubicBezTo>
                  <a:close/>
                  <a:moveTo>
                    <a:pt x="362106" y="287554"/>
                  </a:moveTo>
                  <a:lnTo>
                    <a:pt x="550142" y="287554"/>
                  </a:lnTo>
                  <a:cubicBezTo>
                    <a:pt x="561359" y="287554"/>
                    <a:pt x="571008" y="295747"/>
                    <a:pt x="572938" y="306710"/>
                  </a:cubicBezTo>
                  <a:lnTo>
                    <a:pt x="603212" y="478147"/>
                  </a:lnTo>
                  <a:cubicBezTo>
                    <a:pt x="604057" y="480556"/>
                    <a:pt x="604539" y="483086"/>
                    <a:pt x="604539" y="485736"/>
                  </a:cubicBezTo>
                  <a:cubicBezTo>
                    <a:pt x="604539" y="498627"/>
                    <a:pt x="594166" y="508988"/>
                    <a:pt x="581381" y="508988"/>
                  </a:cubicBezTo>
                  <a:lnTo>
                    <a:pt x="581019" y="508988"/>
                  </a:lnTo>
                  <a:lnTo>
                    <a:pt x="331108" y="508988"/>
                  </a:lnTo>
                  <a:cubicBezTo>
                    <a:pt x="324233" y="508988"/>
                    <a:pt x="317720" y="505976"/>
                    <a:pt x="313378" y="500675"/>
                  </a:cubicBezTo>
                  <a:cubicBezTo>
                    <a:pt x="308915" y="495495"/>
                    <a:pt x="307106" y="488507"/>
                    <a:pt x="308312" y="481761"/>
                  </a:cubicBezTo>
                  <a:lnTo>
                    <a:pt x="339189" y="306710"/>
                  </a:lnTo>
                  <a:cubicBezTo>
                    <a:pt x="341119" y="295747"/>
                    <a:pt x="350768" y="287554"/>
                    <a:pt x="362106" y="287554"/>
                  </a:cubicBezTo>
                  <a:close/>
                  <a:moveTo>
                    <a:pt x="208081" y="54053"/>
                  </a:moveTo>
                  <a:lnTo>
                    <a:pt x="396118" y="54053"/>
                  </a:lnTo>
                  <a:cubicBezTo>
                    <a:pt x="407455" y="54053"/>
                    <a:pt x="417104" y="62122"/>
                    <a:pt x="419034" y="73201"/>
                  </a:cubicBezTo>
                  <a:lnTo>
                    <a:pt x="449308" y="244446"/>
                  </a:lnTo>
                  <a:cubicBezTo>
                    <a:pt x="450153" y="246855"/>
                    <a:pt x="450635" y="249504"/>
                    <a:pt x="450635" y="252154"/>
                  </a:cubicBezTo>
                  <a:cubicBezTo>
                    <a:pt x="450635" y="264919"/>
                    <a:pt x="440262" y="275275"/>
                    <a:pt x="427357" y="275275"/>
                  </a:cubicBezTo>
                  <a:lnTo>
                    <a:pt x="427115" y="275275"/>
                  </a:lnTo>
                  <a:lnTo>
                    <a:pt x="177204" y="275275"/>
                  </a:lnTo>
                  <a:cubicBezTo>
                    <a:pt x="170329" y="275275"/>
                    <a:pt x="163816" y="272265"/>
                    <a:pt x="159353" y="266966"/>
                  </a:cubicBezTo>
                  <a:cubicBezTo>
                    <a:pt x="155011" y="261788"/>
                    <a:pt x="153202" y="254803"/>
                    <a:pt x="154288" y="248059"/>
                  </a:cubicBezTo>
                  <a:lnTo>
                    <a:pt x="185285" y="73201"/>
                  </a:lnTo>
                  <a:cubicBezTo>
                    <a:pt x="187215" y="62122"/>
                    <a:pt x="196864" y="54053"/>
                    <a:pt x="208081" y="54053"/>
                  </a:cubicBezTo>
                  <a:close/>
                  <a:moveTo>
                    <a:pt x="518273" y="0"/>
                  </a:moveTo>
                  <a:cubicBezTo>
                    <a:pt x="531177" y="0"/>
                    <a:pt x="541548" y="10358"/>
                    <a:pt x="541548" y="23244"/>
                  </a:cubicBezTo>
                  <a:lnTo>
                    <a:pt x="541548" y="54075"/>
                  </a:lnTo>
                  <a:lnTo>
                    <a:pt x="572422" y="54075"/>
                  </a:lnTo>
                  <a:cubicBezTo>
                    <a:pt x="585205" y="54075"/>
                    <a:pt x="595577" y="64433"/>
                    <a:pt x="595577" y="77199"/>
                  </a:cubicBezTo>
                  <a:cubicBezTo>
                    <a:pt x="595577" y="89965"/>
                    <a:pt x="585205" y="100322"/>
                    <a:pt x="572422" y="100322"/>
                  </a:cubicBezTo>
                  <a:lnTo>
                    <a:pt x="541548" y="100322"/>
                  </a:lnTo>
                  <a:lnTo>
                    <a:pt x="541548" y="131274"/>
                  </a:lnTo>
                  <a:cubicBezTo>
                    <a:pt x="541548" y="144040"/>
                    <a:pt x="531177" y="154397"/>
                    <a:pt x="518273" y="154397"/>
                  </a:cubicBezTo>
                  <a:cubicBezTo>
                    <a:pt x="505489" y="154397"/>
                    <a:pt x="495117" y="144040"/>
                    <a:pt x="495117" y="131274"/>
                  </a:cubicBezTo>
                  <a:lnTo>
                    <a:pt x="495117" y="100322"/>
                  </a:lnTo>
                  <a:lnTo>
                    <a:pt x="464244" y="100322"/>
                  </a:lnTo>
                  <a:cubicBezTo>
                    <a:pt x="451340" y="100322"/>
                    <a:pt x="440968" y="89965"/>
                    <a:pt x="440968" y="77199"/>
                  </a:cubicBezTo>
                  <a:cubicBezTo>
                    <a:pt x="440968" y="64433"/>
                    <a:pt x="451340" y="54075"/>
                    <a:pt x="464244" y="54075"/>
                  </a:cubicBezTo>
                  <a:lnTo>
                    <a:pt x="495117" y="54075"/>
                  </a:lnTo>
                  <a:lnTo>
                    <a:pt x="495117" y="23244"/>
                  </a:lnTo>
                  <a:cubicBezTo>
                    <a:pt x="495117" y="10358"/>
                    <a:pt x="505489" y="0"/>
                    <a:pt x="518273"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sp>
          <p:nvSpPr>
            <p:cNvPr id="12" name="îSlíḍê">
              <a:extLst>
                <a:ext uri="{FF2B5EF4-FFF2-40B4-BE49-F238E27FC236}">
                  <a16:creationId xmlns:a16="http://schemas.microsoft.com/office/drawing/2014/main" id="{88885699-CA40-43A4-9B50-2FBFFA4696AB}"/>
                </a:ext>
              </a:extLst>
            </p:cNvPr>
            <p:cNvSpPr/>
            <p:nvPr/>
          </p:nvSpPr>
          <p:spPr>
            <a:xfrm>
              <a:off x="1512867" y="1584791"/>
              <a:ext cx="865241" cy="409575"/>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zh-CN" lang="en-US" u="sng">
                  <a:solidFill>
                    <a:schemeClr val="tx1">
                      <a:lumMod val="85000"/>
                      <a:lumOff val="15000"/>
                    </a:schemeClr>
                  </a:solidFill>
                  <a:latin charset="-122" panose="020b0503020204020204" pitchFamily="34" typeface="微软雅黑"/>
                  <a:ea charset="-122" panose="020b0503020204020204" pitchFamily="34" typeface="微软雅黑"/>
                </a:rPr>
                <a:t>2016</a:t>
              </a:r>
            </a:p>
          </p:txBody>
        </p:sp>
        <p:sp>
          <p:nvSpPr>
            <p:cNvPr id="17" name="iS1îďê">
              <a:extLst>
                <a:ext uri="{FF2B5EF4-FFF2-40B4-BE49-F238E27FC236}">
                  <a16:creationId xmlns:a16="http://schemas.microsoft.com/office/drawing/2014/main" id="{3056032B-8F21-48CF-9E4F-D71F39F74396}"/>
                </a:ext>
              </a:extLst>
            </p:cNvPr>
            <p:cNvSpPr/>
            <p:nvPr/>
          </p:nvSpPr>
          <p:spPr bwMode="auto">
            <a:xfrm>
              <a:off x="3595823" y="1994366"/>
              <a:ext cx="849842" cy="942956"/>
            </a:xfrm>
            <a:custGeom>
              <a:gdLst>
                <a:gd fmla="*/ 668 w 1369" name="T0"/>
                <a:gd fmla="*/ 0 h 1519" name="T1"/>
                <a:gd fmla="*/ 702 w 1369" name="T2"/>
                <a:gd fmla="*/ 0 h 1519" name="T3"/>
                <a:gd fmla="*/ 736 w 1369" name="T4"/>
                <a:gd fmla="*/ 7 h 1519" name="T5"/>
                <a:gd fmla="*/ 768 w 1369" name="T6"/>
                <a:gd fmla="*/ 21 h 1519" name="T7"/>
                <a:gd fmla="*/ 1284 w 1369" name="T8"/>
                <a:gd fmla="*/ 318 h 1519" name="T9"/>
                <a:gd fmla="*/ 1313 w 1369" name="T10"/>
                <a:gd fmla="*/ 339 h 1519" name="T11"/>
                <a:gd fmla="*/ 1337 w 1369" name="T12"/>
                <a:gd fmla="*/ 364 h 1519" name="T13"/>
                <a:gd fmla="*/ 1354 w 1369" name="T14"/>
                <a:gd fmla="*/ 395 h 1519" name="T15"/>
                <a:gd fmla="*/ 1364 w 1369" name="T16"/>
                <a:gd fmla="*/ 429 h 1519" name="T17"/>
                <a:gd fmla="*/ 1369 w 1369" name="T18"/>
                <a:gd fmla="*/ 465 h 1519" name="T19"/>
                <a:gd fmla="*/ 1369 w 1369" name="T20"/>
                <a:gd fmla="*/ 1054 h 1519" name="T21"/>
                <a:gd fmla="*/ 1364 w 1369" name="T22"/>
                <a:gd fmla="*/ 1090 h 1519" name="T23"/>
                <a:gd fmla="*/ 1354 w 1369" name="T24"/>
                <a:gd fmla="*/ 1124 h 1519" name="T25"/>
                <a:gd fmla="*/ 1337 w 1369" name="T26"/>
                <a:gd fmla="*/ 1154 h 1519" name="T27"/>
                <a:gd fmla="*/ 1313 w 1369" name="T28"/>
                <a:gd fmla="*/ 1181 h 1519" name="T29"/>
                <a:gd fmla="*/ 1284 w 1369" name="T30"/>
                <a:gd fmla="*/ 1201 h 1519" name="T31"/>
                <a:gd fmla="*/ 768 w 1369" name="T32"/>
                <a:gd fmla="*/ 1497 h 1519" name="T33"/>
                <a:gd fmla="*/ 736 w 1369" name="T34"/>
                <a:gd fmla="*/ 1512 h 1519" name="T35"/>
                <a:gd fmla="*/ 702 w 1369" name="T36"/>
                <a:gd fmla="*/ 1519 h 1519" name="T37"/>
                <a:gd fmla="*/ 668 w 1369" name="T38"/>
                <a:gd fmla="*/ 1519 h 1519" name="T39"/>
                <a:gd fmla="*/ 632 w 1369" name="T40"/>
                <a:gd fmla="*/ 1512 h 1519" name="T41"/>
                <a:gd fmla="*/ 599 w 1369" name="T42"/>
                <a:gd fmla="*/ 1497 h 1519" name="T43"/>
                <a:gd fmla="*/ 85 w 1369" name="T44"/>
                <a:gd fmla="*/ 1201 h 1519" name="T45"/>
                <a:gd fmla="*/ 56 w 1369" name="T46"/>
                <a:gd fmla="*/ 1181 h 1519" name="T47"/>
                <a:gd fmla="*/ 32 w 1369" name="T48"/>
                <a:gd fmla="*/ 1154 h 1519" name="T49"/>
                <a:gd fmla="*/ 15 w 1369" name="T50"/>
                <a:gd fmla="*/ 1124 h 1519" name="T51"/>
                <a:gd fmla="*/ 3 w 1369" name="T52"/>
                <a:gd fmla="*/ 1090 h 1519" name="T53"/>
                <a:gd fmla="*/ 0 w 1369" name="T54"/>
                <a:gd fmla="*/ 1054 h 1519" name="T55"/>
                <a:gd fmla="*/ 0 w 1369" name="T56"/>
                <a:gd fmla="*/ 465 h 1519" name="T57"/>
                <a:gd fmla="*/ 3 w 1369" name="T58"/>
                <a:gd fmla="*/ 429 h 1519" name="T59"/>
                <a:gd fmla="*/ 15 w 1369" name="T60"/>
                <a:gd fmla="*/ 395 h 1519" name="T61"/>
                <a:gd fmla="*/ 32 w 1369" name="T62"/>
                <a:gd fmla="*/ 364 h 1519" name="T63"/>
                <a:gd fmla="*/ 56 w 1369" name="T64"/>
                <a:gd fmla="*/ 339 h 1519" name="T65"/>
                <a:gd fmla="*/ 85 w 1369" name="T66"/>
                <a:gd fmla="*/ 318 h 1519" name="T67"/>
                <a:gd fmla="*/ 599 w 1369" name="T68"/>
                <a:gd fmla="*/ 21 h 1519" name="T69"/>
                <a:gd fmla="*/ 632 w 1369" name="T70"/>
                <a:gd fmla="*/ 7 h 1519" name="T71"/>
                <a:gd fmla="*/ 668 w 1369" name="T72"/>
                <a:gd fmla="*/ 0 h 15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19" w="136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3B9938"/>
            </a:solidFill>
            <a:ln w="3175">
              <a:noFill/>
              <a:prstDash val="solid"/>
              <a:round/>
            </a:ln>
          </p:spPr>
          <p:txBody>
            <a:bodyPr anchor="ctr" anchorCtr="0" bIns="45720" compatLnSpc="1" lIns="91440" numCol="1" rIns="91440" tIns="45720" vert="horz" wrap="square">
              <a:prstTxWarp prst="textNoShape">
                <a:avLst/>
              </a:prstTxWarp>
              <a:normAutofit/>
            </a:bodyPr>
            <a:lstStyle/>
            <a:p>
              <a:pPr algn="ctr"/>
              <a:endParaRPr i="1" lang="ru-RU" sz="1600" u="sng">
                <a:solidFill>
                  <a:schemeClr val="accent1"/>
                </a:solidFill>
                <a:latin charset="-122" panose="020b0503020204020204" pitchFamily="34" typeface="微软雅黑"/>
                <a:ea charset="-122" panose="020b0503020204020204" pitchFamily="34" typeface="微软雅黑"/>
              </a:endParaRPr>
            </a:p>
          </p:txBody>
        </p:sp>
        <p:sp>
          <p:nvSpPr>
            <p:cNvPr id="18" name="íşļídé">
              <a:extLst>
                <a:ext uri="{FF2B5EF4-FFF2-40B4-BE49-F238E27FC236}">
                  <a16:creationId xmlns:a16="http://schemas.microsoft.com/office/drawing/2014/main" id="{5509391B-3FF2-421A-9C02-3362F88BFDA3}"/>
                </a:ext>
              </a:extLst>
            </p:cNvPr>
            <p:cNvSpPr/>
            <p:nvPr/>
          </p:nvSpPr>
          <p:spPr>
            <a:xfrm>
              <a:off x="3847010" y="2312735"/>
              <a:ext cx="347468" cy="306219"/>
            </a:xfrm>
            <a:custGeom>
              <a:gdLst>
                <a:gd fmla="*/ 2472 w 2641" name="T0"/>
                <a:gd fmla="*/ 1969 h 2331" name="T1"/>
                <a:gd fmla="*/ 2472 w 2641" name="T2"/>
                <a:gd fmla="*/ 1969 h 2331" name="T3"/>
                <a:gd fmla="*/ 2426 w 2641" name="T4"/>
                <a:gd fmla="*/ 2194 h 2331" name="T5"/>
                <a:gd fmla="*/ 2258 w 2641" name="T6"/>
                <a:gd fmla="*/ 2331 h 2331" name="T7"/>
                <a:gd fmla="*/ 269 w 2641" name="T8"/>
                <a:gd fmla="*/ 2331 h 2331" name="T9"/>
                <a:gd fmla="*/ 101 w 2641" name="T10"/>
                <a:gd fmla="*/ 2126 h 2331" name="T11"/>
                <a:gd fmla="*/ 293 w 2641" name="T12"/>
                <a:gd fmla="*/ 1188 h 2331" name="T13"/>
                <a:gd fmla="*/ 414 w 2641" name="T14"/>
                <a:gd fmla="*/ 1052 h 2331" name="T15"/>
                <a:gd fmla="*/ 414 w 2641" name="T16"/>
                <a:gd fmla="*/ 1052 h 2331" name="T17"/>
                <a:gd fmla="*/ 428 w 2641" name="T18"/>
                <a:gd fmla="*/ 1049 h 2331" name="T19"/>
                <a:gd fmla="*/ 428 w 2641" name="T20"/>
                <a:gd fmla="*/ 1048 h 2331" name="T21"/>
                <a:gd fmla="*/ 441 w 2641" name="T22"/>
                <a:gd fmla="*/ 1046 h 2331" name="T23"/>
                <a:gd fmla="*/ 445 w 2641" name="T24"/>
                <a:gd fmla="*/ 1045 h 2331" name="T25"/>
                <a:gd fmla="*/ 455 w 2641" name="T26"/>
                <a:gd fmla="*/ 1044 h 2331" name="T27"/>
                <a:gd fmla="*/ 470 w 2641" name="T28"/>
                <a:gd fmla="*/ 1044 h 2331" name="T29"/>
                <a:gd fmla="*/ 548 w 2641" name="T30"/>
                <a:gd fmla="*/ 1044 h 2331" name="T31"/>
                <a:gd fmla="*/ 2118 w 2641" name="T32"/>
                <a:gd fmla="*/ 1044 h 2331" name="T33"/>
                <a:gd fmla="*/ 2251 w 2641" name="T34"/>
                <a:gd fmla="*/ 1044 h 2331" name="T35"/>
                <a:gd fmla="*/ 2472 w 2641" name="T36"/>
                <a:gd fmla="*/ 1044 h 2331" name="T37"/>
                <a:gd fmla="*/ 2555 w 2641" name="T38"/>
                <a:gd fmla="*/ 1044 h 2331" name="T39"/>
                <a:gd fmla="*/ 2615 w 2641" name="T40"/>
                <a:gd fmla="*/ 1068 h 2331" name="T41"/>
                <a:gd fmla="*/ 2641 w 2641" name="T42"/>
                <a:gd fmla="*/ 1127 h 2331" name="T43"/>
                <a:gd fmla="*/ 2639 w 2641" name="T44"/>
                <a:gd fmla="*/ 1147 h 2331" name="T45"/>
                <a:gd fmla="*/ 2472 w 2641" name="T46"/>
                <a:gd fmla="*/ 1969 h 2331" name="T47"/>
                <a:gd fmla="*/ 2471 w 2641" name="T48"/>
                <a:gd fmla="*/ 910 h 2331" name="T49"/>
                <a:gd fmla="*/ 2320 w 2641" name="T50"/>
                <a:gd fmla="*/ 774 h 2331" name="T51"/>
                <a:gd fmla="*/ 2251 w 2641" name="T52"/>
                <a:gd fmla="*/ 774 h 2331" name="T53"/>
                <a:gd fmla="*/ 2251 w 2641" name="T54"/>
                <a:gd fmla="*/ 910 h 2331" name="T55"/>
                <a:gd fmla="*/ 2471 w 2641" name="T56"/>
                <a:gd fmla="*/ 910 h 2331" name="T57"/>
                <a:gd fmla="*/ 162 w 2641" name="T58"/>
                <a:gd fmla="*/ 1162 h 2331" name="T59"/>
                <a:gd fmla="*/ 414 w 2641" name="T60"/>
                <a:gd fmla="*/ 915 h 2331" name="T61"/>
                <a:gd fmla="*/ 414 w 2641" name="T62"/>
                <a:gd fmla="*/ 548 h 2331" name="T63"/>
                <a:gd fmla="*/ 178 w 2641" name="T64"/>
                <a:gd fmla="*/ 548 h 2331" name="T65"/>
                <a:gd fmla="*/ 0 w 2641" name="T66"/>
                <a:gd fmla="*/ 726 h 2331" name="T67"/>
                <a:gd fmla="*/ 0 w 2641" name="T68"/>
                <a:gd fmla="*/ 1955 h 2331" name="T69"/>
                <a:gd fmla="*/ 162 w 2641" name="T70"/>
                <a:gd fmla="*/ 1162 h 2331" name="T71"/>
                <a:gd fmla="*/ 2118 w 2641" name="T72"/>
                <a:gd fmla="*/ 75 h 2331" name="T73"/>
                <a:gd fmla="*/ 2118 w 2641" name="T74"/>
                <a:gd fmla="*/ 910 h 2331" name="T75"/>
                <a:gd fmla="*/ 548 w 2641" name="T76"/>
                <a:gd fmla="*/ 910 h 2331" name="T77"/>
                <a:gd fmla="*/ 548 w 2641" name="T78"/>
                <a:gd fmla="*/ 75 h 2331" name="T79"/>
                <a:gd fmla="*/ 623 w 2641" name="T80"/>
                <a:gd fmla="*/ 0 h 2331" name="T81"/>
                <a:gd fmla="*/ 2043 w 2641" name="T82"/>
                <a:gd fmla="*/ 0 h 2331" name="T83"/>
                <a:gd fmla="*/ 2118 w 2641" name="T84"/>
                <a:gd fmla="*/ 75 h 2331" name="T85"/>
                <a:gd fmla="*/ 1926 w 2641" name="T86"/>
                <a:gd fmla="*/ 665 h 2331" name="T87"/>
                <a:gd fmla="*/ 1859 w 2641" name="T88"/>
                <a:gd fmla="*/ 598 h 2331" name="T89"/>
                <a:gd fmla="*/ 806 w 2641" name="T90"/>
                <a:gd fmla="*/ 598 h 2331" name="T91"/>
                <a:gd fmla="*/ 740 w 2641" name="T92"/>
                <a:gd fmla="*/ 665 h 2331" name="T93"/>
                <a:gd fmla="*/ 806 w 2641" name="T94"/>
                <a:gd fmla="*/ 732 h 2331" name="T95"/>
                <a:gd fmla="*/ 1859 w 2641" name="T96"/>
                <a:gd fmla="*/ 732 h 2331" name="T97"/>
                <a:gd fmla="*/ 1926 w 2641" name="T98"/>
                <a:gd fmla="*/ 665 h 2331" name="T99"/>
                <a:gd fmla="*/ 1926 w 2641" name="T100"/>
                <a:gd fmla="*/ 321 h 2331" name="T101"/>
                <a:gd fmla="*/ 1859 w 2641" name="T102"/>
                <a:gd fmla="*/ 254 h 2331" name="T103"/>
                <a:gd fmla="*/ 806 w 2641" name="T104"/>
                <a:gd fmla="*/ 254 h 2331" name="T105"/>
                <a:gd fmla="*/ 740 w 2641" name="T106"/>
                <a:gd fmla="*/ 321 h 2331" name="T107"/>
                <a:gd fmla="*/ 806 w 2641" name="T108"/>
                <a:gd fmla="*/ 388 h 2331" name="T109"/>
                <a:gd fmla="*/ 1859 w 2641" name="T110"/>
                <a:gd fmla="*/ 388 h 2331" name="T111"/>
                <a:gd fmla="*/ 1926 w 2641" name="T112"/>
                <a:gd fmla="*/ 321 h 233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31" w="2641">
                  <a:moveTo>
                    <a:pt x="2472" y="1969"/>
                  </a:moveTo>
                  <a:lnTo>
                    <a:pt x="2472" y="1969"/>
                  </a:lnTo>
                  <a:lnTo>
                    <a:pt x="2426" y="2194"/>
                  </a:lnTo>
                  <a:cubicBezTo>
                    <a:pt x="2409" y="2274"/>
                    <a:pt x="2339" y="2331"/>
                    <a:pt x="2258" y="2331"/>
                  </a:cubicBezTo>
                  <a:lnTo>
                    <a:pt x="269" y="2331"/>
                  </a:lnTo>
                  <a:cubicBezTo>
                    <a:pt x="161" y="2331"/>
                    <a:pt x="80" y="2232"/>
                    <a:pt x="101" y="2126"/>
                  </a:cubicBezTo>
                  <a:lnTo>
                    <a:pt x="293" y="1188"/>
                  </a:lnTo>
                  <a:cubicBezTo>
                    <a:pt x="306" y="1123"/>
                    <a:pt x="354" y="1072"/>
                    <a:pt x="414" y="1052"/>
                  </a:cubicBezTo>
                  <a:lnTo>
                    <a:pt x="414" y="1052"/>
                  </a:lnTo>
                  <a:cubicBezTo>
                    <a:pt x="419" y="1051"/>
                    <a:pt x="423" y="1050"/>
                    <a:pt x="428" y="1049"/>
                  </a:cubicBezTo>
                  <a:cubicBezTo>
                    <a:pt x="428" y="1049"/>
                    <a:pt x="428" y="1049"/>
                    <a:pt x="428" y="1048"/>
                  </a:cubicBezTo>
                  <a:cubicBezTo>
                    <a:pt x="432" y="1047"/>
                    <a:pt x="437" y="1047"/>
                    <a:pt x="441" y="1046"/>
                  </a:cubicBezTo>
                  <a:cubicBezTo>
                    <a:pt x="442" y="1046"/>
                    <a:pt x="444" y="1046"/>
                    <a:pt x="445" y="1045"/>
                  </a:cubicBezTo>
                  <a:cubicBezTo>
                    <a:pt x="448" y="1045"/>
                    <a:pt x="452" y="1044"/>
                    <a:pt x="455" y="1044"/>
                  </a:cubicBezTo>
                  <a:cubicBezTo>
                    <a:pt x="460" y="1044"/>
                    <a:pt x="465" y="1044"/>
                    <a:pt x="470" y="1044"/>
                  </a:cubicBezTo>
                  <a:lnTo>
                    <a:pt x="548" y="1044"/>
                  </a:lnTo>
                  <a:lnTo>
                    <a:pt x="2118" y="1044"/>
                  </a:lnTo>
                  <a:lnTo>
                    <a:pt x="2251" y="1044"/>
                  </a:lnTo>
                  <a:lnTo>
                    <a:pt x="2472" y="1044"/>
                  </a:lnTo>
                  <a:lnTo>
                    <a:pt x="2555" y="1044"/>
                  </a:lnTo>
                  <a:cubicBezTo>
                    <a:pt x="2579" y="1044"/>
                    <a:pt x="2600" y="1053"/>
                    <a:pt x="2615" y="1068"/>
                  </a:cubicBezTo>
                  <a:cubicBezTo>
                    <a:pt x="2631" y="1084"/>
                    <a:pt x="2640" y="1104"/>
                    <a:pt x="2641" y="1127"/>
                  </a:cubicBezTo>
                  <a:cubicBezTo>
                    <a:pt x="2641" y="1134"/>
                    <a:pt x="2641" y="1140"/>
                    <a:pt x="2639" y="1147"/>
                  </a:cubicBezTo>
                  <a:lnTo>
                    <a:pt x="2472" y="1969"/>
                  </a:lnTo>
                  <a:close/>
                  <a:moveTo>
                    <a:pt x="2471" y="910"/>
                  </a:moveTo>
                  <a:cubicBezTo>
                    <a:pt x="2463" y="834"/>
                    <a:pt x="2398" y="774"/>
                    <a:pt x="2320" y="774"/>
                  </a:cubicBezTo>
                  <a:lnTo>
                    <a:pt x="2251" y="774"/>
                  </a:lnTo>
                  <a:lnTo>
                    <a:pt x="2251" y="910"/>
                  </a:lnTo>
                  <a:lnTo>
                    <a:pt x="2471" y="910"/>
                  </a:lnTo>
                  <a:close/>
                  <a:moveTo>
                    <a:pt x="162" y="1162"/>
                  </a:moveTo>
                  <a:cubicBezTo>
                    <a:pt x="188" y="1034"/>
                    <a:pt x="290" y="938"/>
                    <a:pt x="414" y="915"/>
                  </a:cubicBezTo>
                  <a:lnTo>
                    <a:pt x="414" y="548"/>
                  </a:lnTo>
                  <a:lnTo>
                    <a:pt x="178" y="548"/>
                  </a:lnTo>
                  <a:cubicBezTo>
                    <a:pt x="80" y="548"/>
                    <a:pt x="0" y="628"/>
                    <a:pt x="0" y="726"/>
                  </a:cubicBezTo>
                  <a:lnTo>
                    <a:pt x="0" y="1955"/>
                  </a:lnTo>
                  <a:lnTo>
                    <a:pt x="162" y="1162"/>
                  </a:lnTo>
                  <a:close/>
                  <a:moveTo>
                    <a:pt x="2118" y="75"/>
                  </a:moveTo>
                  <a:lnTo>
                    <a:pt x="2118" y="910"/>
                  </a:lnTo>
                  <a:lnTo>
                    <a:pt x="548" y="910"/>
                  </a:lnTo>
                  <a:lnTo>
                    <a:pt x="548" y="75"/>
                  </a:lnTo>
                  <a:cubicBezTo>
                    <a:pt x="548" y="33"/>
                    <a:pt x="581" y="0"/>
                    <a:pt x="623" y="0"/>
                  </a:cubicBezTo>
                  <a:lnTo>
                    <a:pt x="2043" y="0"/>
                  </a:lnTo>
                  <a:cubicBezTo>
                    <a:pt x="2084" y="0"/>
                    <a:pt x="2118" y="33"/>
                    <a:pt x="2118" y="75"/>
                  </a:cubicBezTo>
                  <a:close/>
                  <a:moveTo>
                    <a:pt x="1926" y="665"/>
                  </a:moveTo>
                  <a:cubicBezTo>
                    <a:pt x="1926" y="628"/>
                    <a:pt x="1896" y="598"/>
                    <a:pt x="1859" y="598"/>
                  </a:cubicBezTo>
                  <a:lnTo>
                    <a:pt x="806" y="598"/>
                  </a:lnTo>
                  <a:cubicBezTo>
                    <a:pt x="769" y="598"/>
                    <a:pt x="740" y="628"/>
                    <a:pt x="740" y="665"/>
                  </a:cubicBezTo>
                  <a:cubicBezTo>
                    <a:pt x="740" y="702"/>
                    <a:pt x="769" y="732"/>
                    <a:pt x="806" y="732"/>
                  </a:cubicBezTo>
                  <a:lnTo>
                    <a:pt x="1859" y="732"/>
                  </a:lnTo>
                  <a:cubicBezTo>
                    <a:pt x="1896" y="732"/>
                    <a:pt x="1926" y="702"/>
                    <a:pt x="1926" y="665"/>
                  </a:cubicBezTo>
                  <a:close/>
                  <a:moveTo>
                    <a:pt x="1926" y="321"/>
                  </a:moveTo>
                  <a:cubicBezTo>
                    <a:pt x="1926" y="284"/>
                    <a:pt x="1896" y="254"/>
                    <a:pt x="1859" y="254"/>
                  </a:cubicBezTo>
                  <a:lnTo>
                    <a:pt x="806" y="254"/>
                  </a:lnTo>
                  <a:cubicBezTo>
                    <a:pt x="769" y="254"/>
                    <a:pt x="740" y="284"/>
                    <a:pt x="740" y="321"/>
                  </a:cubicBezTo>
                  <a:cubicBezTo>
                    <a:pt x="740" y="358"/>
                    <a:pt x="769" y="388"/>
                    <a:pt x="806" y="388"/>
                  </a:cubicBezTo>
                  <a:lnTo>
                    <a:pt x="1859" y="388"/>
                  </a:lnTo>
                  <a:cubicBezTo>
                    <a:pt x="1896" y="388"/>
                    <a:pt x="1926" y="358"/>
                    <a:pt x="1926" y="321"/>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sp>
          <p:nvSpPr>
            <p:cNvPr id="19" name="ïṣlîdê">
              <a:extLst>
                <a:ext uri="{FF2B5EF4-FFF2-40B4-BE49-F238E27FC236}">
                  <a16:creationId xmlns:a16="http://schemas.microsoft.com/office/drawing/2014/main" id="{0CFD180F-F36A-4284-94A8-1B3911A1134B}"/>
                </a:ext>
              </a:extLst>
            </p:cNvPr>
            <p:cNvSpPr/>
            <p:nvPr/>
          </p:nvSpPr>
          <p:spPr>
            <a:xfrm>
              <a:off x="3588124" y="1584791"/>
              <a:ext cx="865241" cy="409575"/>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zh-CN" lang="en-US" u="sng">
                  <a:solidFill>
                    <a:schemeClr val="tx1">
                      <a:lumMod val="85000"/>
                      <a:lumOff val="15000"/>
                    </a:schemeClr>
                  </a:solidFill>
                  <a:latin charset="-122" panose="020b0503020204020204" pitchFamily="34" typeface="微软雅黑"/>
                  <a:ea charset="-122" panose="020b0503020204020204" pitchFamily="34" typeface="微软雅黑"/>
                </a:rPr>
                <a:t>2017</a:t>
              </a:r>
            </a:p>
          </p:txBody>
        </p:sp>
        <p:sp>
          <p:nvSpPr>
            <p:cNvPr id="24" name="ï$lîḋé">
              <a:extLst>
                <a:ext uri="{FF2B5EF4-FFF2-40B4-BE49-F238E27FC236}">
                  <a16:creationId xmlns:a16="http://schemas.microsoft.com/office/drawing/2014/main" id="{2D37041B-EBC2-4526-A49D-EC67195E43D4}"/>
                </a:ext>
              </a:extLst>
            </p:cNvPr>
            <p:cNvSpPr/>
            <p:nvPr/>
          </p:nvSpPr>
          <p:spPr bwMode="auto">
            <a:xfrm>
              <a:off x="5671080" y="1994366"/>
              <a:ext cx="849842" cy="942956"/>
            </a:xfrm>
            <a:custGeom>
              <a:gdLst>
                <a:gd fmla="*/ 668 w 1369" name="T0"/>
                <a:gd fmla="*/ 0 h 1519" name="T1"/>
                <a:gd fmla="*/ 702 w 1369" name="T2"/>
                <a:gd fmla="*/ 0 h 1519" name="T3"/>
                <a:gd fmla="*/ 736 w 1369" name="T4"/>
                <a:gd fmla="*/ 7 h 1519" name="T5"/>
                <a:gd fmla="*/ 768 w 1369" name="T6"/>
                <a:gd fmla="*/ 21 h 1519" name="T7"/>
                <a:gd fmla="*/ 1284 w 1369" name="T8"/>
                <a:gd fmla="*/ 318 h 1519" name="T9"/>
                <a:gd fmla="*/ 1313 w 1369" name="T10"/>
                <a:gd fmla="*/ 339 h 1519" name="T11"/>
                <a:gd fmla="*/ 1337 w 1369" name="T12"/>
                <a:gd fmla="*/ 364 h 1519" name="T13"/>
                <a:gd fmla="*/ 1354 w 1369" name="T14"/>
                <a:gd fmla="*/ 395 h 1519" name="T15"/>
                <a:gd fmla="*/ 1364 w 1369" name="T16"/>
                <a:gd fmla="*/ 429 h 1519" name="T17"/>
                <a:gd fmla="*/ 1369 w 1369" name="T18"/>
                <a:gd fmla="*/ 465 h 1519" name="T19"/>
                <a:gd fmla="*/ 1369 w 1369" name="T20"/>
                <a:gd fmla="*/ 1054 h 1519" name="T21"/>
                <a:gd fmla="*/ 1364 w 1369" name="T22"/>
                <a:gd fmla="*/ 1090 h 1519" name="T23"/>
                <a:gd fmla="*/ 1354 w 1369" name="T24"/>
                <a:gd fmla="*/ 1124 h 1519" name="T25"/>
                <a:gd fmla="*/ 1337 w 1369" name="T26"/>
                <a:gd fmla="*/ 1154 h 1519" name="T27"/>
                <a:gd fmla="*/ 1313 w 1369" name="T28"/>
                <a:gd fmla="*/ 1181 h 1519" name="T29"/>
                <a:gd fmla="*/ 1284 w 1369" name="T30"/>
                <a:gd fmla="*/ 1201 h 1519" name="T31"/>
                <a:gd fmla="*/ 768 w 1369" name="T32"/>
                <a:gd fmla="*/ 1497 h 1519" name="T33"/>
                <a:gd fmla="*/ 736 w 1369" name="T34"/>
                <a:gd fmla="*/ 1512 h 1519" name="T35"/>
                <a:gd fmla="*/ 702 w 1369" name="T36"/>
                <a:gd fmla="*/ 1519 h 1519" name="T37"/>
                <a:gd fmla="*/ 668 w 1369" name="T38"/>
                <a:gd fmla="*/ 1519 h 1519" name="T39"/>
                <a:gd fmla="*/ 632 w 1369" name="T40"/>
                <a:gd fmla="*/ 1512 h 1519" name="T41"/>
                <a:gd fmla="*/ 599 w 1369" name="T42"/>
                <a:gd fmla="*/ 1497 h 1519" name="T43"/>
                <a:gd fmla="*/ 85 w 1369" name="T44"/>
                <a:gd fmla="*/ 1201 h 1519" name="T45"/>
                <a:gd fmla="*/ 56 w 1369" name="T46"/>
                <a:gd fmla="*/ 1181 h 1519" name="T47"/>
                <a:gd fmla="*/ 32 w 1369" name="T48"/>
                <a:gd fmla="*/ 1154 h 1519" name="T49"/>
                <a:gd fmla="*/ 15 w 1369" name="T50"/>
                <a:gd fmla="*/ 1124 h 1519" name="T51"/>
                <a:gd fmla="*/ 3 w 1369" name="T52"/>
                <a:gd fmla="*/ 1090 h 1519" name="T53"/>
                <a:gd fmla="*/ 0 w 1369" name="T54"/>
                <a:gd fmla="*/ 1054 h 1519" name="T55"/>
                <a:gd fmla="*/ 0 w 1369" name="T56"/>
                <a:gd fmla="*/ 465 h 1519" name="T57"/>
                <a:gd fmla="*/ 3 w 1369" name="T58"/>
                <a:gd fmla="*/ 429 h 1519" name="T59"/>
                <a:gd fmla="*/ 15 w 1369" name="T60"/>
                <a:gd fmla="*/ 395 h 1519" name="T61"/>
                <a:gd fmla="*/ 32 w 1369" name="T62"/>
                <a:gd fmla="*/ 364 h 1519" name="T63"/>
                <a:gd fmla="*/ 56 w 1369" name="T64"/>
                <a:gd fmla="*/ 339 h 1519" name="T65"/>
                <a:gd fmla="*/ 85 w 1369" name="T66"/>
                <a:gd fmla="*/ 318 h 1519" name="T67"/>
                <a:gd fmla="*/ 599 w 1369" name="T68"/>
                <a:gd fmla="*/ 21 h 1519" name="T69"/>
                <a:gd fmla="*/ 632 w 1369" name="T70"/>
                <a:gd fmla="*/ 7 h 1519" name="T71"/>
                <a:gd fmla="*/ 668 w 1369" name="T72"/>
                <a:gd fmla="*/ 0 h 15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19" w="136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8CB734"/>
            </a:solidFill>
            <a:ln w="3175">
              <a:noFill/>
              <a:prstDash val="solid"/>
              <a:round/>
            </a:ln>
          </p:spPr>
          <p:txBody>
            <a:bodyPr anchor="ctr" anchorCtr="0" bIns="45720" compatLnSpc="1" lIns="91440" numCol="1" rIns="91440" tIns="45720" vert="horz" wrap="square">
              <a:prstTxWarp prst="textNoShape">
                <a:avLst/>
              </a:prstTxWarp>
              <a:normAutofit/>
            </a:bodyPr>
            <a:lstStyle/>
            <a:p>
              <a:pPr algn="ctr"/>
              <a:endParaRPr i="1" lang="ru-RU" sz="1600" u="sng">
                <a:solidFill>
                  <a:schemeClr val="accent1"/>
                </a:solidFill>
                <a:latin charset="-122" panose="020b0503020204020204" pitchFamily="34" typeface="微软雅黑"/>
                <a:ea charset="-122" panose="020b0503020204020204" pitchFamily="34" typeface="微软雅黑"/>
              </a:endParaRPr>
            </a:p>
          </p:txBody>
        </p:sp>
        <p:sp>
          <p:nvSpPr>
            <p:cNvPr id="25" name="íSḷïḍe">
              <a:extLst>
                <a:ext uri="{FF2B5EF4-FFF2-40B4-BE49-F238E27FC236}">
                  <a16:creationId xmlns:a16="http://schemas.microsoft.com/office/drawing/2014/main" id="{1B254770-3EB6-47FC-928F-60C327024CC7}"/>
                </a:ext>
              </a:extLst>
            </p:cNvPr>
            <p:cNvSpPr/>
            <p:nvPr/>
          </p:nvSpPr>
          <p:spPr>
            <a:xfrm>
              <a:off x="5922267" y="2328277"/>
              <a:ext cx="347468" cy="275133"/>
            </a:xfrm>
            <a:custGeom>
              <a:gdLst>
                <a:gd fmla="*/ 66529 w 609120" name="connsiteX0"/>
                <a:gd fmla="*/ 352898 h 482315" name="connsiteY0"/>
                <a:gd fmla="*/ 542591 w 609120" name="connsiteX1"/>
                <a:gd fmla="*/ 352898 h 482315" name="connsiteY1"/>
                <a:gd fmla="*/ 609120 w 609120" name="connsiteX2"/>
                <a:gd fmla="*/ 452184 h 482315" name="connsiteY2"/>
                <a:gd fmla="*/ 609120 w 609120" name="connsiteX3"/>
                <a:gd fmla="*/ 482315 h 482315" name="connsiteY3"/>
                <a:gd fmla="*/ 0 w 609120" name="connsiteX4"/>
                <a:gd fmla="*/ 482315 h 482315" name="connsiteY4"/>
                <a:gd fmla="*/ 0 w 609120" name="connsiteX5"/>
                <a:gd fmla="*/ 452184 h 482315" name="connsiteY5"/>
                <a:gd fmla="*/ 278451 w 609120" name="connsiteX6"/>
                <a:gd fmla="*/ 214237 h 482315" name="connsiteY6"/>
                <a:gd fmla="*/ 447314 w 609120" name="connsiteX7"/>
                <a:gd fmla="*/ 214237 h 482315" name="connsiteY7"/>
                <a:gd fmla="*/ 447314 w 609120" name="connsiteX8"/>
                <a:gd fmla="*/ 232866 h 482315" name="connsiteY8"/>
                <a:gd fmla="*/ 278451 w 609120" name="connsiteX9"/>
                <a:gd fmla="*/ 232866 h 482315" name="connsiteY9"/>
                <a:gd fmla="*/ 156937 w 609120" name="connsiteX10"/>
                <a:gd fmla="*/ 214237 h 482315" name="connsiteY10"/>
                <a:gd fmla="*/ 235970 w 609120" name="connsiteX11"/>
                <a:gd fmla="*/ 214237 h 482315" name="connsiteY11"/>
                <a:gd fmla="*/ 235970 w 609120" name="connsiteX12"/>
                <a:gd fmla="*/ 232866 h 482315" name="connsiteY12"/>
                <a:gd fmla="*/ 156937 w 609120" name="connsiteX13"/>
                <a:gd fmla="*/ 232866 h 482315" name="connsiteY13"/>
                <a:gd fmla="*/ 278451 w 609120" name="connsiteX14"/>
                <a:gd fmla="*/ 157149 h 482315" name="connsiteY14"/>
                <a:gd fmla="*/ 447314 w 609120" name="connsiteX15"/>
                <a:gd fmla="*/ 157149 h 482315" name="connsiteY15"/>
                <a:gd fmla="*/ 447314 w 609120" name="connsiteX16"/>
                <a:gd fmla="*/ 175778 h 482315" name="connsiteY16"/>
                <a:gd fmla="*/ 278451 w 609120" name="connsiteX17"/>
                <a:gd fmla="*/ 175778 h 482315" name="connsiteY17"/>
                <a:gd fmla="*/ 156937 w 609120" name="connsiteX18"/>
                <a:gd fmla="*/ 157149 h 482315" name="connsiteY18"/>
                <a:gd fmla="*/ 235970 w 609120" name="connsiteX19"/>
                <a:gd fmla="*/ 157149 h 482315" name="connsiteY19"/>
                <a:gd fmla="*/ 235970 w 609120" name="connsiteX20"/>
                <a:gd fmla="*/ 175778 h 482315" name="connsiteY20"/>
                <a:gd fmla="*/ 156937 w 609120" name="connsiteX21"/>
                <a:gd fmla="*/ 175778 h 482315" name="connsiteY21"/>
                <a:gd fmla="*/ 278451 w 609120" name="connsiteX22"/>
                <a:gd fmla="*/ 99991 h 482315" name="connsiteY22"/>
                <a:gd fmla="*/ 447314 w 609120" name="connsiteX23"/>
                <a:gd fmla="*/ 99991 h 482315" name="connsiteY23"/>
                <a:gd fmla="*/ 447314 w 609120" name="connsiteX24"/>
                <a:gd fmla="*/ 118691 h 482315" name="connsiteY24"/>
                <a:gd fmla="*/ 278451 w 609120" name="connsiteX25"/>
                <a:gd fmla="*/ 118691 h 482315" name="connsiteY25"/>
                <a:gd fmla="*/ 156937 w 609120" name="connsiteX26"/>
                <a:gd fmla="*/ 99991 h 482315" name="connsiteY26"/>
                <a:gd fmla="*/ 235970 w 609120" name="connsiteX27"/>
                <a:gd fmla="*/ 99991 h 482315" name="connsiteY27"/>
                <a:gd fmla="*/ 235970 w 609120" name="connsiteX28"/>
                <a:gd fmla="*/ 118691 h 482315" name="connsiteY28"/>
                <a:gd fmla="*/ 156937 w 609120" name="connsiteX29"/>
                <a:gd fmla="*/ 118691 h 482315" name="connsiteY29"/>
                <a:gd fmla="*/ 116312 w 609120" name="connsiteX30"/>
                <a:gd fmla="*/ 41471 h 482315" name="connsiteY30"/>
                <a:gd fmla="*/ 116312 w 609120" name="connsiteX31"/>
                <a:gd fmla="*/ 288120 h 482315" name="connsiteY31"/>
                <a:gd fmla="*/ 493160 w 609120" name="connsiteX32"/>
                <a:gd fmla="*/ 288120 h 482315" name="connsiteY32"/>
                <a:gd fmla="*/ 493160 w 609120" name="connsiteX33"/>
                <a:gd fmla="*/ 41471 h 482315" name="connsiteY33"/>
                <a:gd fmla="*/ 66684 w 609120" name="connsiteX34"/>
                <a:gd fmla="*/ 0 h 482315" name="connsiteY34"/>
                <a:gd fmla="*/ 542788 w 609120" name="connsiteX35"/>
                <a:gd fmla="*/ 0 h 482315" name="connsiteY35"/>
                <a:gd fmla="*/ 542788 w 609120" name="connsiteX36"/>
                <a:gd fmla="*/ 329682 h 482315" name="connsiteY36"/>
                <a:gd fmla="*/ 66684 w 609120" name="connsiteX37"/>
                <a:gd fmla="*/ 329682 h 482315"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482314" w="609120">
                  <a:moveTo>
                    <a:pt x="66529" y="352898"/>
                  </a:moveTo>
                  <a:lnTo>
                    <a:pt x="542591" y="352898"/>
                  </a:lnTo>
                  <a:lnTo>
                    <a:pt x="609120" y="452184"/>
                  </a:lnTo>
                  <a:lnTo>
                    <a:pt x="609120" y="482315"/>
                  </a:lnTo>
                  <a:lnTo>
                    <a:pt x="0" y="482315"/>
                  </a:lnTo>
                  <a:lnTo>
                    <a:pt x="0" y="452184"/>
                  </a:lnTo>
                  <a:close/>
                  <a:moveTo>
                    <a:pt x="278451" y="214237"/>
                  </a:moveTo>
                  <a:lnTo>
                    <a:pt x="447314" y="214237"/>
                  </a:lnTo>
                  <a:lnTo>
                    <a:pt x="447314" y="232866"/>
                  </a:lnTo>
                  <a:lnTo>
                    <a:pt x="278451" y="232866"/>
                  </a:lnTo>
                  <a:close/>
                  <a:moveTo>
                    <a:pt x="156937" y="214237"/>
                  </a:moveTo>
                  <a:lnTo>
                    <a:pt x="235970" y="214237"/>
                  </a:lnTo>
                  <a:lnTo>
                    <a:pt x="235970" y="232866"/>
                  </a:lnTo>
                  <a:lnTo>
                    <a:pt x="156937" y="232866"/>
                  </a:lnTo>
                  <a:close/>
                  <a:moveTo>
                    <a:pt x="278451" y="157149"/>
                  </a:moveTo>
                  <a:lnTo>
                    <a:pt x="447314" y="157149"/>
                  </a:lnTo>
                  <a:lnTo>
                    <a:pt x="447314" y="175778"/>
                  </a:lnTo>
                  <a:lnTo>
                    <a:pt x="278451" y="175778"/>
                  </a:lnTo>
                  <a:close/>
                  <a:moveTo>
                    <a:pt x="156937" y="157149"/>
                  </a:moveTo>
                  <a:lnTo>
                    <a:pt x="235970" y="157149"/>
                  </a:lnTo>
                  <a:lnTo>
                    <a:pt x="235970" y="175778"/>
                  </a:lnTo>
                  <a:lnTo>
                    <a:pt x="156937" y="175778"/>
                  </a:lnTo>
                  <a:close/>
                  <a:moveTo>
                    <a:pt x="278451" y="99991"/>
                  </a:moveTo>
                  <a:lnTo>
                    <a:pt x="447314" y="99991"/>
                  </a:lnTo>
                  <a:lnTo>
                    <a:pt x="447314" y="118691"/>
                  </a:lnTo>
                  <a:lnTo>
                    <a:pt x="278451" y="118691"/>
                  </a:lnTo>
                  <a:close/>
                  <a:moveTo>
                    <a:pt x="156937" y="99991"/>
                  </a:moveTo>
                  <a:lnTo>
                    <a:pt x="235970" y="99991"/>
                  </a:lnTo>
                  <a:lnTo>
                    <a:pt x="235970" y="118691"/>
                  </a:lnTo>
                  <a:lnTo>
                    <a:pt x="156937" y="118691"/>
                  </a:lnTo>
                  <a:close/>
                  <a:moveTo>
                    <a:pt x="116312" y="41471"/>
                  </a:moveTo>
                  <a:lnTo>
                    <a:pt x="116312" y="288120"/>
                  </a:lnTo>
                  <a:lnTo>
                    <a:pt x="493160" y="288120"/>
                  </a:lnTo>
                  <a:lnTo>
                    <a:pt x="493160" y="41471"/>
                  </a:lnTo>
                  <a:close/>
                  <a:moveTo>
                    <a:pt x="66684" y="0"/>
                  </a:moveTo>
                  <a:lnTo>
                    <a:pt x="542788" y="0"/>
                  </a:lnTo>
                  <a:lnTo>
                    <a:pt x="542788" y="329682"/>
                  </a:lnTo>
                  <a:lnTo>
                    <a:pt x="66684" y="329682"/>
                  </a:ln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sp>
          <p:nvSpPr>
            <p:cNvPr id="26" name="íSļïďè">
              <a:extLst>
                <a:ext uri="{FF2B5EF4-FFF2-40B4-BE49-F238E27FC236}">
                  <a16:creationId xmlns:a16="http://schemas.microsoft.com/office/drawing/2014/main" id="{3DB0DA8E-8390-49A2-B7CB-0D16C3FE8A12}"/>
                </a:ext>
              </a:extLst>
            </p:cNvPr>
            <p:cNvSpPr/>
            <p:nvPr/>
          </p:nvSpPr>
          <p:spPr>
            <a:xfrm>
              <a:off x="5663381" y="1584791"/>
              <a:ext cx="865241" cy="409575"/>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zh-CN" lang="en-US" u="sng">
                  <a:solidFill>
                    <a:schemeClr val="tx1">
                      <a:lumMod val="85000"/>
                      <a:lumOff val="15000"/>
                    </a:schemeClr>
                  </a:solidFill>
                  <a:latin charset="-122" panose="020b0503020204020204" pitchFamily="34" typeface="微软雅黑"/>
                  <a:ea charset="-122" panose="020b0503020204020204" pitchFamily="34" typeface="微软雅黑"/>
                </a:rPr>
                <a:t>2018</a:t>
              </a:r>
            </a:p>
          </p:txBody>
        </p:sp>
        <p:sp>
          <p:nvSpPr>
            <p:cNvPr id="31" name="îśļîḑè">
              <a:extLst>
                <a:ext uri="{FF2B5EF4-FFF2-40B4-BE49-F238E27FC236}">
                  <a16:creationId xmlns:a16="http://schemas.microsoft.com/office/drawing/2014/main" id="{36D80714-298C-44AA-85F7-547B5D249A48}"/>
                </a:ext>
              </a:extLst>
            </p:cNvPr>
            <p:cNvSpPr/>
            <p:nvPr/>
          </p:nvSpPr>
          <p:spPr bwMode="auto">
            <a:xfrm>
              <a:off x="7746337" y="1994366"/>
              <a:ext cx="849842" cy="942956"/>
            </a:xfrm>
            <a:custGeom>
              <a:gdLst>
                <a:gd fmla="*/ 668 w 1369" name="T0"/>
                <a:gd fmla="*/ 0 h 1519" name="T1"/>
                <a:gd fmla="*/ 702 w 1369" name="T2"/>
                <a:gd fmla="*/ 0 h 1519" name="T3"/>
                <a:gd fmla="*/ 736 w 1369" name="T4"/>
                <a:gd fmla="*/ 7 h 1519" name="T5"/>
                <a:gd fmla="*/ 768 w 1369" name="T6"/>
                <a:gd fmla="*/ 21 h 1519" name="T7"/>
                <a:gd fmla="*/ 1284 w 1369" name="T8"/>
                <a:gd fmla="*/ 318 h 1519" name="T9"/>
                <a:gd fmla="*/ 1313 w 1369" name="T10"/>
                <a:gd fmla="*/ 339 h 1519" name="T11"/>
                <a:gd fmla="*/ 1337 w 1369" name="T12"/>
                <a:gd fmla="*/ 364 h 1519" name="T13"/>
                <a:gd fmla="*/ 1354 w 1369" name="T14"/>
                <a:gd fmla="*/ 395 h 1519" name="T15"/>
                <a:gd fmla="*/ 1364 w 1369" name="T16"/>
                <a:gd fmla="*/ 429 h 1519" name="T17"/>
                <a:gd fmla="*/ 1369 w 1369" name="T18"/>
                <a:gd fmla="*/ 465 h 1519" name="T19"/>
                <a:gd fmla="*/ 1369 w 1369" name="T20"/>
                <a:gd fmla="*/ 1054 h 1519" name="T21"/>
                <a:gd fmla="*/ 1364 w 1369" name="T22"/>
                <a:gd fmla="*/ 1090 h 1519" name="T23"/>
                <a:gd fmla="*/ 1354 w 1369" name="T24"/>
                <a:gd fmla="*/ 1124 h 1519" name="T25"/>
                <a:gd fmla="*/ 1337 w 1369" name="T26"/>
                <a:gd fmla="*/ 1154 h 1519" name="T27"/>
                <a:gd fmla="*/ 1313 w 1369" name="T28"/>
                <a:gd fmla="*/ 1181 h 1519" name="T29"/>
                <a:gd fmla="*/ 1284 w 1369" name="T30"/>
                <a:gd fmla="*/ 1201 h 1519" name="T31"/>
                <a:gd fmla="*/ 768 w 1369" name="T32"/>
                <a:gd fmla="*/ 1497 h 1519" name="T33"/>
                <a:gd fmla="*/ 736 w 1369" name="T34"/>
                <a:gd fmla="*/ 1512 h 1519" name="T35"/>
                <a:gd fmla="*/ 702 w 1369" name="T36"/>
                <a:gd fmla="*/ 1519 h 1519" name="T37"/>
                <a:gd fmla="*/ 668 w 1369" name="T38"/>
                <a:gd fmla="*/ 1519 h 1519" name="T39"/>
                <a:gd fmla="*/ 632 w 1369" name="T40"/>
                <a:gd fmla="*/ 1512 h 1519" name="T41"/>
                <a:gd fmla="*/ 599 w 1369" name="T42"/>
                <a:gd fmla="*/ 1497 h 1519" name="T43"/>
                <a:gd fmla="*/ 85 w 1369" name="T44"/>
                <a:gd fmla="*/ 1201 h 1519" name="T45"/>
                <a:gd fmla="*/ 56 w 1369" name="T46"/>
                <a:gd fmla="*/ 1181 h 1519" name="T47"/>
                <a:gd fmla="*/ 32 w 1369" name="T48"/>
                <a:gd fmla="*/ 1154 h 1519" name="T49"/>
                <a:gd fmla="*/ 15 w 1369" name="T50"/>
                <a:gd fmla="*/ 1124 h 1519" name="T51"/>
                <a:gd fmla="*/ 3 w 1369" name="T52"/>
                <a:gd fmla="*/ 1090 h 1519" name="T53"/>
                <a:gd fmla="*/ 0 w 1369" name="T54"/>
                <a:gd fmla="*/ 1054 h 1519" name="T55"/>
                <a:gd fmla="*/ 0 w 1369" name="T56"/>
                <a:gd fmla="*/ 465 h 1519" name="T57"/>
                <a:gd fmla="*/ 3 w 1369" name="T58"/>
                <a:gd fmla="*/ 429 h 1519" name="T59"/>
                <a:gd fmla="*/ 15 w 1369" name="T60"/>
                <a:gd fmla="*/ 395 h 1519" name="T61"/>
                <a:gd fmla="*/ 32 w 1369" name="T62"/>
                <a:gd fmla="*/ 364 h 1519" name="T63"/>
                <a:gd fmla="*/ 56 w 1369" name="T64"/>
                <a:gd fmla="*/ 339 h 1519" name="T65"/>
                <a:gd fmla="*/ 85 w 1369" name="T66"/>
                <a:gd fmla="*/ 318 h 1519" name="T67"/>
                <a:gd fmla="*/ 599 w 1369" name="T68"/>
                <a:gd fmla="*/ 21 h 1519" name="T69"/>
                <a:gd fmla="*/ 632 w 1369" name="T70"/>
                <a:gd fmla="*/ 7 h 1519" name="T71"/>
                <a:gd fmla="*/ 668 w 1369" name="T72"/>
                <a:gd fmla="*/ 0 h 15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19" w="136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3B9938"/>
            </a:solidFill>
            <a:ln w="3175">
              <a:noFill/>
              <a:prstDash val="solid"/>
              <a:round/>
            </a:ln>
          </p:spPr>
          <p:txBody>
            <a:bodyPr anchor="ctr" anchorCtr="0" bIns="45720" compatLnSpc="1" lIns="91440" numCol="1" rIns="91440" tIns="45720" vert="horz" wrap="square">
              <a:prstTxWarp prst="textNoShape">
                <a:avLst/>
              </a:prstTxWarp>
              <a:normAutofit/>
            </a:bodyPr>
            <a:lstStyle/>
            <a:p>
              <a:pPr algn="ctr"/>
              <a:endParaRPr i="1" lang="ru-RU" sz="1600" u="sng">
                <a:solidFill>
                  <a:schemeClr val="accent1"/>
                </a:solidFill>
                <a:latin charset="-122" panose="020b0503020204020204" pitchFamily="34" typeface="微软雅黑"/>
                <a:ea charset="-122" panose="020b0503020204020204" pitchFamily="34" typeface="微软雅黑"/>
              </a:endParaRPr>
            </a:p>
          </p:txBody>
        </p:sp>
        <p:sp>
          <p:nvSpPr>
            <p:cNvPr id="32" name="íš1íḓe">
              <a:extLst>
                <a:ext uri="{FF2B5EF4-FFF2-40B4-BE49-F238E27FC236}">
                  <a16:creationId xmlns:a16="http://schemas.microsoft.com/office/drawing/2014/main" id="{D7F9B1E1-4295-438B-B10D-75521C134D58}"/>
                </a:ext>
              </a:extLst>
            </p:cNvPr>
            <p:cNvSpPr/>
            <p:nvPr/>
          </p:nvSpPr>
          <p:spPr>
            <a:xfrm>
              <a:off x="7997524" y="2308876"/>
              <a:ext cx="347468" cy="313935"/>
            </a:xfrm>
            <a:custGeom>
              <a:gdLst>
                <a:gd fmla="*/ 462909 w 607639" name="connsiteX0"/>
                <a:gd fmla="*/ 418947 h 548999" name="connsiteY0"/>
                <a:gd fmla="*/ 607639 w 607639" name="connsiteX1"/>
                <a:gd fmla="*/ 418947 h 548999" name="connsiteY1"/>
                <a:gd fmla="*/ 607639 w 607639" name="connsiteX2"/>
                <a:gd fmla="*/ 548999 h 548999" name="connsiteY2"/>
                <a:gd fmla="*/ 462909 w 607639" name="connsiteX3"/>
                <a:gd fmla="*/ 548999 h 548999" name="connsiteY3"/>
                <a:gd fmla="*/ 231525 w 607639" name="connsiteX4"/>
                <a:gd fmla="*/ 418947 h 548999" name="connsiteY4"/>
                <a:gd fmla="*/ 376114 w 607639" name="connsiteX5"/>
                <a:gd fmla="*/ 418947 h 548999" name="connsiteY5"/>
                <a:gd fmla="*/ 376114 w 607639" name="connsiteX6"/>
                <a:gd fmla="*/ 548999 h 548999" name="connsiteY6"/>
                <a:gd fmla="*/ 231525 w 607639" name="connsiteX7"/>
                <a:gd fmla="*/ 548999 h 548999" name="connsiteY7"/>
                <a:gd fmla="*/ 0 w 607639" name="connsiteX8"/>
                <a:gd fmla="*/ 418947 h 548999" name="connsiteY8"/>
                <a:gd fmla="*/ 144659 w 607639" name="connsiteX9"/>
                <a:gd fmla="*/ 418947 h 548999" name="connsiteY9"/>
                <a:gd fmla="*/ 144659 w 607639" name="connsiteX10"/>
                <a:gd fmla="*/ 548999 h 548999" name="connsiteY10"/>
                <a:gd fmla="*/ 0 w 607639" name="connsiteX11"/>
                <a:gd fmla="*/ 548999 h 548999" name="connsiteY11"/>
                <a:gd fmla="*/ 282149 w 607639" name="connsiteX12"/>
                <a:gd fmla="*/ 231172 h 548999" name="connsiteY12"/>
                <a:gd fmla="*/ 325490 w 607639" name="connsiteX13"/>
                <a:gd fmla="*/ 231172 h 548999" name="connsiteY13"/>
                <a:gd fmla="*/ 325490 w 607639" name="connsiteX14"/>
                <a:gd fmla="*/ 281751 h 548999" name="connsiteY14"/>
                <a:gd fmla="*/ 556973 w 607639" name="connsiteX15"/>
                <a:gd fmla="*/ 281751 h 548999" name="connsiteY15"/>
                <a:gd fmla="*/ 556973 w 607639" name="connsiteX16"/>
                <a:gd fmla="*/ 375619 h 548999" name="connsiteY16"/>
                <a:gd fmla="*/ 513542 w 607639" name="connsiteX17"/>
                <a:gd fmla="*/ 375619 h 548999" name="connsiteY17"/>
                <a:gd fmla="*/ 513542 w 607639" name="connsiteX18"/>
                <a:gd fmla="*/ 325040 h 548999" name="connsiteY18"/>
                <a:gd fmla="*/ 325490 w 607639" name="connsiteX19"/>
                <a:gd fmla="*/ 325040 h 548999" name="connsiteY19"/>
                <a:gd fmla="*/ 325490 w 607639" name="connsiteX20"/>
                <a:gd fmla="*/ 375619 h 548999" name="connsiteY20"/>
                <a:gd fmla="*/ 282149 w 607639" name="connsiteX21"/>
                <a:gd fmla="*/ 375619 h 548999" name="connsiteY21"/>
                <a:gd fmla="*/ 282149 w 607639" name="connsiteX22"/>
                <a:gd fmla="*/ 325040 h 548999" name="connsiteY22"/>
                <a:gd fmla="*/ 94097 w 607639" name="connsiteX23"/>
                <a:gd fmla="*/ 325040 h 548999" name="connsiteY23"/>
                <a:gd fmla="*/ 94097 w 607639" name="connsiteX24"/>
                <a:gd fmla="*/ 375619 h 548999" name="connsiteY24"/>
                <a:gd fmla="*/ 50666 w 607639" name="connsiteX25"/>
                <a:gd fmla="*/ 375619 h 548999" name="connsiteY25"/>
                <a:gd fmla="*/ 50666 w 607639" name="connsiteX26"/>
                <a:gd fmla="*/ 281751 h 548999" name="connsiteY26"/>
                <a:gd fmla="*/ 282149 w 607639" name="connsiteX27"/>
                <a:gd fmla="*/ 281751 h 548999" name="connsiteY27"/>
                <a:gd fmla="*/ 159125 w 607639" name="connsiteX28"/>
                <a:gd fmla="*/ 0 h 548999" name="connsiteY28"/>
                <a:gd fmla="*/ 448514 w 607639" name="connsiteX29"/>
                <a:gd fmla="*/ 0 h 548999" name="connsiteY29"/>
                <a:gd fmla="*/ 448514 w 607639" name="connsiteX30"/>
                <a:gd fmla="*/ 187845 h 548999" name="connsiteY30"/>
                <a:gd fmla="*/ 159125 w 607639" name="connsiteX31"/>
                <a:gd fmla="*/ 187845 h 548999"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548999" w="607639">
                  <a:moveTo>
                    <a:pt x="462909" y="418947"/>
                  </a:moveTo>
                  <a:lnTo>
                    <a:pt x="607639" y="418947"/>
                  </a:lnTo>
                  <a:lnTo>
                    <a:pt x="607639" y="548999"/>
                  </a:lnTo>
                  <a:lnTo>
                    <a:pt x="462909" y="548999"/>
                  </a:lnTo>
                  <a:close/>
                  <a:moveTo>
                    <a:pt x="231525" y="418947"/>
                  </a:moveTo>
                  <a:lnTo>
                    <a:pt x="376114" y="418947"/>
                  </a:lnTo>
                  <a:lnTo>
                    <a:pt x="376114" y="548999"/>
                  </a:lnTo>
                  <a:lnTo>
                    <a:pt x="231525" y="548999"/>
                  </a:lnTo>
                  <a:close/>
                  <a:moveTo>
                    <a:pt x="0" y="418947"/>
                  </a:moveTo>
                  <a:lnTo>
                    <a:pt x="144659" y="418947"/>
                  </a:lnTo>
                  <a:lnTo>
                    <a:pt x="144659" y="548999"/>
                  </a:lnTo>
                  <a:lnTo>
                    <a:pt x="0" y="548999"/>
                  </a:lnTo>
                  <a:close/>
                  <a:moveTo>
                    <a:pt x="282149" y="231172"/>
                  </a:moveTo>
                  <a:lnTo>
                    <a:pt x="325490" y="231172"/>
                  </a:lnTo>
                  <a:lnTo>
                    <a:pt x="325490" y="281751"/>
                  </a:lnTo>
                  <a:lnTo>
                    <a:pt x="556973" y="281751"/>
                  </a:lnTo>
                  <a:lnTo>
                    <a:pt x="556973" y="375619"/>
                  </a:lnTo>
                  <a:lnTo>
                    <a:pt x="513542" y="375619"/>
                  </a:lnTo>
                  <a:lnTo>
                    <a:pt x="513542" y="325040"/>
                  </a:lnTo>
                  <a:lnTo>
                    <a:pt x="325490" y="325040"/>
                  </a:lnTo>
                  <a:lnTo>
                    <a:pt x="325490" y="375619"/>
                  </a:lnTo>
                  <a:lnTo>
                    <a:pt x="282149" y="375619"/>
                  </a:lnTo>
                  <a:lnTo>
                    <a:pt x="282149" y="325040"/>
                  </a:lnTo>
                  <a:lnTo>
                    <a:pt x="94097" y="325040"/>
                  </a:lnTo>
                  <a:lnTo>
                    <a:pt x="94097" y="375619"/>
                  </a:lnTo>
                  <a:lnTo>
                    <a:pt x="50666" y="375619"/>
                  </a:lnTo>
                  <a:lnTo>
                    <a:pt x="50666" y="281751"/>
                  </a:lnTo>
                  <a:lnTo>
                    <a:pt x="282149" y="281751"/>
                  </a:lnTo>
                  <a:close/>
                  <a:moveTo>
                    <a:pt x="159125" y="0"/>
                  </a:moveTo>
                  <a:lnTo>
                    <a:pt x="448514" y="0"/>
                  </a:lnTo>
                  <a:lnTo>
                    <a:pt x="448514" y="187845"/>
                  </a:lnTo>
                  <a:lnTo>
                    <a:pt x="159125" y="187845"/>
                  </a:ln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sp>
          <p:nvSpPr>
            <p:cNvPr id="33" name="ïṣḻîḑe">
              <a:extLst>
                <a:ext uri="{FF2B5EF4-FFF2-40B4-BE49-F238E27FC236}">
                  <a16:creationId xmlns:a16="http://schemas.microsoft.com/office/drawing/2014/main" id="{AA2E8B25-ADDE-48BB-A666-7F3448EF70F3}"/>
                </a:ext>
              </a:extLst>
            </p:cNvPr>
            <p:cNvSpPr/>
            <p:nvPr/>
          </p:nvSpPr>
          <p:spPr>
            <a:xfrm>
              <a:off x="7738638" y="1584791"/>
              <a:ext cx="865241" cy="409575"/>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zh-CN" lang="en-US" u="sng">
                  <a:solidFill>
                    <a:schemeClr val="tx1">
                      <a:lumMod val="85000"/>
                      <a:lumOff val="15000"/>
                    </a:schemeClr>
                  </a:solidFill>
                  <a:latin charset="-122" panose="020b0503020204020204" pitchFamily="34" typeface="微软雅黑"/>
                  <a:ea charset="-122" panose="020b0503020204020204" pitchFamily="34" typeface="微软雅黑"/>
                </a:rPr>
                <a:t>2019</a:t>
              </a:r>
            </a:p>
          </p:txBody>
        </p:sp>
        <p:sp>
          <p:nvSpPr>
            <p:cNvPr id="38" name="ïsľiḑê">
              <a:extLst>
                <a:ext uri="{FF2B5EF4-FFF2-40B4-BE49-F238E27FC236}">
                  <a16:creationId xmlns:a16="http://schemas.microsoft.com/office/drawing/2014/main" id="{737A62EE-5FB6-4CF9-BD80-27F9DCC6991B}"/>
                </a:ext>
              </a:extLst>
            </p:cNvPr>
            <p:cNvSpPr/>
            <p:nvPr/>
          </p:nvSpPr>
          <p:spPr bwMode="auto">
            <a:xfrm>
              <a:off x="9821592" y="1994366"/>
              <a:ext cx="849842" cy="942956"/>
            </a:xfrm>
            <a:custGeom>
              <a:gdLst>
                <a:gd fmla="*/ 668 w 1369" name="T0"/>
                <a:gd fmla="*/ 0 h 1519" name="T1"/>
                <a:gd fmla="*/ 702 w 1369" name="T2"/>
                <a:gd fmla="*/ 0 h 1519" name="T3"/>
                <a:gd fmla="*/ 736 w 1369" name="T4"/>
                <a:gd fmla="*/ 7 h 1519" name="T5"/>
                <a:gd fmla="*/ 768 w 1369" name="T6"/>
                <a:gd fmla="*/ 21 h 1519" name="T7"/>
                <a:gd fmla="*/ 1284 w 1369" name="T8"/>
                <a:gd fmla="*/ 318 h 1519" name="T9"/>
                <a:gd fmla="*/ 1313 w 1369" name="T10"/>
                <a:gd fmla="*/ 339 h 1519" name="T11"/>
                <a:gd fmla="*/ 1337 w 1369" name="T12"/>
                <a:gd fmla="*/ 364 h 1519" name="T13"/>
                <a:gd fmla="*/ 1354 w 1369" name="T14"/>
                <a:gd fmla="*/ 395 h 1519" name="T15"/>
                <a:gd fmla="*/ 1364 w 1369" name="T16"/>
                <a:gd fmla="*/ 429 h 1519" name="T17"/>
                <a:gd fmla="*/ 1369 w 1369" name="T18"/>
                <a:gd fmla="*/ 465 h 1519" name="T19"/>
                <a:gd fmla="*/ 1369 w 1369" name="T20"/>
                <a:gd fmla="*/ 1054 h 1519" name="T21"/>
                <a:gd fmla="*/ 1364 w 1369" name="T22"/>
                <a:gd fmla="*/ 1090 h 1519" name="T23"/>
                <a:gd fmla="*/ 1354 w 1369" name="T24"/>
                <a:gd fmla="*/ 1124 h 1519" name="T25"/>
                <a:gd fmla="*/ 1337 w 1369" name="T26"/>
                <a:gd fmla="*/ 1154 h 1519" name="T27"/>
                <a:gd fmla="*/ 1313 w 1369" name="T28"/>
                <a:gd fmla="*/ 1181 h 1519" name="T29"/>
                <a:gd fmla="*/ 1284 w 1369" name="T30"/>
                <a:gd fmla="*/ 1201 h 1519" name="T31"/>
                <a:gd fmla="*/ 768 w 1369" name="T32"/>
                <a:gd fmla="*/ 1497 h 1519" name="T33"/>
                <a:gd fmla="*/ 736 w 1369" name="T34"/>
                <a:gd fmla="*/ 1512 h 1519" name="T35"/>
                <a:gd fmla="*/ 702 w 1369" name="T36"/>
                <a:gd fmla="*/ 1519 h 1519" name="T37"/>
                <a:gd fmla="*/ 668 w 1369" name="T38"/>
                <a:gd fmla="*/ 1519 h 1519" name="T39"/>
                <a:gd fmla="*/ 632 w 1369" name="T40"/>
                <a:gd fmla="*/ 1512 h 1519" name="T41"/>
                <a:gd fmla="*/ 599 w 1369" name="T42"/>
                <a:gd fmla="*/ 1497 h 1519" name="T43"/>
                <a:gd fmla="*/ 85 w 1369" name="T44"/>
                <a:gd fmla="*/ 1201 h 1519" name="T45"/>
                <a:gd fmla="*/ 56 w 1369" name="T46"/>
                <a:gd fmla="*/ 1181 h 1519" name="T47"/>
                <a:gd fmla="*/ 32 w 1369" name="T48"/>
                <a:gd fmla="*/ 1154 h 1519" name="T49"/>
                <a:gd fmla="*/ 15 w 1369" name="T50"/>
                <a:gd fmla="*/ 1124 h 1519" name="T51"/>
                <a:gd fmla="*/ 3 w 1369" name="T52"/>
                <a:gd fmla="*/ 1090 h 1519" name="T53"/>
                <a:gd fmla="*/ 0 w 1369" name="T54"/>
                <a:gd fmla="*/ 1054 h 1519" name="T55"/>
                <a:gd fmla="*/ 0 w 1369" name="T56"/>
                <a:gd fmla="*/ 465 h 1519" name="T57"/>
                <a:gd fmla="*/ 3 w 1369" name="T58"/>
                <a:gd fmla="*/ 429 h 1519" name="T59"/>
                <a:gd fmla="*/ 15 w 1369" name="T60"/>
                <a:gd fmla="*/ 395 h 1519" name="T61"/>
                <a:gd fmla="*/ 32 w 1369" name="T62"/>
                <a:gd fmla="*/ 364 h 1519" name="T63"/>
                <a:gd fmla="*/ 56 w 1369" name="T64"/>
                <a:gd fmla="*/ 339 h 1519" name="T65"/>
                <a:gd fmla="*/ 85 w 1369" name="T66"/>
                <a:gd fmla="*/ 318 h 1519" name="T67"/>
                <a:gd fmla="*/ 599 w 1369" name="T68"/>
                <a:gd fmla="*/ 21 h 1519" name="T69"/>
                <a:gd fmla="*/ 632 w 1369" name="T70"/>
                <a:gd fmla="*/ 7 h 1519" name="T71"/>
                <a:gd fmla="*/ 668 w 1369" name="T72"/>
                <a:gd fmla="*/ 0 h 15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19" w="136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8CB734"/>
            </a:solidFill>
            <a:ln w="3175">
              <a:noFill/>
              <a:prstDash val="solid"/>
              <a:round/>
            </a:ln>
          </p:spPr>
          <p:txBody>
            <a:bodyPr anchor="ctr" anchorCtr="0" bIns="45720" compatLnSpc="1" lIns="91440" numCol="1" rIns="91440" tIns="45720" vert="horz" wrap="square">
              <a:prstTxWarp prst="textNoShape">
                <a:avLst/>
              </a:prstTxWarp>
              <a:normAutofit/>
            </a:bodyPr>
            <a:lstStyle/>
            <a:p>
              <a:pPr algn="ctr"/>
              <a:endParaRPr i="1" lang="ru-RU" sz="1600" u="sng">
                <a:solidFill>
                  <a:schemeClr val="accent1"/>
                </a:solidFill>
                <a:latin charset="-122" panose="020b0503020204020204" pitchFamily="34" typeface="微软雅黑"/>
                <a:ea charset="-122" panose="020b0503020204020204" pitchFamily="34" typeface="微软雅黑"/>
              </a:endParaRPr>
            </a:p>
          </p:txBody>
        </p:sp>
        <p:sp>
          <p:nvSpPr>
            <p:cNvPr id="39" name="i$ļîḑe">
              <a:extLst>
                <a:ext uri="{FF2B5EF4-FFF2-40B4-BE49-F238E27FC236}">
                  <a16:creationId xmlns:a16="http://schemas.microsoft.com/office/drawing/2014/main" id="{F0860B8C-6478-4BA6-A185-00F1F7CF238F}"/>
                </a:ext>
              </a:extLst>
            </p:cNvPr>
            <p:cNvSpPr/>
            <p:nvPr/>
          </p:nvSpPr>
          <p:spPr>
            <a:xfrm>
              <a:off x="10072779" y="2294029"/>
              <a:ext cx="347468" cy="343630"/>
            </a:xfrm>
            <a:custGeom>
              <a:gdLst>
                <a:gd fmla="*/ 466437 w 600511" name="connsiteX0"/>
                <a:gd fmla="*/ 421770 h 593879" name="connsiteY0"/>
                <a:gd fmla="*/ 504684 w 600511" name="connsiteX1"/>
                <a:gd fmla="*/ 459981 h 593879" name="connsiteY1"/>
                <a:gd fmla="*/ 466437 w 600511" name="connsiteX2"/>
                <a:gd fmla="*/ 498192 h 593879" name="connsiteY2"/>
                <a:gd fmla="*/ 428190 w 600511" name="connsiteX3"/>
                <a:gd fmla="*/ 459981 h 593879" name="connsiteY3"/>
                <a:gd fmla="*/ 466437 w 600511" name="connsiteX4"/>
                <a:gd fmla="*/ 421770 h 593879" name="connsiteY4"/>
                <a:gd fmla="*/ 453390 w 600511" name="connsiteX5"/>
                <a:gd fmla="*/ 375066 h 593879" name="connsiteY5"/>
                <a:gd fmla="*/ 421127 w 600511" name="connsiteX6"/>
                <a:gd fmla="*/ 386990 h 593879" name="connsiteY6"/>
                <a:gd fmla="*/ 418868 w 600511" name="connsiteX7"/>
                <a:gd fmla="*/ 392146 h 593879" name="connsiteY7"/>
                <a:gd fmla="*/ 424031 w 600511" name="connsiteX8"/>
                <a:gd fmla="*/ 406325 h 593879" name="connsiteY8"/>
                <a:gd fmla="*/ 423385 w 600511" name="connsiteX9"/>
                <a:gd fmla="*/ 411481 h 593879" name="connsiteY9"/>
                <a:gd fmla="*/ 416287 w 600511" name="connsiteX10"/>
                <a:gd fmla="*/ 413737 h 593879" name="connsiteY10"/>
                <a:gd fmla="*/ 402414 w 600511" name="connsiteX11"/>
                <a:gd fmla="*/ 407292 h 593879" name="connsiteY11"/>
                <a:gd fmla="*/ 397252 w 600511" name="connsiteX12"/>
                <a:gd fmla="*/ 409226 h 593879" name="connsiteY12"/>
                <a:gd fmla="*/ 383056 w 600511" name="connsiteX13"/>
                <a:gd fmla="*/ 440485 h 593879" name="connsiteY13"/>
                <a:gd fmla="*/ 384669 w 600511" name="connsiteX14"/>
                <a:gd fmla="*/ 445318 h 593879" name="connsiteY14"/>
                <a:gd fmla="*/ 398542 w 600511" name="connsiteX15"/>
                <a:gd fmla="*/ 451764 h 593879" name="connsiteY15"/>
                <a:gd fmla="*/ 401769 w 600511" name="connsiteX16"/>
                <a:gd fmla="*/ 455953 h 593879" name="connsiteY16"/>
                <a:gd fmla="*/ 398220 w 600511" name="connsiteX17"/>
                <a:gd fmla="*/ 462720 h 593879" name="connsiteY17"/>
                <a:gd fmla="*/ 384024 w 600511" name="connsiteX18"/>
                <a:gd fmla="*/ 467876 h 593879" name="connsiteY18"/>
                <a:gd fmla="*/ 381766 w 600511" name="connsiteX19"/>
                <a:gd fmla="*/ 472710 h 593879" name="connsiteY19"/>
                <a:gd fmla="*/ 393380 w 600511" name="connsiteX20"/>
                <a:gd fmla="*/ 504936 h 593879" name="connsiteY20"/>
                <a:gd fmla="*/ 398542 w 600511" name="connsiteX21"/>
                <a:gd fmla="*/ 507192 h 593879" name="connsiteY21"/>
                <a:gd fmla="*/ 412738 w 600511" name="connsiteX22"/>
                <a:gd fmla="*/ 502036 h 593879" name="connsiteY22"/>
                <a:gd fmla="*/ 417900 w 600511" name="connsiteX23"/>
                <a:gd fmla="*/ 502680 h 593879" name="connsiteY23"/>
                <a:gd fmla="*/ 420159 w 600511" name="connsiteX24"/>
                <a:gd fmla="*/ 510092 h 593879" name="connsiteY24"/>
                <a:gd fmla="*/ 413706 w 600511" name="connsiteX25"/>
                <a:gd fmla="*/ 523949 h 593879" name="connsiteY25"/>
                <a:gd fmla="*/ 415642 w 600511" name="connsiteX26"/>
                <a:gd fmla="*/ 528783 h 593879" name="connsiteY26"/>
                <a:gd fmla="*/ 446937 w 600511" name="connsiteX27"/>
                <a:gd fmla="*/ 543285 h 593879" name="connsiteY27"/>
                <a:gd fmla="*/ 451777 w 600511" name="connsiteX28"/>
                <a:gd fmla="*/ 541351 h 593879" name="connsiteY28"/>
                <a:gd fmla="*/ 458230 w 600511" name="connsiteX29"/>
                <a:gd fmla="*/ 527494 h 593879" name="connsiteY29"/>
                <a:gd fmla="*/ 462424 w 600511" name="connsiteX30"/>
                <a:gd fmla="*/ 524272 h 593879" name="connsiteY30"/>
                <a:gd fmla="*/ 469199 w 600511" name="connsiteX31"/>
                <a:gd fmla="*/ 528139 h 593879" name="connsiteY31"/>
                <a:gd fmla="*/ 474361 w 600511" name="connsiteX32"/>
                <a:gd fmla="*/ 542318 h 593879" name="connsiteY32"/>
                <a:gd fmla="*/ 479201 w 600511" name="connsiteX33"/>
                <a:gd fmla="*/ 544574 h 593879" name="connsiteY33"/>
                <a:gd fmla="*/ 511464 w 600511" name="connsiteX34"/>
                <a:gd fmla="*/ 532650 h 593879" name="connsiteY34"/>
                <a:gd fmla="*/ 513723 w 600511" name="connsiteX35"/>
                <a:gd fmla="*/ 527816 h 593879" name="connsiteY35"/>
                <a:gd fmla="*/ 508560 w 600511" name="connsiteX36"/>
                <a:gd fmla="*/ 513315 h 593879" name="connsiteY36"/>
                <a:gd fmla="*/ 509206 w 600511" name="connsiteX37"/>
                <a:gd fmla="*/ 508159 h 593879" name="connsiteY37"/>
                <a:gd fmla="*/ 516626 w 600511" name="connsiteX38"/>
                <a:gd fmla="*/ 506225 h 593879" name="connsiteY38"/>
                <a:gd fmla="*/ 530500 w 600511" name="connsiteX39"/>
                <a:gd fmla="*/ 512348 h 593879" name="connsiteY39"/>
                <a:gd fmla="*/ 535339 w 600511" name="connsiteX40"/>
                <a:gd fmla="*/ 510737 h 593879" name="connsiteY40"/>
                <a:gd fmla="*/ 549858 w 600511" name="connsiteX41"/>
                <a:gd fmla="*/ 479478 h 593879" name="connsiteY41"/>
                <a:gd fmla="*/ 547922 w 600511" name="connsiteX42"/>
                <a:gd fmla="*/ 474322 h 593879" name="connsiteY42"/>
                <a:gd fmla="*/ 534049 w 600511" name="connsiteX43"/>
                <a:gd fmla="*/ 467876 h 593879" name="connsiteY43"/>
                <a:gd fmla="*/ 531145 w 600511" name="connsiteX44"/>
                <a:gd fmla="*/ 461109 h 593879" name="connsiteY44"/>
                <a:gd fmla="*/ 534694 w 600511" name="connsiteX45"/>
                <a:gd fmla="*/ 457242 h 593879" name="connsiteY45"/>
                <a:gd fmla="*/ 548890 w 600511" name="connsiteX46"/>
                <a:gd fmla="*/ 451764 h 593879" name="connsiteY46"/>
                <a:gd fmla="*/ 551148 w 600511" name="connsiteX47"/>
                <a:gd fmla="*/ 446930 h 593879" name="connsiteY47"/>
                <a:gd fmla="*/ 539211 w 600511" name="connsiteX48"/>
                <a:gd fmla="*/ 414704 h 593879" name="connsiteY48"/>
                <a:gd fmla="*/ 534371 w 600511" name="connsiteX49"/>
                <a:gd fmla="*/ 412448 h 593879" name="connsiteY49"/>
                <a:gd fmla="*/ 520175 w 600511" name="connsiteX50"/>
                <a:gd fmla="*/ 417604 h 593879" name="connsiteY50"/>
                <a:gd fmla="*/ 514691 w 600511" name="connsiteX51"/>
                <a:gd fmla="*/ 416960 h 593879" name="connsiteY51"/>
                <a:gd fmla="*/ 512755 w 600511" name="connsiteX52"/>
                <a:gd fmla="*/ 409548 h 593879" name="connsiteY52"/>
                <a:gd fmla="*/ 518885 w 600511" name="connsiteX53"/>
                <a:gd fmla="*/ 396013 h 593879" name="connsiteY53"/>
                <a:gd fmla="*/ 516949 w 600511" name="connsiteX54"/>
                <a:gd fmla="*/ 390857 h 593879" name="connsiteY54"/>
                <a:gd fmla="*/ 485976 w 600511" name="connsiteX55"/>
                <a:gd fmla="*/ 376355 h 593879" name="connsiteY55"/>
                <a:gd fmla="*/ 480814 w 600511" name="connsiteX56"/>
                <a:gd fmla="*/ 378289 h 593879" name="connsiteY56"/>
                <a:gd fmla="*/ 474361 w 600511" name="connsiteX57"/>
                <a:gd fmla="*/ 392146 h 593879" name="connsiteY57"/>
                <a:gd fmla="*/ 470167 w 600511" name="connsiteX58"/>
                <a:gd fmla="*/ 395368 h 593879" name="connsiteY58"/>
                <a:gd fmla="*/ 463714 w 600511" name="connsiteX59"/>
                <a:gd fmla="*/ 391824 h 593879" name="connsiteY59"/>
                <a:gd fmla="*/ 458230 w 600511" name="connsiteX60"/>
                <a:gd fmla="*/ 377322 h 593879" name="connsiteY60"/>
                <a:gd fmla="*/ 453390 w 600511" name="connsiteX61"/>
                <a:gd fmla="*/ 375066 h 593879" name="connsiteY61"/>
                <a:gd fmla="*/ 0 w 600511" name="connsiteX62"/>
                <a:gd fmla="*/ 372515 h 593879" name="connsiteY62"/>
                <a:gd fmla="*/ 233292 w 600511" name="connsiteX63"/>
                <a:gd fmla="*/ 465626 h 593879" name="connsiteY63"/>
                <a:gd fmla="*/ 305248 w 600511" name="connsiteX64"/>
                <a:gd fmla="*/ 461116 h 593879" name="connsiteY64"/>
                <a:gd fmla="*/ 332998 w 600511" name="connsiteX65"/>
                <a:gd fmla="*/ 549716 h 593879" name="connsiteY65"/>
                <a:gd fmla="*/ 233292 w 600511" name="connsiteX66"/>
                <a:gd fmla="*/ 558737 h 593879" name="connsiteY66"/>
                <a:gd fmla="*/ 0 w 600511" name="connsiteX67"/>
                <a:gd fmla="*/ 465626 h 593879" name="connsiteY67"/>
                <a:gd fmla="*/ 466295 w 600511" name="connsiteX68"/>
                <a:gd fmla="*/ 326083 h 593879" name="connsiteY68"/>
                <a:gd fmla="*/ 600511 w 600511" name="connsiteX69"/>
                <a:gd fmla="*/ 459820 h 593879" name="connsiteY69"/>
                <a:gd fmla="*/ 466295 w 600511" name="connsiteX70"/>
                <a:gd fmla="*/ 593879 h 593879" name="connsiteY70"/>
                <a:gd fmla="*/ 332080 w 600511" name="connsiteX71"/>
                <a:gd fmla="*/ 459820 h 593879" name="connsiteY71"/>
                <a:gd fmla="*/ 466295 w 600511" name="connsiteX72"/>
                <a:gd fmla="*/ 326083 h 593879" name="connsiteY72"/>
                <a:gd fmla="*/ 0 w 600511" name="connsiteX73"/>
                <a:gd fmla="*/ 232654 h 593879" name="connsiteY73"/>
                <a:gd fmla="*/ 233309 w 600511" name="connsiteX74"/>
                <a:gd fmla="*/ 326103 h 593879" name="connsiteY74"/>
                <a:gd fmla="*/ 466296 w 600511" name="connsiteX75"/>
                <a:gd fmla="*/ 232654 h 593879" name="connsiteY75"/>
                <a:gd fmla="*/ 466296 w 600511" name="connsiteX76"/>
                <a:gd fmla="*/ 299035 h 593879" name="connsiteY76"/>
                <a:gd fmla="*/ 312370 w 600511" name="connsiteX77"/>
                <a:gd fmla="*/ 413429 h 593879" name="connsiteY77"/>
                <a:gd fmla="*/ 233309 w 600511" name="connsiteX78"/>
                <a:gd fmla="*/ 419229 h 593879" name="connsiteY78"/>
                <a:gd fmla="*/ 0 w 600511" name="connsiteX79"/>
                <a:gd fmla="*/ 326103 h 593879" name="connsiteY79"/>
                <a:gd fmla="*/ 233309 w 600511" name="connsiteX80"/>
                <a:gd fmla="*/ 23200 h 593879" name="connsiteY80"/>
                <a:gd fmla="*/ 23234 w 600511" name="connsiteX81"/>
                <a:gd fmla="*/ 93123 h 593879" name="connsiteY81"/>
                <a:gd fmla="*/ 233309 w 600511" name="connsiteX82"/>
                <a:gd fmla="*/ 163046 h 593879" name="connsiteY82"/>
                <a:gd fmla="*/ 443062 w 600511" name="connsiteX83"/>
                <a:gd fmla="*/ 93123 h 593879" name="connsiteY83"/>
                <a:gd fmla="*/ 233309 w 600511" name="connsiteX84"/>
                <a:gd fmla="*/ 23200 h 593879" name="connsiteY84"/>
                <a:gd fmla="*/ 233309 w 600511" name="connsiteX85"/>
                <a:gd fmla="*/ 0 h 593879" name="connsiteY85"/>
                <a:gd fmla="*/ 466296 w 600511" name="connsiteX86"/>
                <a:gd fmla="*/ 93123 h 593879" name="connsiteY86"/>
                <a:gd fmla="*/ 466296 w 600511" name="connsiteX87"/>
                <a:gd fmla="*/ 186246 h 593879" name="connsiteY87"/>
                <a:gd fmla="*/ 233309 w 600511" name="connsiteX88"/>
                <a:gd fmla="*/ 279369 h 593879" name="connsiteY88"/>
                <a:gd fmla="*/ 0 w 600511" name="connsiteX89"/>
                <a:gd fmla="*/ 186246 h 593879" name="connsiteY89"/>
                <a:gd fmla="*/ 0 w 600511" name="connsiteX90"/>
                <a:gd fmla="*/ 93123 h 593879" name="connsiteY90"/>
                <a:gd fmla="*/ 233309 w 600511" name="connsiteX91"/>
                <a:gd fmla="*/ 0 h 593879"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93879" w="600511">
                  <a:moveTo>
                    <a:pt x="466437" y="421770"/>
                  </a:moveTo>
                  <a:cubicBezTo>
                    <a:pt x="487560" y="421770"/>
                    <a:pt x="504684" y="438878"/>
                    <a:pt x="504684" y="459981"/>
                  </a:cubicBezTo>
                  <a:cubicBezTo>
                    <a:pt x="504684" y="481084"/>
                    <a:pt x="487560" y="498192"/>
                    <a:pt x="466437" y="498192"/>
                  </a:cubicBezTo>
                  <a:cubicBezTo>
                    <a:pt x="445314" y="498192"/>
                    <a:pt x="428190" y="481084"/>
                    <a:pt x="428190" y="459981"/>
                  </a:cubicBezTo>
                  <a:cubicBezTo>
                    <a:pt x="428190" y="438878"/>
                    <a:pt x="445314" y="421770"/>
                    <a:pt x="466437" y="421770"/>
                  </a:cubicBezTo>
                  <a:close/>
                  <a:moveTo>
                    <a:pt x="453390" y="375066"/>
                  </a:moveTo>
                  <a:lnTo>
                    <a:pt x="421127" y="386990"/>
                  </a:lnTo>
                  <a:cubicBezTo>
                    <a:pt x="419191" y="387957"/>
                    <a:pt x="418223" y="389890"/>
                    <a:pt x="418868" y="392146"/>
                  </a:cubicBezTo>
                  <a:lnTo>
                    <a:pt x="424031" y="406325"/>
                  </a:lnTo>
                  <a:cubicBezTo>
                    <a:pt x="424998" y="408259"/>
                    <a:pt x="424676" y="410515"/>
                    <a:pt x="423385" y="411481"/>
                  </a:cubicBezTo>
                  <a:cubicBezTo>
                    <a:pt x="422417" y="412448"/>
                    <a:pt x="418223" y="414382"/>
                    <a:pt x="416287" y="413737"/>
                  </a:cubicBezTo>
                  <a:lnTo>
                    <a:pt x="402414" y="407292"/>
                  </a:lnTo>
                  <a:cubicBezTo>
                    <a:pt x="400478" y="406325"/>
                    <a:pt x="398220" y="407292"/>
                    <a:pt x="397252" y="409226"/>
                  </a:cubicBezTo>
                  <a:lnTo>
                    <a:pt x="383056" y="440485"/>
                  </a:lnTo>
                  <a:cubicBezTo>
                    <a:pt x="382088" y="442096"/>
                    <a:pt x="383056" y="444674"/>
                    <a:pt x="384669" y="445318"/>
                  </a:cubicBezTo>
                  <a:lnTo>
                    <a:pt x="398542" y="451764"/>
                  </a:lnTo>
                  <a:cubicBezTo>
                    <a:pt x="400478" y="452730"/>
                    <a:pt x="402091" y="454664"/>
                    <a:pt x="401769" y="455953"/>
                  </a:cubicBezTo>
                  <a:cubicBezTo>
                    <a:pt x="401769" y="457564"/>
                    <a:pt x="400156" y="462076"/>
                    <a:pt x="398220" y="462720"/>
                  </a:cubicBezTo>
                  <a:lnTo>
                    <a:pt x="384024" y="467876"/>
                  </a:lnTo>
                  <a:cubicBezTo>
                    <a:pt x="382088" y="468521"/>
                    <a:pt x="381120" y="470777"/>
                    <a:pt x="381766" y="472710"/>
                  </a:cubicBezTo>
                  <a:lnTo>
                    <a:pt x="393380" y="504936"/>
                  </a:lnTo>
                  <a:cubicBezTo>
                    <a:pt x="394348" y="506870"/>
                    <a:pt x="396607" y="507836"/>
                    <a:pt x="398542" y="507192"/>
                  </a:cubicBezTo>
                  <a:lnTo>
                    <a:pt x="412738" y="502036"/>
                  </a:lnTo>
                  <a:cubicBezTo>
                    <a:pt x="414674" y="501391"/>
                    <a:pt x="417255" y="501713"/>
                    <a:pt x="417900" y="502680"/>
                  </a:cubicBezTo>
                  <a:cubicBezTo>
                    <a:pt x="418868" y="503969"/>
                    <a:pt x="421127" y="508159"/>
                    <a:pt x="420159" y="510092"/>
                  </a:cubicBezTo>
                  <a:lnTo>
                    <a:pt x="413706" y="523949"/>
                  </a:lnTo>
                  <a:cubicBezTo>
                    <a:pt x="412738" y="525561"/>
                    <a:pt x="413706" y="527816"/>
                    <a:pt x="415642" y="528783"/>
                  </a:cubicBezTo>
                  <a:lnTo>
                    <a:pt x="446937" y="543285"/>
                  </a:lnTo>
                  <a:cubicBezTo>
                    <a:pt x="448873" y="544251"/>
                    <a:pt x="451132" y="543285"/>
                    <a:pt x="451777" y="541351"/>
                  </a:cubicBezTo>
                  <a:lnTo>
                    <a:pt x="458230" y="527494"/>
                  </a:lnTo>
                  <a:cubicBezTo>
                    <a:pt x="459198" y="525561"/>
                    <a:pt x="461133" y="524272"/>
                    <a:pt x="462424" y="524272"/>
                  </a:cubicBezTo>
                  <a:cubicBezTo>
                    <a:pt x="464037" y="524272"/>
                    <a:pt x="468554" y="525883"/>
                    <a:pt x="469199" y="528139"/>
                  </a:cubicBezTo>
                  <a:lnTo>
                    <a:pt x="474361" y="542318"/>
                  </a:lnTo>
                  <a:cubicBezTo>
                    <a:pt x="475007" y="544251"/>
                    <a:pt x="477265" y="545218"/>
                    <a:pt x="479201" y="544574"/>
                  </a:cubicBezTo>
                  <a:lnTo>
                    <a:pt x="511464" y="532650"/>
                  </a:lnTo>
                  <a:cubicBezTo>
                    <a:pt x="513400" y="532006"/>
                    <a:pt x="514368" y="529750"/>
                    <a:pt x="513723" y="527816"/>
                  </a:cubicBezTo>
                  <a:lnTo>
                    <a:pt x="508560" y="513315"/>
                  </a:lnTo>
                  <a:cubicBezTo>
                    <a:pt x="507915" y="511381"/>
                    <a:pt x="508238" y="509125"/>
                    <a:pt x="509206" y="508159"/>
                  </a:cubicBezTo>
                  <a:cubicBezTo>
                    <a:pt x="510496" y="507192"/>
                    <a:pt x="514691" y="505258"/>
                    <a:pt x="516626" y="506225"/>
                  </a:cubicBezTo>
                  <a:lnTo>
                    <a:pt x="530500" y="512348"/>
                  </a:lnTo>
                  <a:cubicBezTo>
                    <a:pt x="532435" y="513315"/>
                    <a:pt x="534694" y="512348"/>
                    <a:pt x="535339" y="510737"/>
                  </a:cubicBezTo>
                  <a:lnTo>
                    <a:pt x="549858" y="479478"/>
                  </a:lnTo>
                  <a:cubicBezTo>
                    <a:pt x="550825" y="477544"/>
                    <a:pt x="549858" y="475288"/>
                    <a:pt x="547922" y="474322"/>
                  </a:cubicBezTo>
                  <a:lnTo>
                    <a:pt x="534049" y="467876"/>
                  </a:lnTo>
                  <a:cubicBezTo>
                    <a:pt x="532113" y="467232"/>
                    <a:pt x="531145" y="462398"/>
                    <a:pt x="531145" y="461109"/>
                  </a:cubicBezTo>
                  <a:cubicBezTo>
                    <a:pt x="531145" y="459498"/>
                    <a:pt x="532435" y="457886"/>
                    <a:pt x="534694" y="457242"/>
                  </a:cubicBezTo>
                  <a:lnTo>
                    <a:pt x="548890" y="451764"/>
                  </a:lnTo>
                  <a:cubicBezTo>
                    <a:pt x="550825" y="451119"/>
                    <a:pt x="551793" y="448863"/>
                    <a:pt x="551148" y="446930"/>
                  </a:cubicBezTo>
                  <a:lnTo>
                    <a:pt x="539211" y="414704"/>
                  </a:lnTo>
                  <a:cubicBezTo>
                    <a:pt x="538565" y="412770"/>
                    <a:pt x="536307" y="411804"/>
                    <a:pt x="534371" y="412448"/>
                  </a:cubicBezTo>
                  <a:lnTo>
                    <a:pt x="520175" y="417604"/>
                  </a:lnTo>
                  <a:cubicBezTo>
                    <a:pt x="517917" y="418571"/>
                    <a:pt x="515658" y="418249"/>
                    <a:pt x="514691" y="416960"/>
                  </a:cubicBezTo>
                  <a:cubicBezTo>
                    <a:pt x="513723" y="415993"/>
                    <a:pt x="511787" y="411481"/>
                    <a:pt x="512755" y="409548"/>
                  </a:cubicBezTo>
                  <a:lnTo>
                    <a:pt x="518885" y="396013"/>
                  </a:lnTo>
                  <a:cubicBezTo>
                    <a:pt x="519853" y="394079"/>
                    <a:pt x="518885" y="391824"/>
                    <a:pt x="516949" y="390857"/>
                  </a:cubicBezTo>
                  <a:lnTo>
                    <a:pt x="485976" y="376355"/>
                  </a:lnTo>
                  <a:cubicBezTo>
                    <a:pt x="484040" y="375711"/>
                    <a:pt x="481782" y="376355"/>
                    <a:pt x="480814" y="378289"/>
                  </a:cubicBezTo>
                  <a:lnTo>
                    <a:pt x="474361" y="392146"/>
                  </a:lnTo>
                  <a:cubicBezTo>
                    <a:pt x="473716" y="394079"/>
                    <a:pt x="471780" y="395691"/>
                    <a:pt x="470167" y="395368"/>
                  </a:cubicBezTo>
                  <a:cubicBezTo>
                    <a:pt x="468877" y="395368"/>
                    <a:pt x="464360" y="393757"/>
                    <a:pt x="463714" y="391824"/>
                  </a:cubicBezTo>
                  <a:lnTo>
                    <a:pt x="458230" y="377322"/>
                  </a:lnTo>
                  <a:cubicBezTo>
                    <a:pt x="457584" y="375389"/>
                    <a:pt x="455326" y="374422"/>
                    <a:pt x="453390" y="375066"/>
                  </a:cubicBezTo>
                  <a:close/>
                  <a:moveTo>
                    <a:pt x="0" y="372515"/>
                  </a:moveTo>
                  <a:cubicBezTo>
                    <a:pt x="0" y="424064"/>
                    <a:pt x="104223" y="465626"/>
                    <a:pt x="233292" y="465626"/>
                  </a:cubicBezTo>
                  <a:cubicBezTo>
                    <a:pt x="258461" y="465626"/>
                    <a:pt x="282661" y="464015"/>
                    <a:pt x="305248" y="461116"/>
                  </a:cubicBezTo>
                  <a:cubicBezTo>
                    <a:pt x="305571" y="493978"/>
                    <a:pt x="315574" y="524264"/>
                    <a:pt x="332998" y="549716"/>
                  </a:cubicBezTo>
                  <a:cubicBezTo>
                    <a:pt x="302667" y="555515"/>
                    <a:pt x="268786" y="558737"/>
                    <a:pt x="233292" y="558737"/>
                  </a:cubicBezTo>
                  <a:cubicBezTo>
                    <a:pt x="104546" y="558737"/>
                    <a:pt x="0" y="517175"/>
                    <a:pt x="0" y="465626"/>
                  </a:cubicBezTo>
                  <a:close/>
                  <a:moveTo>
                    <a:pt x="466295" y="326083"/>
                  </a:moveTo>
                  <a:cubicBezTo>
                    <a:pt x="540501" y="326083"/>
                    <a:pt x="600511" y="386023"/>
                    <a:pt x="600511" y="459820"/>
                  </a:cubicBezTo>
                  <a:cubicBezTo>
                    <a:pt x="600511" y="533939"/>
                    <a:pt x="540501" y="593879"/>
                    <a:pt x="466295" y="593879"/>
                  </a:cubicBezTo>
                  <a:cubicBezTo>
                    <a:pt x="392412" y="593879"/>
                    <a:pt x="332080" y="533939"/>
                    <a:pt x="332080" y="459820"/>
                  </a:cubicBezTo>
                  <a:cubicBezTo>
                    <a:pt x="332080" y="386023"/>
                    <a:pt x="392412" y="326083"/>
                    <a:pt x="466295" y="326083"/>
                  </a:cubicBezTo>
                  <a:close/>
                  <a:moveTo>
                    <a:pt x="0" y="232654"/>
                  </a:moveTo>
                  <a:cubicBezTo>
                    <a:pt x="0" y="284212"/>
                    <a:pt x="104554" y="326103"/>
                    <a:pt x="233309" y="326103"/>
                  </a:cubicBezTo>
                  <a:cubicBezTo>
                    <a:pt x="362065" y="326103"/>
                    <a:pt x="466296" y="284212"/>
                    <a:pt x="466296" y="232654"/>
                  </a:cubicBezTo>
                  <a:lnTo>
                    <a:pt x="466296" y="299035"/>
                  </a:lnTo>
                  <a:cubicBezTo>
                    <a:pt x="393689" y="299035"/>
                    <a:pt x="332377" y="347370"/>
                    <a:pt x="312370" y="413429"/>
                  </a:cubicBezTo>
                  <a:cubicBezTo>
                    <a:pt x="287522" y="416973"/>
                    <a:pt x="261061" y="419229"/>
                    <a:pt x="233309" y="419229"/>
                  </a:cubicBezTo>
                  <a:cubicBezTo>
                    <a:pt x="104231" y="419229"/>
                    <a:pt x="0" y="377338"/>
                    <a:pt x="0" y="326103"/>
                  </a:cubicBezTo>
                  <a:close/>
                  <a:moveTo>
                    <a:pt x="233309" y="23200"/>
                  </a:moveTo>
                  <a:cubicBezTo>
                    <a:pt x="105199" y="23200"/>
                    <a:pt x="23234" y="64445"/>
                    <a:pt x="23234" y="93123"/>
                  </a:cubicBezTo>
                  <a:cubicBezTo>
                    <a:pt x="23234" y="121479"/>
                    <a:pt x="105199" y="163046"/>
                    <a:pt x="233309" y="163046"/>
                  </a:cubicBezTo>
                  <a:cubicBezTo>
                    <a:pt x="361420" y="163046"/>
                    <a:pt x="443062" y="121479"/>
                    <a:pt x="443062" y="93123"/>
                  </a:cubicBezTo>
                  <a:cubicBezTo>
                    <a:pt x="443062" y="64445"/>
                    <a:pt x="361420" y="23200"/>
                    <a:pt x="233309" y="23200"/>
                  </a:cubicBezTo>
                  <a:close/>
                  <a:moveTo>
                    <a:pt x="233309" y="0"/>
                  </a:moveTo>
                  <a:cubicBezTo>
                    <a:pt x="362065" y="0"/>
                    <a:pt x="466296" y="41567"/>
                    <a:pt x="466296" y="93123"/>
                  </a:cubicBezTo>
                  <a:lnTo>
                    <a:pt x="466296" y="186246"/>
                  </a:lnTo>
                  <a:cubicBezTo>
                    <a:pt x="466296" y="237802"/>
                    <a:pt x="362065" y="279369"/>
                    <a:pt x="233309" y="279369"/>
                  </a:cubicBezTo>
                  <a:cubicBezTo>
                    <a:pt x="104231" y="279369"/>
                    <a:pt x="0" y="237802"/>
                    <a:pt x="0" y="186246"/>
                  </a:cubicBezTo>
                  <a:lnTo>
                    <a:pt x="0" y="93123"/>
                  </a:lnTo>
                  <a:cubicBezTo>
                    <a:pt x="0" y="41567"/>
                    <a:pt x="104554" y="0"/>
                    <a:pt x="233309"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sp>
          <p:nvSpPr>
            <p:cNvPr id="40" name="íṧ1idê">
              <a:extLst>
                <a:ext uri="{FF2B5EF4-FFF2-40B4-BE49-F238E27FC236}">
                  <a16:creationId xmlns:a16="http://schemas.microsoft.com/office/drawing/2014/main" id="{D825711A-DDCA-4E4B-9BCD-BC1F9353CD65}"/>
                </a:ext>
              </a:extLst>
            </p:cNvPr>
            <p:cNvSpPr/>
            <p:nvPr/>
          </p:nvSpPr>
          <p:spPr>
            <a:xfrm>
              <a:off x="9813893" y="1584791"/>
              <a:ext cx="865241" cy="409575"/>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zh-CN" lang="en-US" u="sng">
                  <a:solidFill>
                    <a:schemeClr val="tx1">
                      <a:lumMod val="85000"/>
                      <a:lumOff val="15000"/>
                    </a:schemeClr>
                  </a:solidFill>
                  <a:latin charset="-122" panose="020b0503020204020204" pitchFamily="34" typeface="微软雅黑"/>
                  <a:ea charset="-122" panose="020b0503020204020204" pitchFamily="34" typeface="微软雅黑"/>
                </a:rPr>
                <a:t>2020</a:t>
              </a:r>
            </a:p>
          </p:txBody>
        </p:sp>
      </p:grpSp>
      <p:grpSp>
        <p:nvGrpSpPr>
          <p:cNvPr id="47" name="组合 46">
            <a:extLst>
              <a:ext uri="{FF2B5EF4-FFF2-40B4-BE49-F238E27FC236}">
                <a16:creationId xmlns:a16="http://schemas.microsoft.com/office/drawing/2014/main" id="{6BDCAA9B-BC94-4961-88B7-562C19DC77CC}"/>
              </a:ext>
            </a:extLst>
          </p:cNvPr>
          <p:cNvGrpSpPr/>
          <p:nvPr/>
        </p:nvGrpSpPr>
        <p:grpSpPr>
          <a:xfrm>
            <a:off x="1909487" y="2937321"/>
            <a:ext cx="8373026" cy="1767446"/>
            <a:chOff x="1909487" y="2937321"/>
            <a:chExt cx="8373026" cy="1767446"/>
          </a:xfrm>
        </p:grpSpPr>
        <p:cxnSp>
          <p:nvCxnSpPr>
            <p:cNvPr id="41" name="直接连接符 40">
              <a:extLst>
                <a:ext uri="{FF2B5EF4-FFF2-40B4-BE49-F238E27FC236}">
                  <a16:creationId xmlns:a16="http://schemas.microsoft.com/office/drawing/2014/main" id="{9B6E07B7-98C4-4CAA-8A49-C1F2A8662813}"/>
                </a:ext>
              </a:extLst>
            </p:cNvPr>
            <p:cNvCxnSpPr/>
            <p:nvPr/>
          </p:nvCxnSpPr>
          <p:spPr>
            <a:xfrm flipH="1">
              <a:off x="10246513" y="2937322"/>
              <a:ext cx="0" cy="455678"/>
            </a:xfrm>
            <a:prstGeom prst="line">
              <a:avLst/>
            </a:prstGeom>
            <a:ln cap="rnd" w="12700">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02960B76-546A-42BA-AE69-A6589F834EC5}"/>
                </a:ext>
              </a:extLst>
            </p:cNvPr>
            <p:cNvGrpSpPr/>
            <p:nvPr/>
          </p:nvGrpSpPr>
          <p:grpSpPr>
            <a:xfrm>
              <a:off x="1909487" y="2937321"/>
              <a:ext cx="8373026" cy="1767446"/>
              <a:chOff x="1909487" y="2937321"/>
              <a:chExt cx="8373026" cy="1767446"/>
            </a:xfrm>
          </p:grpSpPr>
          <p:sp>
            <p:nvSpPr>
              <p:cNvPr id="30" name="îṣlïḓê">
                <a:extLst>
                  <a:ext uri="{FF2B5EF4-FFF2-40B4-BE49-F238E27FC236}">
                    <a16:creationId xmlns:a16="http://schemas.microsoft.com/office/drawing/2014/main" id="{AEDD8A63-0692-4183-AE89-51953F40BAD1}"/>
                  </a:ext>
                </a:extLst>
              </p:cNvPr>
              <p:cNvSpPr/>
              <p:nvPr/>
            </p:nvSpPr>
            <p:spPr>
              <a:xfrm>
                <a:off x="6060001" y="3393000"/>
                <a:ext cx="72000" cy="72000"/>
              </a:xfrm>
              <a:prstGeom prst="ellipse">
                <a:avLst/>
              </a:prstGeom>
              <a:solidFill>
                <a:schemeClr val="accent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grpSp>
            <p:nvGrpSpPr>
              <p:cNvPr id="45" name="组合 44">
                <a:extLst>
                  <a:ext uri="{FF2B5EF4-FFF2-40B4-BE49-F238E27FC236}">
                    <a16:creationId xmlns:a16="http://schemas.microsoft.com/office/drawing/2014/main" id="{F12ADEF7-C08B-4C21-907D-0D6DA14B3F2E}"/>
                  </a:ext>
                </a:extLst>
              </p:cNvPr>
              <p:cNvGrpSpPr/>
              <p:nvPr/>
            </p:nvGrpSpPr>
            <p:grpSpPr>
              <a:xfrm>
                <a:off x="1909487" y="2937321"/>
                <a:ext cx="8373026" cy="1767446"/>
                <a:chOff x="1909487" y="2937321"/>
                <a:chExt cx="8373026" cy="1767446"/>
              </a:xfrm>
            </p:grpSpPr>
            <p:cxnSp>
              <p:nvCxnSpPr>
                <p:cNvPr id="9" name="直接连接符 8">
                  <a:extLst>
                    <a:ext uri="{FF2B5EF4-FFF2-40B4-BE49-F238E27FC236}">
                      <a16:creationId xmlns:a16="http://schemas.microsoft.com/office/drawing/2014/main" id="{16C5CC18-7E2F-4EE2-B13F-A6661A4C02B3}"/>
                    </a:ext>
                  </a:extLst>
                </p:cNvPr>
                <p:cNvCxnSpPr>
                  <a:stCxn id="16" idx="2"/>
                  <a:endCxn id="42" idx="6"/>
                </p:cNvCxnSpPr>
                <p:nvPr/>
              </p:nvCxnSpPr>
              <p:spPr>
                <a:xfrm>
                  <a:off x="1909487" y="3429000"/>
                  <a:ext cx="8373026" cy="0"/>
                </a:xfrm>
                <a:prstGeom prst="line">
                  <a:avLst/>
                </a:prstGeom>
                <a:ln cap="rnd" w="12700">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FC3E3D2A-200F-441E-AF6E-A54688C61498}"/>
                    </a:ext>
                  </a:extLst>
                </p:cNvPr>
                <p:cNvCxnSpPr/>
                <p:nvPr/>
              </p:nvCxnSpPr>
              <p:spPr>
                <a:xfrm flipH="1">
                  <a:off x="1945487" y="2937322"/>
                  <a:ext cx="0" cy="455678"/>
                </a:xfrm>
                <a:prstGeom prst="line">
                  <a:avLst/>
                </a:prstGeom>
                <a:ln cap="rnd" w="12700">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6" name="îṣḻïdê">
                  <a:extLst>
                    <a:ext uri="{FF2B5EF4-FFF2-40B4-BE49-F238E27FC236}">
                      <a16:creationId xmlns:a16="http://schemas.microsoft.com/office/drawing/2014/main" id="{2B3BAA46-A091-4D61-9ECF-9919D8B783E9}"/>
                    </a:ext>
                  </a:extLst>
                </p:cNvPr>
                <p:cNvSpPr/>
                <p:nvPr/>
              </p:nvSpPr>
              <p:spPr>
                <a:xfrm>
                  <a:off x="1909487" y="3393000"/>
                  <a:ext cx="72000" cy="72000"/>
                </a:xfrm>
                <a:prstGeom prst="ellipse">
                  <a:avLst/>
                </a:prstGeom>
                <a:solidFill>
                  <a:srgbClr val="05717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cxnSp>
              <p:nvCxnSpPr>
                <p:cNvPr id="22" name="直接连接符 21">
                  <a:extLst>
                    <a:ext uri="{FF2B5EF4-FFF2-40B4-BE49-F238E27FC236}">
                      <a16:creationId xmlns:a16="http://schemas.microsoft.com/office/drawing/2014/main" id="{D54D953F-118D-4431-AE8F-C356C5512975}"/>
                    </a:ext>
                  </a:extLst>
                </p:cNvPr>
                <p:cNvCxnSpPr/>
                <p:nvPr/>
              </p:nvCxnSpPr>
              <p:spPr>
                <a:xfrm flipH="1">
                  <a:off x="4020744" y="2937321"/>
                  <a:ext cx="0" cy="1767446"/>
                </a:xfrm>
                <a:prstGeom prst="line">
                  <a:avLst/>
                </a:prstGeom>
                <a:ln cap="rnd" w="12700">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3" name="îṧ1íḍè">
                  <a:extLst>
                    <a:ext uri="{FF2B5EF4-FFF2-40B4-BE49-F238E27FC236}">
                      <a16:creationId xmlns:a16="http://schemas.microsoft.com/office/drawing/2014/main" id="{39799F23-8EEF-4107-942F-2B0669B569E8}"/>
                    </a:ext>
                  </a:extLst>
                </p:cNvPr>
                <p:cNvSpPr/>
                <p:nvPr/>
              </p:nvSpPr>
              <p:spPr>
                <a:xfrm>
                  <a:off x="3984744" y="3393000"/>
                  <a:ext cx="72000" cy="72000"/>
                </a:xfrm>
                <a:prstGeom prst="ellipse">
                  <a:avLst/>
                </a:prstGeom>
                <a:solidFill>
                  <a:srgbClr val="02A99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cxnSp>
              <p:nvCxnSpPr>
                <p:cNvPr id="29" name="直接连接符 28">
                  <a:extLst>
                    <a:ext uri="{FF2B5EF4-FFF2-40B4-BE49-F238E27FC236}">
                      <a16:creationId xmlns:a16="http://schemas.microsoft.com/office/drawing/2014/main" id="{AA6A1F11-8E91-4F4F-A75C-3623E79E386B}"/>
                    </a:ext>
                  </a:extLst>
                </p:cNvPr>
                <p:cNvCxnSpPr/>
                <p:nvPr/>
              </p:nvCxnSpPr>
              <p:spPr>
                <a:xfrm flipH="1">
                  <a:off x="6096001" y="2937322"/>
                  <a:ext cx="0" cy="455678"/>
                </a:xfrm>
                <a:prstGeom prst="line">
                  <a:avLst/>
                </a:prstGeom>
                <a:ln cap="rnd" w="12700">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D349E72A-8668-4E40-98AB-AF88693D9D44}"/>
                    </a:ext>
                  </a:extLst>
                </p:cNvPr>
                <p:cNvCxnSpPr/>
                <p:nvPr/>
              </p:nvCxnSpPr>
              <p:spPr>
                <a:xfrm flipH="1">
                  <a:off x="8171258" y="2937321"/>
                  <a:ext cx="0" cy="1767446"/>
                </a:xfrm>
                <a:prstGeom prst="line">
                  <a:avLst/>
                </a:prstGeom>
                <a:ln cap="rnd" w="12700">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37" name="ïṥľîḍé">
                <a:extLst>
                  <a:ext uri="{FF2B5EF4-FFF2-40B4-BE49-F238E27FC236}">
                    <a16:creationId xmlns:a16="http://schemas.microsoft.com/office/drawing/2014/main" id="{4BC1EE11-C8B5-4F11-BA8B-8236468FED80}"/>
                  </a:ext>
                </a:extLst>
              </p:cNvPr>
              <p:cNvSpPr/>
              <p:nvPr/>
            </p:nvSpPr>
            <p:spPr>
              <a:xfrm>
                <a:off x="8135258" y="3393000"/>
                <a:ext cx="72000" cy="72000"/>
              </a:xfrm>
              <a:prstGeom prst="ellipse">
                <a:avLst/>
              </a:prstGeom>
              <a:solidFill>
                <a:srgbClr val="02A99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sp>
            <p:nvSpPr>
              <p:cNvPr id="42" name="íš1îďé">
                <a:extLst>
                  <a:ext uri="{FF2B5EF4-FFF2-40B4-BE49-F238E27FC236}">
                    <a16:creationId xmlns:a16="http://schemas.microsoft.com/office/drawing/2014/main" id="{155149E6-7EFA-4AC1-B553-F311ACA2D080}"/>
                  </a:ext>
                </a:extLst>
              </p:cNvPr>
              <p:cNvSpPr/>
              <p:nvPr/>
            </p:nvSpPr>
            <p:spPr>
              <a:xfrm>
                <a:off x="10210513" y="3393000"/>
                <a:ext cx="72000" cy="72000"/>
              </a:xfrm>
              <a:prstGeom prst="ellipse">
                <a:avLst/>
              </a:prstGeom>
              <a:solidFill>
                <a:srgbClr val="05717B"/>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defTabSz="914354"/>
                <a:endParaRPr altLang="en-US" b="1" i="1" lang="zh-CN" sz="2000">
                  <a:solidFill>
                    <a:schemeClr val="tx1"/>
                  </a:solidFill>
                  <a:latin charset="-122" panose="020b0503020204020204" pitchFamily="34" typeface="微软雅黑"/>
                  <a:ea charset="-122" panose="020b0503020204020204" pitchFamily="34" typeface="微软雅黑"/>
                </a:endParaRPr>
              </a:p>
            </p:txBody>
          </p:sp>
        </p:grpSp>
      </p:grpSp>
      <p:sp>
        <p:nvSpPr>
          <p:cNvPr id="43" name="ïşļíḍe">
            <a:extLst>
              <a:ext uri="{FF2B5EF4-FFF2-40B4-BE49-F238E27FC236}">
                <a16:creationId xmlns:a16="http://schemas.microsoft.com/office/drawing/2014/main" id="{C8A59E93-6323-4BCA-A65A-DFB09DB22AB3}"/>
              </a:ext>
            </a:extLst>
          </p:cNvPr>
          <p:cNvSpPr txBox="1"/>
          <p:nvPr/>
        </p:nvSpPr>
        <p:spPr>
          <a:xfrm>
            <a:off x="9332024" y="4080750"/>
            <a:ext cx="1828978" cy="1401061"/>
          </a:xfrm>
          <a:prstGeom prst="rect">
            <a:avLst/>
          </a:prstGeom>
          <a:noFill/>
          <a:ln>
            <a:noFill/>
          </a:ln>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200000"/>
              </a:lnSpc>
              <a:spcBef>
                <a:spcPct val="0"/>
              </a:spcBef>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输入需要的文本内容输入需要的文本内容</a:t>
            </a:r>
          </a:p>
        </p:txBody>
      </p:sp>
      <p:sp>
        <p:nvSpPr>
          <p:cNvPr id="44" name="îslíďè">
            <a:extLst>
              <a:ext uri="{FF2B5EF4-FFF2-40B4-BE49-F238E27FC236}">
                <a16:creationId xmlns:a16="http://schemas.microsoft.com/office/drawing/2014/main" id="{6792E963-07FA-4A81-B079-195E87DA6CBD}"/>
              </a:ext>
            </a:extLst>
          </p:cNvPr>
          <p:cNvSpPr/>
          <p:nvPr/>
        </p:nvSpPr>
        <p:spPr>
          <a:xfrm>
            <a:off x="9332024" y="3633988"/>
            <a:ext cx="1828978" cy="446763"/>
          </a:xfrm>
          <a:prstGeom prst="rect">
            <a:avLst/>
          </a:prstGeom>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lvl="0"/>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spTree>
    <p:extLst>
      <p:ext uri="{BB962C8B-B14F-4D97-AF65-F5344CB8AC3E}">
        <p14:creationId val="1921654181"/>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1">
                                  <p:stCondLst>
                                    <p:cond delay="0"/>
                                  </p:stCondLst>
                                  <p:childTnLst>
                                    <p:set>
                                      <p:cBhvr>
                                        <p:cTn dur="1" fill="hold" id="11">
                                          <p:stCondLst>
                                            <p:cond delay="0"/>
                                          </p:stCondLst>
                                        </p:cTn>
                                        <p:tgtEl>
                                          <p:spTgt spid="48"/>
                                        </p:tgtEl>
                                        <p:attrNameLst>
                                          <p:attrName>style.visibility</p:attrName>
                                        </p:attrNameLst>
                                      </p:cBhvr>
                                      <p:to>
                                        <p:strVal val="visible"/>
                                      </p:to>
                                    </p:set>
                                    <p:animEffect filter="wipe(up)" transition="in">
                                      <p:cBhvr>
                                        <p:cTn dur="500" id="12"/>
                                        <p:tgtEl>
                                          <p:spTgt spid="4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1">
                                  <p:stCondLst>
                                    <p:cond delay="0"/>
                                  </p:stCondLst>
                                  <p:childTnLst>
                                    <p:set>
                                      <p:cBhvr>
                                        <p:cTn dur="1" fill="hold" id="16">
                                          <p:stCondLst>
                                            <p:cond delay="0"/>
                                          </p:stCondLst>
                                        </p:cTn>
                                        <p:tgtEl>
                                          <p:spTgt spid="47"/>
                                        </p:tgtEl>
                                        <p:attrNameLst>
                                          <p:attrName>style.visibility</p:attrName>
                                        </p:attrNameLst>
                                      </p:cBhvr>
                                      <p:to>
                                        <p:strVal val="visible"/>
                                      </p:to>
                                    </p:set>
                                    <p:animEffect filter="wipe(up)" transition="in">
                                      <p:cBhvr>
                                        <p:cTn dur="500" id="17"/>
                                        <p:tgtEl>
                                          <p:spTgt spid="47"/>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53" presetSubtype="0">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p:cTn dur="500" fill="hold" id="22"/>
                                        <p:tgtEl>
                                          <p:spTgt spid="14"/>
                                        </p:tgtEl>
                                        <p:attrNameLst>
                                          <p:attrName>ppt_w</p:attrName>
                                        </p:attrNameLst>
                                      </p:cBhvr>
                                      <p:tavLst>
                                        <p:tav tm="0">
                                          <p:val>
                                            <p:fltVal val="0"/>
                                          </p:val>
                                        </p:tav>
                                        <p:tav tm="100000">
                                          <p:val>
                                            <p:strVal val="#ppt_w"/>
                                          </p:val>
                                        </p:tav>
                                      </p:tavLst>
                                    </p:anim>
                                    <p:anim calcmode="lin" valueType="num">
                                      <p:cBhvr>
                                        <p:cTn dur="500" fill="hold" id="23"/>
                                        <p:tgtEl>
                                          <p:spTgt spid="14"/>
                                        </p:tgtEl>
                                        <p:attrNameLst>
                                          <p:attrName>ppt_h</p:attrName>
                                        </p:attrNameLst>
                                      </p:cBhvr>
                                      <p:tavLst>
                                        <p:tav tm="0">
                                          <p:val>
                                            <p:fltVal val="0"/>
                                          </p:val>
                                        </p:tav>
                                        <p:tav tm="100000">
                                          <p:val>
                                            <p:strVal val="#ppt_h"/>
                                          </p:val>
                                        </p:tav>
                                      </p:tavLst>
                                    </p:anim>
                                    <p:animEffect filter="fade" transition="in">
                                      <p:cBhvr>
                                        <p:cTn dur="500" id="24"/>
                                        <p:tgtEl>
                                          <p:spTgt spid="14"/>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p:cTn dur="500" fill="hold" id="27"/>
                                        <p:tgtEl>
                                          <p:spTgt spid="13"/>
                                        </p:tgtEl>
                                        <p:attrNameLst>
                                          <p:attrName>ppt_w</p:attrName>
                                        </p:attrNameLst>
                                      </p:cBhvr>
                                      <p:tavLst>
                                        <p:tav tm="0">
                                          <p:val>
                                            <p:fltVal val="0"/>
                                          </p:val>
                                        </p:tav>
                                        <p:tav tm="100000">
                                          <p:val>
                                            <p:strVal val="#ppt_w"/>
                                          </p:val>
                                        </p:tav>
                                      </p:tavLst>
                                    </p:anim>
                                    <p:anim calcmode="lin" valueType="num">
                                      <p:cBhvr>
                                        <p:cTn dur="500" fill="hold" id="28"/>
                                        <p:tgtEl>
                                          <p:spTgt spid="13"/>
                                        </p:tgtEl>
                                        <p:attrNameLst>
                                          <p:attrName>ppt_h</p:attrName>
                                        </p:attrNameLst>
                                      </p:cBhvr>
                                      <p:tavLst>
                                        <p:tav tm="0">
                                          <p:val>
                                            <p:fltVal val="0"/>
                                          </p:val>
                                        </p:tav>
                                        <p:tav tm="100000">
                                          <p:val>
                                            <p:strVal val="#ppt_h"/>
                                          </p:val>
                                        </p:tav>
                                      </p:tavLst>
                                    </p:anim>
                                    <p:animEffect filter="fade" transition="in">
                                      <p:cBhvr>
                                        <p:cTn dur="500" id="29"/>
                                        <p:tgtEl>
                                          <p:spTgt spid="13"/>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20"/>
                                        </p:tgtEl>
                                        <p:attrNameLst>
                                          <p:attrName>style.visibility</p:attrName>
                                        </p:attrNameLst>
                                      </p:cBhvr>
                                      <p:to>
                                        <p:strVal val="visible"/>
                                      </p:to>
                                    </p:set>
                                    <p:anim calcmode="lin" valueType="num">
                                      <p:cBhvr>
                                        <p:cTn dur="500" fill="hold" id="32"/>
                                        <p:tgtEl>
                                          <p:spTgt spid="20"/>
                                        </p:tgtEl>
                                        <p:attrNameLst>
                                          <p:attrName>ppt_w</p:attrName>
                                        </p:attrNameLst>
                                      </p:cBhvr>
                                      <p:tavLst>
                                        <p:tav tm="0">
                                          <p:val>
                                            <p:fltVal val="0"/>
                                          </p:val>
                                        </p:tav>
                                        <p:tav tm="100000">
                                          <p:val>
                                            <p:strVal val="#ppt_w"/>
                                          </p:val>
                                        </p:tav>
                                      </p:tavLst>
                                    </p:anim>
                                    <p:anim calcmode="lin" valueType="num">
                                      <p:cBhvr>
                                        <p:cTn dur="500" fill="hold" id="33"/>
                                        <p:tgtEl>
                                          <p:spTgt spid="20"/>
                                        </p:tgtEl>
                                        <p:attrNameLst>
                                          <p:attrName>ppt_h</p:attrName>
                                        </p:attrNameLst>
                                      </p:cBhvr>
                                      <p:tavLst>
                                        <p:tav tm="0">
                                          <p:val>
                                            <p:fltVal val="0"/>
                                          </p:val>
                                        </p:tav>
                                        <p:tav tm="100000">
                                          <p:val>
                                            <p:strVal val="#ppt_h"/>
                                          </p:val>
                                        </p:tav>
                                      </p:tavLst>
                                    </p:anim>
                                    <p:animEffect filter="fade" transition="in">
                                      <p:cBhvr>
                                        <p:cTn dur="500" id="34"/>
                                        <p:tgtEl>
                                          <p:spTgt spid="20"/>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1"/>
                                        </p:tgtEl>
                                        <p:attrNameLst>
                                          <p:attrName>style.visibility</p:attrName>
                                        </p:attrNameLst>
                                      </p:cBhvr>
                                      <p:to>
                                        <p:strVal val="visible"/>
                                      </p:to>
                                    </p:set>
                                    <p:anim calcmode="lin" valueType="num">
                                      <p:cBhvr>
                                        <p:cTn dur="500" fill="hold" id="37"/>
                                        <p:tgtEl>
                                          <p:spTgt spid="21"/>
                                        </p:tgtEl>
                                        <p:attrNameLst>
                                          <p:attrName>ppt_w</p:attrName>
                                        </p:attrNameLst>
                                      </p:cBhvr>
                                      <p:tavLst>
                                        <p:tav tm="0">
                                          <p:val>
                                            <p:fltVal val="0"/>
                                          </p:val>
                                        </p:tav>
                                        <p:tav tm="100000">
                                          <p:val>
                                            <p:strVal val="#ppt_w"/>
                                          </p:val>
                                        </p:tav>
                                      </p:tavLst>
                                    </p:anim>
                                    <p:anim calcmode="lin" valueType="num">
                                      <p:cBhvr>
                                        <p:cTn dur="500" fill="hold" id="38"/>
                                        <p:tgtEl>
                                          <p:spTgt spid="21"/>
                                        </p:tgtEl>
                                        <p:attrNameLst>
                                          <p:attrName>ppt_h</p:attrName>
                                        </p:attrNameLst>
                                      </p:cBhvr>
                                      <p:tavLst>
                                        <p:tav tm="0">
                                          <p:val>
                                            <p:fltVal val="0"/>
                                          </p:val>
                                        </p:tav>
                                        <p:tav tm="100000">
                                          <p:val>
                                            <p:strVal val="#ppt_h"/>
                                          </p:val>
                                        </p:tav>
                                      </p:tavLst>
                                    </p:anim>
                                    <p:animEffect filter="fade" transition="in">
                                      <p:cBhvr>
                                        <p:cTn dur="500" id="39"/>
                                        <p:tgtEl>
                                          <p:spTgt spid="21"/>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8"/>
                                        </p:tgtEl>
                                        <p:attrNameLst>
                                          <p:attrName>style.visibility</p:attrName>
                                        </p:attrNameLst>
                                      </p:cBhvr>
                                      <p:to>
                                        <p:strVal val="visible"/>
                                      </p:to>
                                    </p:set>
                                    <p:anim calcmode="lin" valueType="num">
                                      <p:cBhvr>
                                        <p:cTn dur="500" fill="hold" id="42"/>
                                        <p:tgtEl>
                                          <p:spTgt spid="28"/>
                                        </p:tgtEl>
                                        <p:attrNameLst>
                                          <p:attrName>ppt_w</p:attrName>
                                        </p:attrNameLst>
                                      </p:cBhvr>
                                      <p:tavLst>
                                        <p:tav tm="0">
                                          <p:val>
                                            <p:fltVal val="0"/>
                                          </p:val>
                                        </p:tav>
                                        <p:tav tm="100000">
                                          <p:val>
                                            <p:strVal val="#ppt_w"/>
                                          </p:val>
                                        </p:tav>
                                      </p:tavLst>
                                    </p:anim>
                                    <p:anim calcmode="lin" valueType="num">
                                      <p:cBhvr>
                                        <p:cTn dur="500" fill="hold" id="43"/>
                                        <p:tgtEl>
                                          <p:spTgt spid="28"/>
                                        </p:tgtEl>
                                        <p:attrNameLst>
                                          <p:attrName>ppt_h</p:attrName>
                                        </p:attrNameLst>
                                      </p:cBhvr>
                                      <p:tavLst>
                                        <p:tav tm="0">
                                          <p:val>
                                            <p:fltVal val="0"/>
                                          </p:val>
                                        </p:tav>
                                        <p:tav tm="100000">
                                          <p:val>
                                            <p:strVal val="#ppt_h"/>
                                          </p:val>
                                        </p:tav>
                                      </p:tavLst>
                                    </p:anim>
                                    <p:animEffect filter="fade" transition="in">
                                      <p:cBhvr>
                                        <p:cTn dur="500" id="44"/>
                                        <p:tgtEl>
                                          <p:spTgt spid="28"/>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p:cTn dur="500" fill="hold" id="47"/>
                                        <p:tgtEl>
                                          <p:spTgt spid="27"/>
                                        </p:tgtEl>
                                        <p:attrNameLst>
                                          <p:attrName>ppt_w</p:attrName>
                                        </p:attrNameLst>
                                      </p:cBhvr>
                                      <p:tavLst>
                                        <p:tav tm="0">
                                          <p:val>
                                            <p:fltVal val="0"/>
                                          </p:val>
                                        </p:tav>
                                        <p:tav tm="100000">
                                          <p:val>
                                            <p:strVal val="#ppt_w"/>
                                          </p:val>
                                        </p:tav>
                                      </p:tavLst>
                                    </p:anim>
                                    <p:anim calcmode="lin" valueType="num">
                                      <p:cBhvr>
                                        <p:cTn dur="500" fill="hold" id="48"/>
                                        <p:tgtEl>
                                          <p:spTgt spid="27"/>
                                        </p:tgtEl>
                                        <p:attrNameLst>
                                          <p:attrName>ppt_h</p:attrName>
                                        </p:attrNameLst>
                                      </p:cBhvr>
                                      <p:tavLst>
                                        <p:tav tm="0">
                                          <p:val>
                                            <p:fltVal val="0"/>
                                          </p:val>
                                        </p:tav>
                                        <p:tav tm="100000">
                                          <p:val>
                                            <p:strVal val="#ppt_h"/>
                                          </p:val>
                                        </p:tav>
                                      </p:tavLst>
                                    </p:anim>
                                    <p:animEffect filter="fade" transition="in">
                                      <p:cBhvr>
                                        <p:cTn dur="500" id="49"/>
                                        <p:tgtEl>
                                          <p:spTgt spid="27"/>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35"/>
                                        </p:tgtEl>
                                        <p:attrNameLst>
                                          <p:attrName>style.visibility</p:attrName>
                                        </p:attrNameLst>
                                      </p:cBhvr>
                                      <p:to>
                                        <p:strVal val="visible"/>
                                      </p:to>
                                    </p:set>
                                    <p:anim calcmode="lin" valueType="num">
                                      <p:cBhvr>
                                        <p:cTn dur="500" fill="hold" id="52"/>
                                        <p:tgtEl>
                                          <p:spTgt spid="35"/>
                                        </p:tgtEl>
                                        <p:attrNameLst>
                                          <p:attrName>ppt_w</p:attrName>
                                        </p:attrNameLst>
                                      </p:cBhvr>
                                      <p:tavLst>
                                        <p:tav tm="0">
                                          <p:val>
                                            <p:fltVal val="0"/>
                                          </p:val>
                                        </p:tav>
                                        <p:tav tm="100000">
                                          <p:val>
                                            <p:strVal val="#ppt_w"/>
                                          </p:val>
                                        </p:tav>
                                      </p:tavLst>
                                    </p:anim>
                                    <p:anim calcmode="lin" valueType="num">
                                      <p:cBhvr>
                                        <p:cTn dur="500" fill="hold" id="53"/>
                                        <p:tgtEl>
                                          <p:spTgt spid="35"/>
                                        </p:tgtEl>
                                        <p:attrNameLst>
                                          <p:attrName>ppt_h</p:attrName>
                                        </p:attrNameLst>
                                      </p:cBhvr>
                                      <p:tavLst>
                                        <p:tav tm="0">
                                          <p:val>
                                            <p:fltVal val="0"/>
                                          </p:val>
                                        </p:tav>
                                        <p:tav tm="100000">
                                          <p:val>
                                            <p:strVal val="#ppt_h"/>
                                          </p:val>
                                        </p:tav>
                                      </p:tavLst>
                                    </p:anim>
                                    <p:animEffect filter="fade" transition="in">
                                      <p:cBhvr>
                                        <p:cTn dur="500" id="54"/>
                                        <p:tgtEl>
                                          <p:spTgt spid="35"/>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34"/>
                                        </p:tgtEl>
                                        <p:attrNameLst>
                                          <p:attrName>style.visibility</p:attrName>
                                        </p:attrNameLst>
                                      </p:cBhvr>
                                      <p:to>
                                        <p:strVal val="visible"/>
                                      </p:to>
                                    </p:set>
                                    <p:anim calcmode="lin" valueType="num">
                                      <p:cBhvr>
                                        <p:cTn dur="500" fill="hold" id="57"/>
                                        <p:tgtEl>
                                          <p:spTgt spid="34"/>
                                        </p:tgtEl>
                                        <p:attrNameLst>
                                          <p:attrName>ppt_w</p:attrName>
                                        </p:attrNameLst>
                                      </p:cBhvr>
                                      <p:tavLst>
                                        <p:tav tm="0">
                                          <p:val>
                                            <p:fltVal val="0"/>
                                          </p:val>
                                        </p:tav>
                                        <p:tav tm="100000">
                                          <p:val>
                                            <p:strVal val="#ppt_w"/>
                                          </p:val>
                                        </p:tav>
                                      </p:tavLst>
                                    </p:anim>
                                    <p:anim calcmode="lin" valueType="num">
                                      <p:cBhvr>
                                        <p:cTn dur="500" fill="hold" id="58"/>
                                        <p:tgtEl>
                                          <p:spTgt spid="34"/>
                                        </p:tgtEl>
                                        <p:attrNameLst>
                                          <p:attrName>ppt_h</p:attrName>
                                        </p:attrNameLst>
                                      </p:cBhvr>
                                      <p:tavLst>
                                        <p:tav tm="0">
                                          <p:val>
                                            <p:fltVal val="0"/>
                                          </p:val>
                                        </p:tav>
                                        <p:tav tm="100000">
                                          <p:val>
                                            <p:strVal val="#ppt_h"/>
                                          </p:val>
                                        </p:tav>
                                      </p:tavLst>
                                    </p:anim>
                                    <p:animEffect filter="fade" transition="in">
                                      <p:cBhvr>
                                        <p:cTn dur="500" id="59"/>
                                        <p:tgtEl>
                                          <p:spTgt spid="34"/>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43"/>
                                        </p:tgtEl>
                                        <p:attrNameLst>
                                          <p:attrName>style.visibility</p:attrName>
                                        </p:attrNameLst>
                                      </p:cBhvr>
                                      <p:to>
                                        <p:strVal val="visible"/>
                                      </p:to>
                                    </p:set>
                                    <p:anim calcmode="lin" valueType="num">
                                      <p:cBhvr>
                                        <p:cTn dur="500" fill="hold" id="62"/>
                                        <p:tgtEl>
                                          <p:spTgt spid="43"/>
                                        </p:tgtEl>
                                        <p:attrNameLst>
                                          <p:attrName>ppt_w</p:attrName>
                                        </p:attrNameLst>
                                      </p:cBhvr>
                                      <p:tavLst>
                                        <p:tav tm="0">
                                          <p:val>
                                            <p:fltVal val="0"/>
                                          </p:val>
                                        </p:tav>
                                        <p:tav tm="100000">
                                          <p:val>
                                            <p:strVal val="#ppt_w"/>
                                          </p:val>
                                        </p:tav>
                                      </p:tavLst>
                                    </p:anim>
                                    <p:anim calcmode="lin" valueType="num">
                                      <p:cBhvr>
                                        <p:cTn dur="500" fill="hold" id="63"/>
                                        <p:tgtEl>
                                          <p:spTgt spid="43"/>
                                        </p:tgtEl>
                                        <p:attrNameLst>
                                          <p:attrName>ppt_h</p:attrName>
                                        </p:attrNameLst>
                                      </p:cBhvr>
                                      <p:tavLst>
                                        <p:tav tm="0">
                                          <p:val>
                                            <p:fltVal val="0"/>
                                          </p:val>
                                        </p:tav>
                                        <p:tav tm="100000">
                                          <p:val>
                                            <p:strVal val="#ppt_h"/>
                                          </p:val>
                                        </p:tav>
                                      </p:tavLst>
                                    </p:anim>
                                    <p:animEffect filter="fade" transition="in">
                                      <p:cBhvr>
                                        <p:cTn dur="500" id="64"/>
                                        <p:tgtEl>
                                          <p:spTgt spid="43"/>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44"/>
                                        </p:tgtEl>
                                        <p:attrNameLst>
                                          <p:attrName>style.visibility</p:attrName>
                                        </p:attrNameLst>
                                      </p:cBhvr>
                                      <p:to>
                                        <p:strVal val="visible"/>
                                      </p:to>
                                    </p:set>
                                    <p:anim calcmode="lin" valueType="num">
                                      <p:cBhvr>
                                        <p:cTn dur="500" fill="hold" id="67"/>
                                        <p:tgtEl>
                                          <p:spTgt spid="44"/>
                                        </p:tgtEl>
                                        <p:attrNameLst>
                                          <p:attrName>ppt_w</p:attrName>
                                        </p:attrNameLst>
                                      </p:cBhvr>
                                      <p:tavLst>
                                        <p:tav tm="0">
                                          <p:val>
                                            <p:fltVal val="0"/>
                                          </p:val>
                                        </p:tav>
                                        <p:tav tm="100000">
                                          <p:val>
                                            <p:strVal val="#ppt_w"/>
                                          </p:val>
                                        </p:tav>
                                      </p:tavLst>
                                    </p:anim>
                                    <p:anim calcmode="lin" valueType="num">
                                      <p:cBhvr>
                                        <p:cTn dur="500" fill="hold" id="68"/>
                                        <p:tgtEl>
                                          <p:spTgt spid="44"/>
                                        </p:tgtEl>
                                        <p:attrNameLst>
                                          <p:attrName>ppt_h</p:attrName>
                                        </p:attrNameLst>
                                      </p:cBhvr>
                                      <p:tavLst>
                                        <p:tav tm="0">
                                          <p:val>
                                            <p:fltVal val="0"/>
                                          </p:val>
                                        </p:tav>
                                        <p:tav tm="100000">
                                          <p:val>
                                            <p:strVal val="#ppt_h"/>
                                          </p:val>
                                        </p:tav>
                                      </p:tavLst>
                                    </p:anim>
                                    <p:animEffect filter="fade" transition="in">
                                      <p:cBhvr>
                                        <p:cTn dur="500" id="69"/>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20"/>
      <p:bldP grpId="0" spid="21"/>
      <p:bldP grpId="0" spid="27"/>
      <p:bldP grpId="0" spid="28"/>
      <p:bldP grpId="0" spid="34"/>
      <p:bldP grpId="0" spid="35"/>
      <p:bldP grpId="0" spid="43"/>
      <p:bldP grpId="0" spid="4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467E963-C54A-42FF-BB22-00B75F6784A5}"/>
              </a:ext>
            </a:extLst>
          </p:cNvPr>
          <p:cNvGrpSpPr/>
          <p:nvPr/>
        </p:nvGrpSpPr>
        <p:grpSpPr>
          <a:xfrm>
            <a:off x="461234" y="380425"/>
            <a:ext cx="3870390" cy="584775"/>
            <a:chOff x="461234" y="380425"/>
            <a:chExt cx="3870390" cy="584775"/>
          </a:xfrm>
        </p:grpSpPr>
        <p:sp>
          <p:nvSpPr>
            <p:cNvPr id="3" name="菱形 2">
              <a:extLst>
                <a:ext uri="{FF2B5EF4-FFF2-40B4-BE49-F238E27FC236}">
                  <a16:creationId xmlns:a16="http://schemas.microsoft.com/office/drawing/2014/main" id="{6CEE6AC1-19D3-41D9-877A-9F1E5F929244}"/>
                </a:ext>
              </a:extLst>
            </p:cNvPr>
            <p:cNvSpPr/>
            <p:nvPr/>
          </p:nvSpPr>
          <p:spPr>
            <a:xfrm>
              <a:off x="461234" y="425888"/>
              <a:ext cx="539312" cy="539312"/>
            </a:xfrm>
            <a:prstGeom prst="diamond">
              <a:avLst/>
            </a:prstGeom>
            <a:noFill/>
            <a:ln w="28575">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 name="菱形 3">
              <a:extLst>
                <a:ext uri="{FF2B5EF4-FFF2-40B4-BE49-F238E27FC236}">
                  <a16:creationId xmlns:a16="http://schemas.microsoft.com/office/drawing/2014/main" id="{9E75FF33-0B39-4A6E-A7F3-79305E9B8E0D}"/>
                </a:ext>
              </a:extLst>
            </p:cNvPr>
            <p:cNvSpPr/>
            <p:nvPr/>
          </p:nvSpPr>
          <p:spPr>
            <a:xfrm>
              <a:off x="634225" y="425888"/>
              <a:ext cx="539312" cy="539312"/>
            </a:xfrm>
            <a:prstGeom prst="diamond">
              <a:avLst/>
            </a:prstGeom>
            <a:solidFill>
              <a:srgbClr val="8CB734"/>
            </a:solidFill>
            <a:ln w="57150">
              <a:solidFill>
                <a:srgbClr val="8CB73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 name="文本框 4">
              <a:extLst>
                <a:ext uri="{FF2B5EF4-FFF2-40B4-BE49-F238E27FC236}">
                  <a16:creationId xmlns:a16="http://schemas.microsoft.com/office/drawing/2014/main" id="{B65D220E-BEF5-40F2-A45F-4A11A46338A2}"/>
                </a:ext>
              </a:extLst>
            </p:cNvPr>
            <p:cNvSpPr txBox="1"/>
            <p:nvPr/>
          </p:nvSpPr>
          <p:spPr>
            <a:xfrm>
              <a:off x="1346528" y="380425"/>
              <a:ext cx="2985096" cy="579120"/>
            </a:xfrm>
            <a:prstGeom prst="rect">
              <a:avLst/>
            </a:prstGeom>
            <a:noFill/>
          </p:spPr>
          <p:txBody>
            <a:bodyPr rtlCol="0" wrap="square">
              <a:spAutoFit/>
            </a:bodyPr>
            <a:lstStyle/>
            <a:p>
              <a:pPr algn="dist"/>
              <a:r>
                <a:rPr altLang="en-US" b="1" lang="zh-CN" sz="3200">
                  <a:solidFill>
                    <a:schemeClr val="tx1">
                      <a:lumMod val="85000"/>
                      <a:lumOff val="15000"/>
                    </a:schemeClr>
                  </a:solidFill>
                  <a:latin charset="-122" panose="020b0503020204020204" pitchFamily="34" typeface="微软雅黑"/>
                  <a:ea charset="-122" panose="020b0503020204020204" pitchFamily="34" typeface="微软雅黑"/>
                </a:rPr>
                <a:t>输入标题内容</a:t>
              </a:r>
            </a:p>
          </p:txBody>
        </p:sp>
      </p:grpSp>
      <p:sp>
        <p:nvSpPr>
          <p:cNvPr id="6" name="菱形 5">
            <a:extLst>
              <a:ext uri="{FF2B5EF4-FFF2-40B4-BE49-F238E27FC236}">
                <a16:creationId xmlns:a16="http://schemas.microsoft.com/office/drawing/2014/main" id="{DE006F3F-247C-4EF6-8EB1-FFBD287631E9}"/>
              </a:ext>
            </a:extLst>
          </p:cNvPr>
          <p:cNvSpPr/>
          <p:nvPr/>
        </p:nvSpPr>
        <p:spPr>
          <a:xfrm>
            <a:off x="10328794" y="-2032073"/>
            <a:ext cx="2457961" cy="2457961"/>
          </a:xfrm>
          <a:prstGeom prst="diamond">
            <a:avLst/>
          </a:prstGeom>
          <a:solidFill>
            <a:srgbClr val="8CB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7" name="菱形 6">
            <a:extLst>
              <a:ext uri="{FF2B5EF4-FFF2-40B4-BE49-F238E27FC236}">
                <a16:creationId xmlns:a16="http://schemas.microsoft.com/office/drawing/2014/main" id="{96AE6797-62EB-4A63-A7AB-8325A5B3F608}"/>
              </a:ext>
            </a:extLst>
          </p:cNvPr>
          <p:cNvSpPr/>
          <p:nvPr/>
        </p:nvSpPr>
        <p:spPr>
          <a:xfrm>
            <a:off x="10972719" y="0"/>
            <a:ext cx="916624" cy="916624"/>
          </a:xfrm>
          <a:prstGeom prst="diamond">
            <a:avLst/>
          </a:prstGeom>
          <a:noFill/>
          <a:ln w="3810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nvGrpSpPr>
          <p:cNvPr id="9" name="iṥľïḍê">
            <a:extLst>
              <a:ext uri="{FF2B5EF4-FFF2-40B4-BE49-F238E27FC236}">
                <a16:creationId xmlns:a16="http://schemas.microsoft.com/office/drawing/2014/main" id="{EE229BF7-66EA-4924-BCA3-9667A107A9C1}"/>
              </a:ext>
            </a:extLst>
          </p:cNvPr>
          <p:cNvGrpSpPr/>
          <p:nvPr/>
        </p:nvGrpSpPr>
        <p:grpSpPr>
          <a:xfrm>
            <a:off x="4512023" y="1772815"/>
            <a:ext cx="3167955" cy="4171252"/>
            <a:chOff x="7248526" y="1421548"/>
            <a:chExt cx="3273424" cy="4310125"/>
          </a:xfrm>
        </p:grpSpPr>
        <p:grpSp>
          <p:nvGrpSpPr>
            <p:cNvPr id="26" name="íṥlïḋê">
              <a:extLst>
                <a:ext uri="{FF2B5EF4-FFF2-40B4-BE49-F238E27FC236}">
                  <a16:creationId xmlns:a16="http://schemas.microsoft.com/office/drawing/2014/main" id="{DA8C414F-E332-4AB9-B225-7ADB9EF15F3B}"/>
                </a:ext>
              </a:extLst>
            </p:cNvPr>
            <p:cNvGrpSpPr/>
            <p:nvPr/>
          </p:nvGrpSpPr>
          <p:grpSpPr>
            <a:xfrm>
              <a:off x="7248526" y="1421548"/>
              <a:ext cx="3273424" cy="4310125"/>
              <a:chOff x="6686547" y="681591"/>
              <a:chExt cx="4397379" cy="5790038"/>
            </a:xfrm>
          </p:grpSpPr>
          <p:sp>
            <p:nvSpPr>
              <p:cNvPr id="31" name="íşḻíḋê">
                <a:extLst>
                  <a:ext uri="{FF2B5EF4-FFF2-40B4-BE49-F238E27FC236}">
                    <a16:creationId xmlns:a16="http://schemas.microsoft.com/office/drawing/2014/main" id="{99721627-2D3B-4F59-A097-56E0E5713537}"/>
                  </a:ext>
                </a:extLst>
              </p:cNvPr>
              <p:cNvSpPr/>
              <p:nvPr/>
            </p:nvSpPr>
            <p:spPr>
              <a:xfrm>
                <a:off x="8885238" y="3705134"/>
                <a:ext cx="2198688" cy="2430362"/>
              </a:xfrm>
              <a:custGeom>
                <a:gdLst>
                  <a:gd fmla="*/ 1457425 w 2198689" name="connsiteX0"/>
                  <a:gd fmla="*/ 0 h 2430362" name="connsiteY0"/>
                  <a:gd fmla="*/ 2198689 w 2198689" name="connsiteX1"/>
                  <a:gd fmla="*/ 0 h 2430362" name="connsiteY1"/>
                  <a:gd fmla="*/ 2198689 w 2198689" name="connsiteX2"/>
                  <a:gd fmla="*/ 1448073 h 2430362" name="connsiteY2"/>
                  <a:gd fmla="*/ 2198640 w 2198689" name="connsiteX3"/>
                  <a:gd fmla="*/ 1448073 h 2430362" name="connsiteY3"/>
                  <a:gd fmla="*/ 2198688 w 2198689" name="connsiteX4"/>
                  <a:gd fmla="*/ 1448641 h 2430362" name="connsiteY4"/>
                  <a:gd fmla="*/ 1554707 w 2198689" name="connsiteX5"/>
                  <a:gd fmla="*/ 2377536 h 2430362" name="connsiteY5"/>
                  <a:gd fmla="*/ 1457427 w 2198689" name="connsiteX6"/>
                  <a:gd fmla="*/ 2430362 h 2430362" name="connsiteY6"/>
                  <a:gd fmla="*/ 1457426 w 2198689" name="connsiteX7"/>
                  <a:gd fmla="*/ 2430362 h 2430362" name="connsiteY7"/>
                  <a:gd fmla="*/ 1457427 w 2198689" name="connsiteX8"/>
                  <a:gd fmla="*/ 2430361 h 2430362" name="connsiteY8"/>
                  <a:gd fmla="*/ 0 w 2198689" name="connsiteX9"/>
                  <a:gd fmla="*/ 1447753 h 2430362" name="connsiteY9"/>
                  <a:gd fmla="*/ 1455968 w 2198689" name="connsiteX10"/>
                  <a:gd fmla="*/ 466128 h 2430362" name="connsiteY10"/>
                  <a:gd fmla="*/ 1457425 w 2198689" name="connsiteX11"/>
                  <a:gd fmla="*/ 466919 h 243036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430362" w="2198689">
                    <a:moveTo>
                      <a:pt x="1457425" y="0"/>
                    </a:moveTo>
                    <a:lnTo>
                      <a:pt x="2198689" y="0"/>
                    </a:lnTo>
                    <a:lnTo>
                      <a:pt x="2198689" y="1448073"/>
                    </a:lnTo>
                    <a:lnTo>
                      <a:pt x="2198640" y="1448073"/>
                    </a:lnTo>
                    <a:lnTo>
                      <a:pt x="2198688" y="1448641"/>
                    </a:lnTo>
                    <a:cubicBezTo>
                      <a:pt x="2198688" y="1811397"/>
                      <a:pt x="1952592" y="2139811"/>
                      <a:pt x="1554707" y="2377536"/>
                    </a:cubicBezTo>
                    <a:lnTo>
                      <a:pt x="1457427" y="2430362"/>
                    </a:lnTo>
                    <a:lnTo>
                      <a:pt x="1457426" y="2430362"/>
                    </a:lnTo>
                    <a:lnTo>
                      <a:pt x="1457427" y="2430361"/>
                    </a:lnTo>
                    <a:lnTo>
                      <a:pt x="0" y="1447753"/>
                    </a:lnTo>
                    <a:lnTo>
                      <a:pt x="1455968" y="466128"/>
                    </a:lnTo>
                    <a:lnTo>
                      <a:pt x="1457425" y="466919"/>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2" name="ïṧḻiḋé">
                <a:extLst>
                  <a:ext uri="{FF2B5EF4-FFF2-40B4-BE49-F238E27FC236}">
                    <a16:creationId xmlns:a16="http://schemas.microsoft.com/office/drawing/2014/main" id="{18ED969D-C828-4A8A-8998-359852BF3DDD}"/>
                  </a:ext>
                </a:extLst>
              </p:cNvPr>
              <p:cNvSpPr/>
              <p:nvPr/>
            </p:nvSpPr>
            <p:spPr bwMode="auto">
              <a:xfrm>
                <a:off x="6686547" y="2713990"/>
                <a:ext cx="2198691" cy="3416553"/>
              </a:xfrm>
              <a:custGeom>
                <a:gdLst>
                  <a:gd fmla="*/ 0 w 2198691" name="connsiteX0"/>
                  <a:gd fmla="*/ 0 h 3416553" name="connsiteY0"/>
                  <a:gd fmla="*/ 741261 w 2198691" name="connsiteX1"/>
                  <a:gd fmla="*/ 0 h 3416553" name="connsiteY1"/>
                  <a:gd fmla="*/ 741261 w 2198691" name="connsiteX2"/>
                  <a:gd fmla="*/ 1453115 h 3416553" name="connsiteY2"/>
                  <a:gd fmla="*/ 742722 w 2198691" name="connsiteX3"/>
                  <a:gd fmla="*/ 1452321 h 3416553" name="connsiteY3"/>
                  <a:gd fmla="*/ 2198691 w 2198691" name="connsiteX4"/>
                  <a:gd fmla="*/ 2433946 h 3416553" name="connsiteY4"/>
                  <a:gd fmla="*/ 741264 w 2198691" name="connsiteX5"/>
                  <a:gd fmla="*/ 3416553 h 3416553" name="connsiteY5"/>
                  <a:gd fmla="*/ 643984 w 2198691" name="connsiteX6"/>
                  <a:gd fmla="*/ 3363728 h 3416553" name="connsiteY6"/>
                  <a:gd fmla="*/ 11355 w 2198691" name="connsiteX7"/>
                  <a:gd fmla="*/ 2569147 h 3416553" name="connsiteY7"/>
                  <a:gd fmla="*/ 8023 w 2198691" name="connsiteX8"/>
                  <a:gd fmla="*/ 2529727 h 3416553" name="connsiteY8"/>
                  <a:gd fmla="*/ 0 w 2198691" name="connsiteX9"/>
                  <a:gd fmla="*/ 2529727 h 3416553"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416553" w="2198691">
                    <a:moveTo>
                      <a:pt x="0" y="0"/>
                    </a:moveTo>
                    <a:lnTo>
                      <a:pt x="741261" y="0"/>
                    </a:lnTo>
                    <a:lnTo>
                      <a:pt x="741261" y="1453115"/>
                    </a:lnTo>
                    <a:lnTo>
                      <a:pt x="742722" y="1452321"/>
                    </a:lnTo>
                    <a:lnTo>
                      <a:pt x="2198691" y="2433946"/>
                    </a:lnTo>
                    <a:lnTo>
                      <a:pt x="741264" y="3416553"/>
                    </a:lnTo>
                    <a:lnTo>
                      <a:pt x="643984" y="3363728"/>
                    </a:lnTo>
                    <a:cubicBezTo>
                      <a:pt x="295836" y="3155719"/>
                      <a:pt x="63899" y="2878276"/>
                      <a:pt x="11355" y="2569147"/>
                    </a:cubicBezTo>
                    <a:lnTo>
                      <a:pt x="8023" y="2529727"/>
                    </a:lnTo>
                    <a:lnTo>
                      <a:pt x="0" y="2529727"/>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3" name="ïŝlídé">
                <a:extLst>
                  <a:ext uri="{FF2B5EF4-FFF2-40B4-BE49-F238E27FC236}">
                    <a16:creationId xmlns:a16="http://schemas.microsoft.com/office/drawing/2014/main" id="{C12F9683-C0E3-40E7-A314-2433CFA857F2}"/>
                  </a:ext>
                </a:extLst>
              </p:cNvPr>
              <p:cNvSpPr/>
              <p:nvPr/>
            </p:nvSpPr>
            <p:spPr>
              <a:xfrm>
                <a:off x="7427808" y="5157086"/>
                <a:ext cx="2914856" cy="1314543"/>
              </a:xfrm>
              <a:custGeom>
                <a:gdLst>
                  <a:gd fmla="*/ 1457429 w 2914856" name="connsiteX0"/>
                  <a:gd fmla="*/ 0 h 1314543" name="connsiteY0"/>
                  <a:gd fmla="*/ 1600618 w 2914856" name="connsiteX1"/>
                  <a:gd fmla="*/ 96539 h 1314543" name="connsiteY1"/>
                  <a:gd fmla="*/ 2914855 w 2914856" name="connsiteX2"/>
                  <a:gd fmla="*/ 96539 h 1314543" name="connsiteY2"/>
                  <a:gd fmla="*/ 2914855 w 2914856" name="connsiteX3"/>
                  <a:gd fmla="*/ 982608 h 1314543" name="connsiteY3"/>
                  <a:gd fmla="*/ 2914856 w 2914856" name="connsiteX4"/>
                  <a:gd fmla="*/ 982608 h 1314543" name="connsiteY4"/>
                  <a:gd fmla="*/ 2914855 w 2914856" name="connsiteX5"/>
                  <a:gd fmla="*/ 982609 h 1314543" name="connsiteY5"/>
                  <a:gd fmla="*/ 2914855 w 2914856" name="connsiteX6"/>
                  <a:gd fmla="*/ 983364 h 1314543" name="connsiteY6"/>
                  <a:gd fmla="*/ 2913464 w 2914856" name="connsiteX7"/>
                  <a:gd fmla="*/ 983364 h 1314543" name="connsiteY7"/>
                  <a:gd fmla="*/ 2855999 w 2914856" name="connsiteX8"/>
                  <a:gd fmla="*/ 1014568 h 1314543" name="connsiteY8"/>
                  <a:gd fmla="*/ 1457429 w 2914856" name="connsiteX9"/>
                  <a:gd fmla="*/ 1314543 h 1314543" name="connsiteY9"/>
                  <a:gd fmla="*/ 58859 w 2914856" name="connsiteX10"/>
                  <a:gd fmla="*/ 1014568 h 1314543" name="connsiteY10"/>
                  <a:gd fmla="*/ 1396 w 2914856" name="connsiteX11"/>
                  <a:gd fmla="*/ 983364 h 1314543" name="connsiteY11"/>
                  <a:gd fmla="*/ 0 w 2914856" name="connsiteX12"/>
                  <a:gd fmla="*/ 983364 h 1314543" name="connsiteY12"/>
                  <a:gd fmla="*/ 0 w 2914856" name="connsiteX13"/>
                  <a:gd fmla="*/ 96539 h 1314543" name="connsiteY13"/>
                  <a:gd fmla="*/ 1314240 w 2914856" name="connsiteX14"/>
                  <a:gd fmla="*/ 96539 h 1314543"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314543" w="2914856">
                    <a:moveTo>
                      <a:pt x="1457429" y="0"/>
                    </a:moveTo>
                    <a:lnTo>
                      <a:pt x="1600618" y="96539"/>
                    </a:lnTo>
                    <a:lnTo>
                      <a:pt x="2914855" y="96539"/>
                    </a:lnTo>
                    <a:lnTo>
                      <a:pt x="2914855" y="982608"/>
                    </a:lnTo>
                    <a:lnTo>
                      <a:pt x="2914856" y="982608"/>
                    </a:lnTo>
                    <a:lnTo>
                      <a:pt x="2914855" y="982609"/>
                    </a:lnTo>
                    <a:lnTo>
                      <a:pt x="2914855" y="983364"/>
                    </a:lnTo>
                    <a:lnTo>
                      <a:pt x="2913464" y="983364"/>
                    </a:lnTo>
                    <a:lnTo>
                      <a:pt x="2855999" y="1014568"/>
                    </a:lnTo>
                    <a:cubicBezTo>
                      <a:pt x="2475936" y="1201969"/>
                      <a:pt x="1988686" y="1314543"/>
                      <a:pt x="1457429" y="1314543"/>
                    </a:cubicBezTo>
                    <a:cubicBezTo>
                      <a:pt x="926172" y="1314543"/>
                      <a:pt x="438922" y="1201969"/>
                      <a:pt x="58859" y="1014568"/>
                    </a:cubicBezTo>
                    <a:lnTo>
                      <a:pt x="1396" y="983364"/>
                    </a:lnTo>
                    <a:lnTo>
                      <a:pt x="0" y="983364"/>
                    </a:lnTo>
                    <a:lnTo>
                      <a:pt x="0" y="96539"/>
                    </a:lnTo>
                    <a:lnTo>
                      <a:pt x="1314240" y="96539"/>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4" name="ïS1íḋè">
                <a:extLst>
                  <a:ext uri="{FF2B5EF4-FFF2-40B4-BE49-F238E27FC236}">
                    <a16:creationId xmlns:a16="http://schemas.microsoft.com/office/drawing/2014/main" id="{FCC14856-BCF0-40E5-89FB-D95C976ECCD7}"/>
                  </a:ext>
                </a:extLst>
              </p:cNvPr>
              <p:cNvSpPr/>
              <p:nvPr/>
            </p:nvSpPr>
            <p:spPr>
              <a:xfrm rot="5400000">
                <a:off x="7300152" y="1138815"/>
                <a:ext cx="1712745" cy="1457427"/>
              </a:xfrm>
              <a:prstGeom prst="parallelogram">
                <a:avLst>
                  <a:gd fmla="val 67317" name="adj"/>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5" name="îṥḷíḋè">
                <a:extLst>
                  <a:ext uri="{FF2B5EF4-FFF2-40B4-BE49-F238E27FC236}">
                    <a16:creationId xmlns:a16="http://schemas.microsoft.com/office/drawing/2014/main" id="{A70A2435-467A-4574-A8B1-7B921AE00D15}"/>
                  </a:ext>
                </a:extLst>
              </p:cNvPr>
              <p:cNvSpPr/>
              <p:nvPr/>
            </p:nvSpPr>
            <p:spPr bwMode="auto">
              <a:xfrm>
                <a:off x="7427811" y="4271338"/>
                <a:ext cx="2914854" cy="1314543"/>
              </a:xfrm>
              <a:custGeom>
                <a:gdLst>
                  <a:gd fmla="*/ 1457427 w 2914854" name="connsiteX0"/>
                  <a:gd fmla="*/ 0 h 1314543" name="connsiteY0"/>
                  <a:gd fmla="*/ 2914854 w 2914854" name="connsiteX1"/>
                  <a:gd fmla="*/ 982608 h 1314543" name="connsiteY1"/>
                  <a:gd fmla="*/ 2855997 w 2914854" name="connsiteX2"/>
                  <a:gd fmla="*/ 1014568 h 1314543" name="connsiteY2"/>
                  <a:gd fmla="*/ 1457427 w 2914854" name="connsiteX3"/>
                  <a:gd fmla="*/ 1314543 h 1314543" name="connsiteY3"/>
                  <a:gd fmla="*/ 58857 w 2914854" name="connsiteX4"/>
                  <a:gd fmla="*/ 1014568 h 1314543" name="connsiteY4"/>
                  <a:gd fmla="*/ 0 w 2914854" name="connsiteX5"/>
                  <a:gd fmla="*/ 982607 h 1314543" name="connsiteY5"/>
                  <a:gd fmla="*/ 1457427 w 2914854" name="connsiteX6"/>
                  <a:gd fmla="*/ 0 h 13145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314543" w="2914854">
                    <a:moveTo>
                      <a:pt x="1457427" y="0"/>
                    </a:moveTo>
                    <a:lnTo>
                      <a:pt x="2914854" y="982608"/>
                    </a:lnTo>
                    <a:lnTo>
                      <a:pt x="2855997" y="1014568"/>
                    </a:lnTo>
                    <a:cubicBezTo>
                      <a:pt x="2475934" y="1201969"/>
                      <a:pt x="1988684" y="1314543"/>
                      <a:pt x="1457427" y="1314543"/>
                    </a:cubicBezTo>
                    <a:cubicBezTo>
                      <a:pt x="926170" y="1314543"/>
                      <a:pt x="438920" y="1201969"/>
                      <a:pt x="58857" y="1014568"/>
                    </a:cubicBezTo>
                    <a:lnTo>
                      <a:pt x="0" y="982607"/>
                    </a:lnTo>
                    <a:lnTo>
                      <a:pt x="1457427" y="0"/>
                    </a:lnTo>
                    <a:close/>
                  </a:path>
                </a:pathLst>
              </a:custGeom>
              <a:solidFill>
                <a:srgbClr val="3B9938"/>
              </a:solidFill>
              <a:ln w="9525">
                <a:noFill/>
                <a:round/>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6" name="ïŝļíḓè">
                <a:extLst>
                  <a:ext uri="{FF2B5EF4-FFF2-40B4-BE49-F238E27FC236}">
                    <a16:creationId xmlns:a16="http://schemas.microsoft.com/office/drawing/2014/main" id="{869CC5CD-DD55-4E80-BC23-7DED186E206E}"/>
                  </a:ext>
                </a:extLst>
              </p:cNvPr>
              <p:cNvSpPr/>
              <p:nvPr/>
            </p:nvSpPr>
            <p:spPr bwMode="auto">
              <a:xfrm>
                <a:off x="8885238" y="2805101"/>
                <a:ext cx="2198688" cy="1964234"/>
              </a:xfrm>
              <a:custGeom>
                <a:gdLst>
                  <a:gd fmla="*/ 1455968 w 2198688" name="connsiteX0"/>
                  <a:gd fmla="*/ 0 h 1964234" name="connsiteY0"/>
                  <a:gd fmla="*/ 1554707 w 2198688" name="connsiteX1"/>
                  <a:gd fmla="*/ 53618 h 1964234" name="connsiteY1"/>
                  <a:gd fmla="*/ 2198688 w 2198688" name="connsiteX2"/>
                  <a:gd fmla="*/ 982513 h 1964234" name="connsiteY2"/>
                  <a:gd fmla="*/ 1554707 w 2198688" name="connsiteX3"/>
                  <a:gd fmla="*/ 1911408 h 1964234" name="connsiteY3"/>
                  <a:gd fmla="*/ 1457427 w 2198688" name="connsiteX4"/>
                  <a:gd fmla="*/ 1964234 h 1964234" name="connsiteY4"/>
                  <a:gd fmla="*/ 1457426 w 2198688" name="connsiteX5"/>
                  <a:gd fmla="*/ 1964234 h 1964234" name="connsiteY5"/>
                  <a:gd fmla="*/ 1457427 w 2198688" name="connsiteX6"/>
                  <a:gd fmla="*/ 1964233 h 1964234" name="connsiteY6"/>
                  <a:gd fmla="*/ 0 w 2198688" name="connsiteX7"/>
                  <a:gd fmla="*/ 981625 h 1964234" name="connsiteY7"/>
                  <a:gd fmla="*/ 1455968 w 2198688" name="connsiteX8"/>
                  <a:gd fmla="*/ 0 h 196423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964233" w="2198688">
                    <a:moveTo>
                      <a:pt x="1455968" y="0"/>
                    </a:moveTo>
                    <a:lnTo>
                      <a:pt x="1554707" y="53618"/>
                    </a:lnTo>
                    <a:cubicBezTo>
                      <a:pt x="1952592" y="291343"/>
                      <a:pt x="2198688" y="619757"/>
                      <a:pt x="2198688" y="982513"/>
                    </a:cubicBezTo>
                    <a:cubicBezTo>
                      <a:pt x="2198688" y="1345269"/>
                      <a:pt x="1952592" y="1673683"/>
                      <a:pt x="1554707" y="1911408"/>
                    </a:cubicBezTo>
                    <a:lnTo>
                      <a:pt x="1457427" y="1964234"/>
                    </a:lnTo>
                    <a:lnTo>
                      <a:pt x="1457426" y="1964234"/>
                    </a:lnTo>
                    <a:lnTo>
                      <a:pt x="1457427" y="1964233"/>
                    </a:lnTo>
                    <a:lnTo>
                      <a:pt x="0" y="981625"/>
                    </a:lnTo>
                    <a:lnTo>
                      <a:pt x="1455968" y="0"/>
                    </a:lnTo>
                    <a:close/>
                  </a:path>
                </a:pathLst>
              </a:custGeom>
              <a:solidFill>
                <a:srgbClr val="8CB734"/>
              </a:solidFill>
              <a:ln w="9525">
                <a:noFill/>
                <a:round/>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7" name="íṩľíḋe">
                <a:extLst>
                  <a:ext uri="{FF2B5EF4-FFF2-40B4-BE49-F238E27FC236}">
                    <a16:creationId xmlns:a16="http://schemas.microsoft.com/office/drawing/2014/main" id="{C9CDE1FC-4FCA-4949-A81C-CFEA5477AEEF}"/>
                  </a:ext>
                </a:extLst>
              </p:cNvPr>
              <p:cNvSpPr/>
              <p:nvPr/>
            </p:nvSpPr>
            <p:spPr bwMode="auto">
              <a:xfrm>
                <a:off x="7429269" y="681591"/>
                <a:ext cx="2913396" cy="2295377"/>
              </a:xfrm>
              <a:custGeom>
                <a:gdLst>
                  <a:gd fmla="*/ 1455969 w 2913396" name="connsiteX0"/>
                  <a:gd fmla="*/ 0 h 2295377" name="connsiteY0"/>
                  <a:gd fmla="*/ 2854539 w 2913396" name="connsiteX1"/>
                  <a:gd fmla="*/ 299975 h 2295377" name="connsiteY1"/>
                  <a:gd fmla="*/ 2911937 w 2913396" name="connsiteX2"/>
                  <a:gd fmla="*/ 331143 h 2295377" name="connsiteY2"/>
                  <a:gd fmla="*/ 1455969 w 2913396" name="connsiteX3"/>
                  <a:gd fmla="*/ 1312768 h 2295377" name="connsiteY3"/>
                  <a:gd fmla="*/ 2913396 w 2913396" name="connsiteX4"/>
                  <a:gd fmla="*/ 2295376 h 2295377" name="connsiteY4"/>
                  <a:gd fmla="*/ 2913395 w 2913396" name="connsiteX5"/>
                  <a:gd fmla="*/ 2295377 h 2295377" name="connsiteY5"/>
                  <a:gd fmla="*/ 0 w 2913396" name="connsiteX6"/>
                  <a:gd fmla="*/ 331144 h 2295377" name="connsiteY6"/>
                  <a:gd fmla="*/ 57399 w 2913396" name="connsiteX7"/>
                  <a:gd fmla="*/ 299975 h 2295377" name="connsiteY7"/>
                  <a:gd fmla="*/ 1455969 w 2913396" name="connsiteX8"/>
                  <a:gd fmla="*/ 0 h 229537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295377" w="2913396">
                    <a:moveTo>
                      <a:pt x="1455969" y="0"/>
                    </a:moveTo>
                    <a:cubicBezTo>
                      <a:pt x="1987226" y="0"/>
                      <a:pt x="2474476" y="112575"/>
                      <a:pt x="2854539" y="299975"/>
                    </a:cubicBezTo>
                    <a:lnTo>
                      <a:pt x="2911937" y="331143"/>
                    </a:lnTo>
                    <a:lnTo>
                      <a:pt x="1455969" y="1312768"/>
                    </a:lnTo>
                    <a:lnTo>
                      <a:pt x="2913396" y="2295376"/>
                    </a:lnTo>
                    <a:lnTo>
                      <a:pt x="2913395" y="2295377"/>
                    </a:lnTo>
                    <a:lnTo>
                      <a:pt x="0" y="331144"/>
                    </a:lnTo>
                    <a:lnTo>
                      <a:pt x="57399" y="299975"/>
                    </a:lnTo>
                    <a:cubicBezTo>
                      <a:pt x="437462" y="112575"/>
                      <a:pt x="924712" y="0"/>
                      <a:pt x="1455969" y="0"/>
                    </a:cubicBezTo>
                    <a:close/>
                  </a:path>
                </a:pathLst>
              </a:custGeom>
              <a:solidFill>
                <a:srgbClr val="3B9938"/>
              </a:solidFill>
              <a:ln w="9525">
                <a:noFill/>
                <a:round/>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8" name="íšḻïḋè">
                <a:extLst>
                  <a:ext uri="{FF2B5EF4-FFF2-40B4-BE49-F238E27FC236}">
                    <a16:creationId xmlns:a16="http://schemas.microsoft.com/office/drawing/2014/main" id="{162C495D-663C-4DA2-A6B0-C9B54BD3F751}"/>
                  </a:ext>
                </a:extLst>
              </p:cNvPr>
              <p:cNvSpPr/>
              <p:nvPr/>
            </p:nvSpPr>
            <p:spPr bwMode="auto">
              <a:xfrm>
                <a:off x="6686550" y="1740905"/>
                <a:ext cx="2198688" cy="1964232"/>
              </a:xfrm>
              <a:custGeom>
                <a:gdLst>
                  <a:gd fmla="*/ 742719 w 2198688" name="connsiteX0"/>
                  <a:gd fmla="*/ 0 h 1964232" name="connsiteY0"/>
                  <a:gd fmla="*/ 2198688 w 2198688" name="connsiteX1"/>
                  <a:gd fmla="*/ 981625 h 1964232" name="connsiteY1"/>
                  <a:gd fmla="*/ 741261 w 2198688" name="connsiteX2"/>
                  <a:gd fmla="*/ 1964232 h 1964232" name="connsiteY2"/>
                  <a:gd fmla="*/ 643981 w 2198688" name="connsiteX3"/>
                  <a:gd fmla="*/ 1911407 h 1964232" name="connsiteY3"/>
                  <a:gd fmla="*/ 0 w 2198688" name="connsiteX4"/>
                  <a:gd fmla="*/ 982512 h 1964232" name="connsiteY4"/>
                  <a:gd fmla="*/ 643981 w 2198688" name="connsiteX5"/>
                  <a:gd fmla="*/ 53617 h 1964232" name="connsiteY5"/>
                  <a:gd fmla="*/ 742719 w 2198688" name="connsiteX6"/>
                  <a:gd fmla="*/ 0 h 196423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64232" w="2198688">
                    <a:moveTo>
                      <a:pt x="742719" y="0"/>
                    </a:moveTo>
                    <a:lnTo>
                      <a:pt x="2198688" y="981625"/>
                    </a:lnTo>
                    <a:lnTo>
                      <a:pt x="741261" y="1964232"/>
                    </a:lnTo>
                    <a:lnTo>
                      <a:pt x="643981" y="1911407"/>
                    </a:lnTo>
                    <a:cubicBezTo>
                      <a:pt x="246097" y="1673682"/>
                      <a:pt x="0" y="1345268"/>
                      <a:pt x="0" y="982512"/>
                    </a:cubicBezTo>
                    <a:cubicBezTo>
                      <a:pt x="0" y="619756"/>
                      <a:pt x="246097" y="291342"/>
                      <a:pt x="643981" y="53617"/>
                    </a:cubicBezTo>
                    <a:lnTo>
                      <a:pt x="742719" y="0"/>
                    </a:lnTo>
                    <a:close/>
                  </a:path>
                </a:pathLst>
              </a:custGeom>
              <a:solidFill>
                <a:srgbClr val="8CB734"/>
              </a:solidFill>
              <a:ln w="9525">
                <a:noFill/>
                <a:round/>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9" name="ïslîdê">
                <a:extLst>
                  <a:ext uri="{FF2B5EF4-FFF2-40B4-BE49-F238E27FC236}">
                    <a16:creationId xmlns:a16="http://schemas.microsoft.com/office/drawing/2014/main" id="{D36B5C23-F8D6-4242-896B-1330EE3A0877}"/>
                  </a:ext>
                </a:extLst>
              </p:cNvPr>
              <p:cNvSpPr/>
              <p:nvPr/>
            </p:nvSpPr>
            <p:spPr>
              <a:xfrm flipV="1" rot="16200000">
                <a:off x="8226004" y="1670386"/>
                <a:ext cx="2775893" cy="1457427"/>
              </a:xfrm>
              <a:prstGeom prst="parallelogram">
                <a:avLst>
                  <a:gd fmla="val 67317" name="adj"/>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0" name="íSḷíḑê">
                <a:extLst>
                  <a:ext uri="{FF2B5EF4-FFF2-40B4-BE49-F238E27FC236}">
                    <a16:creationId xmlns:a16="http://schemas.microsoft.com/office/drawing/2014/main" id="{D603393D-C701-40CA-B63E-6BC55E4D9FD4}"/>
                  </a:ext>
                </a:extLst>
              </p:cNvPr>
              <p:cNvSpPr/>
              <p:nvPr/>
            </p:nvSpPr>
            <p:spPr>
              <a:xfrm flipV="1" rot="16200000">
                <a:off x="6889938" y="3261768"/>
                <a:ext cx="2533170" cy="1457428"/>
              </a:xfrm>
              <a:prstGeom prst="parallelogram">
                <a:avLst>
                  <a:gd fmla="val 67317" name="adj"/>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41" name="iṥļîḋé">
                <a:extLst>
                  <a:ext uri="{FF2B5EF4-FFF2-40B4-BE49-F238E27FC236}">
                    <a16:creationId xmlns:a16="http://schemas.microsoft.com/office/drawing/2014/main" id="{55169739-D06D-44AA-93A1-CB37ECF357CE}"/>
                  </a:ext>
                </a:extLst>
              </p:cNvPr>
              <p:cNvSpPr/>
              <p:nvPr/>
            </p:nvSpPr>
            <p:spPr>
              <a:xfrm rot="5400000">
                <a:off x="8878940" y="3793344"/>
                <a:ext cx="1470020" cy="1457428"/>
              </a:xfrm>
              <a:prstGeom prst="parallelogram">
                <a:avLst>
                  <a:gd fmla="val 67317" name="adj"/>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sz="1600">
                  <a:solidFill>
                    <a:schemeClr val="tx1">
                      <a:lumMod val="75000"/>
                      <a:lumOff val="25000"/>
                    </a:schemeClr>
                  </a:solidFill>
                  <a:latin charset="-122" panose="020b0503020204020204" pitchFamily="34" typeface="微软雅黑"/>
                  <a:ea charset="-122" panose="020b0503020204020204" pitchFamily="34" typeface="微软雅黑"/>
                </a:endParaRPr>
              </a:p>
            </p:txBody>
          </p:sp>
        </p:grpSp>
        <p:sp>
          <p:nvSpPr>
            <p:cNvPr id="27" name="ïṡ1îdé">
              <a:extLst>
                <a:ext uri="{FF2B5EF4-FFF2-40B4-BE49-F238E27FC236}">
                  <a16:creationId xmlns:a16="http://schemas.microsoft.com/office/drawing/2014/main" id="{88B0AB78-F7C0-4646-9578-3F1D387C14C8}"/>
                </a:ext>
              </a:extLst>
            </p:cNvPr>
            <p:cNvSpPr/>
            <p:nvPr/>
          </p:nvSpPr>
          <p:spPr bwMode="auto">
            <a:xfrm>
              <a:off x="7663931" y="2721558"/>
              <a:ext cx="419765" cy="419820"/>
            </a:xfrm>
            <a:custGeom>
              <a:gdLst>
                <a:gd fmla="*/ 533257 w 607489" name="connsiteX0"/>
                <a:gd fmla="*/ 454864 h 607568" name="connsiteY0"/>
                <a:gd fmla="*/ 549398 w 607489" name="connsiteX1"/>
                <a:gd fmla="*/ 464840 h 607568" name="connsiteY1"/>
                <a:gd fmla="*/ 605663 w 607489" name="connsiteX2"/>
                <a:gd fmla="*/ 577181 h 607568" name="connsiteY2"/>
                <a:gd fmla="*/ 597515 w 607489" name="connsiteX3"/>
                <a:gd fmla="*/ 601429 h 607568" name="connsiteY3"/>
                <a:gd fmla="*/ 588753 w 607489" name="connsiteX4"/>
                <a:gd fmla="*/ 605727 h 607568" name="connsiteY4"/>
                <a:gd fmla="*/ 580913 w 607489" name="connsiteX5"/>
                <a:gd fmla="*/ 607568 h 607568" name="connsiteY5"/>
                <a:gd fmla="*/ 564617 w 607489" name="connsiteX6"/>
                <a:gd fmla="*/ 597593 h 607568" name="connsiteY6"/>
                <a:gd fmla="*/ 508506 w 607489" name="connsiteX7"/>
                <a:gd fmla="*/ 485252 h 607568" name="connsiteY7"/>
                <a:gd fmla="*/ 516654 w 607489" name="connsiteX8"/>
                <a:gd fmla="*/ 461157 h 607568" name="connsiteY8"/>
                <a:gd fmla="*/ 525263 w 607489" name="connsiteX9"/>
                <a:gd fmla="*/ 456706 h 607568" name="connsiteY9"/>
                <a:gd fmla="*/ 533257 w 607489" name="connsiteX10"/>
                <a:gd fmla="*/ 454864 h 607568" name="connsiteY10"/>
                <a:gd fmla="*/ 348909 w 607489" name="connsiteX11"/>
                <a:gd fmla="*/ 397213 h 607568" name="connsiteY11"/>
                <a:gd fmla="*/ 410496 w 607489" name="connsiteX12"/>
                <a:gd fmla="*/ 407800 h 607568" name="connsiteY12"/>
                <a:gd fmla="*/ 445973 w 607489" name="connsiteX13"/>
                <a:gd fmla="*/ 403964 h 607568" name="connsiteY13"/>
                <a:gd fmla="*/ 297151 w 607489" name="connsiteX14"/>
                <a:gd fmla="*/ 493111 h 607568" name="connsiteY14"/>
                <a:gd fmla="*/ 337544 w 607489" name="connsiteX15"/>
                <a:gd fmla="*/ 429895 h 607568" name="connsiteY15"/>
                <a:gd fmla="*/ 348909 w 607489" name="connsiteX16"/>
                <a:gd fmla="*/ 397213 h 607568" name="connsiteY16"/>
                <a:gd fmla="*/ 185234 w 607489" name="connsiteX17"/>
                <a:gd fmla="*/ 397213 h 607568" name="connsiteY17"/>
                <a:gd fmla="*/ 315850 w 607489" name="connsiteX18"/>
                <a:gd fmla="*/ 397213 h 607568" name="connsiteY18"/>
                <a:gd fmla="*/ 250542 w 607489" name="connsiteX19"/>
                <a:gd fmla="*/ 481750 h 607568" name="connsiteY19"/>
                <a:gd fmla="*/ 185234 w 607489" name="connsiteX20"/>
                <a:gd fmla="*/ 397213 h 607568" name="connsiteY20"/>
                <a:gd fmla="*/ 49749 w 607489" name="connsiteX21"/>
                <a:gd fmla="*/ 397213 h 607568" name="connsiteY21"/>
                <a:gd fmla="*/ 152381 w 607489" name="connsiteX22"/>
                <a:gd fmla="*/ 397213 h 607568" name="connsiteY22"/>
                <a:gd fmla="*/ 163597 w 607489" name="connsiteX23"/>
                <a:gd fmla="*/ 429895 h 607568" name="connsiteY23"/>
                <a:gd fmla="*/ 204005 w 607489" name="connsiteX24"/>
                <a:gd fmla="*/ 493111 h 607568" name="connsiteY24"/>
                <a:gd fmla="*/ 49749 w 607489" name="connsiteX25"/>
                <a:gd fmla="*/ 397213 h 607568" name="connsiteY25"/>
                <a:gd fmla="*/ 500241 w 607489" name="connsiteX26"/>
                <a:gd fmla="*/ 382182 h 607568" name="connsiteY26"/>
                <a:gd fmla="*/ 521619 w 607489" name="connsiteX27"/>
                <a:gd fmla="*/ 424810 h 607568" name="connsiteY27"/>
                <a:gd fmla="*/ 511161 w 607489" name="connsiteX28"/>
                <a:gd fmla="*/ 428644 h 607568" name="connsiteY28"/>
                <a:gd fmla="*/ 502548 w 607489" name="connsiteX29"/>
                <a:gd fmla="*/ 432937 h 607568" name="connsiteY29"/>
                <a:gd fmla="*/ 493320 w 607489" name="connsiteX30"/>
                <a:gd fmla="*/ 438917 h 607568" name="connsiteY30"/>
                <a:gd fmla="*/ 471941 w 607489" name="connsiteX31"/>
                <a:gd fmla="*/ 396289 h 607568" name="connsiteY31"/>
                <a:gd fmla="*/ 486399 w 607489" name="connsiteX32"/>
                <a:gd fmla="*/ 389849 h 607568" name="connsiteY32"/>
                <a:gd fmla="*/ 500241 w 607489" name="connsiteX33"/>
                <a:gd fmla="*/ 382182 h 607568" name="connsiteY33"/>
                <a:gd fmla="*/ 164347 w 607489" name="connsiteX34"/>
                <a:gd fmla="*/ 262362 h 607568" name="connsiteY34"/>
                <a:gd fmla="*/ 241626 w 607489" name="connsiteX35"/>
                <a:gd fmla="*/ 262362 h 607568" name="connsiteY35"/>
                <a:gd fmla="*/ 257758 w 607489" name="connsiteX36"/>
                <a:gd fmla="*/ 313443 h 607568" name="connsiteY36"/>
                <a:gd fmla="*/ 297857 w 607489" name="connsiteX37"/>
                <a:gd fmla="*/ 365599 h 607568" name="connsiteY37"/>
                <a:gd fmla="*/ 176638 w 607489" name="connsiteX38"/>
                <a:gd fmla="*/ 365599 h 607568" name="connsiteY38"/>
                <a:gd fmla="*/ 164347 w 607489" name="connsiteX39"/>
                <a:gd fmla="*/ 262362 h 607568" name="connsiteY39"/>
                <a:gd fmla="*/ 0 w 607489" name="connsiteX40"/>
                <a:gd fmla="*/ 262362 h 607568" name="connsiteY40"/>
                <a:gd fmla="*/ 132704 w 607489" name="connsiteX41"/>
                <a:gd fmla="*/ 262362 h 607568" name="connsiteY41"/>
                <a:gd fmla="*/ 144377 w 607489" name="connsiteX42"/>
                <a:gd fmla="*/ 365599 h 607568" name="connsiteY42"/>
                <a:gd fmla="*/ 29490 w 607489" name="connsiteX43"/>
                <a:gd fmla="*/ 365599 h 607568" name="connsiteY43"/>
                <a:gd fmla="*/ 0 w 607489" name="connsiteX44"/>
                <a:gd fmla="*/ 262362 h 607568" name="connsiteY44"/>
                <a:gd fmla="*/ 176639 w 607489" name="connsiteX45"/>
                <a:gd fmla="*/ 127512 h 607568" name="connsiteY45"/>
                <a:gd fmla="*/ 280356 w 607489" name="connsiteX46"/>
                <a:gd fmla="*/ 127512 h 607568" name="connsiteY46"/>
                <a:gd fmla="*/ 240098 w 607489" name="connsiteX47"/>
                <a:gd fmla="*/ 230749 h 607568" name="connsiteY47"/>
                <a:gd fmla="*/ 164347 w 607489" name="connsiteX48"/>
                <a:gd fmla="*/ 230749 h 607568" name="connsiteY48"/>
                <a:gd fmla="*/ 176639 w 607489" name="connsiteX49"/>
                <a:gd fmla="*/ 127512 h 607568" name="connsiteY49"/>
                <a:gd fmla="*/ 29490 w 607489" name="connsiteX50"/>
                <a:gd fmla="*/ 127512 h 607568" name="connsiteY50"/>
                <a:gd fmla="*/ 144377 w 607489" name="connsiteX51"/>
                <a:gd fmla="*/ 127512 h 607568" name="connsiteY51"/>
                <a:gd fmla="*/ 132704 w 607489" name="connsiteX52"/>
                <a:gd fmla="*/ 230749 h 607568" name="connsiteY52"/>
                <a:gd fmla="*/ 0 w 607489" name="connsiteX53"/>
                <a:gd fmla="*/ 230749 h 607568" name="connsiteY53"/>
                <a:gd fmla="*/ 29490 w 607489" name="connsiteX54"/>
                <a:gd fmla="*/ 127512 h 607568" name="connsiteY54"/>
                <a:gd fmla="*/ 410198 w 607489" name="connsiteX55"/>
                <a:gd fmla="*/ 98792 h 607568" name="connsiteY55"/>
                <a:gd fmla="*/ 534660 w 607489" name="connsiteX56"/>
                <a:gd fmla="*/ 175658 h 607568" name="connsiteY56"/>
                <a:gd fmla="*/ 542036 w 607489" name="connsiteX57"/>
                <a:gd fmla="*/ 281521 h 607568" name="connsiteY57"/>
                <a:gd fmla="*/ 472275 w 607489" name="connsiteX58"/>
                <a:gd fmla="*/ 361609 h 607568" name="connsiteY58"/>
                <a:gd fmla="*/ 410505 w 607489" name="connsiteX59"/>
                <a:gd fmla="*/ 376185 h 607568" name="connsiteY59"/>
                <a:gd fmla="*/ 286042 w 607489" name="connsiteX60"/>
                <a:gd fmla="*/ 299472 h 607568" name="connsiteY60"/>
                <a:gd fmla="*/ 348274 w 607489" name="connsiteX61"/>
                <a:gd fmla="*/ 113367 h 607568" name="connsiteY61"/>
                <a:gd fmla="*/ 410198 w 607489" name="connsiteX62"/>
                <a:gd fmla="*/ 98792 h 607568" name="connsiteY62"/>
                <a:gd fmla="*/ 250542 w 607489" name="connsiteX63"/>
                <a:gd fmla="*/ 11502 h 607568" name="connsiteY63"/>
                <a:gd fmla="*/ 315850 w 607489" name="connsiteX64"/>
                <a:gd fmla="*/ 95898 h 607568" name="connsiteY64"/>
                <a:gd fmla="*/ 185234 w 607489" name="connsiteX65"/>
                <a:gd fmla="*/ 95898 h 607568" name="connsiteY65"/>
                <a:gd fmla="*/ 250542 w 607489" name="connsiteX66"/>
                <a:gd fmla="*/ 11502 h 607568" name="connsiteY66"/>
                <a:gd fmla="*/ 297151 w 607489" name="connsiteX67"/>
                <a:gd fmla="*/ 0 h 607568" name="connsiteY67"/>
                <a:gd fmla="*/ 426921 w 607489" name="connsiteX68"/>
                <a:gd fmla="*/ 68142 h 607568" name="connsiteY68"/>
                <a:gd fmla="*/ 410182 w 607489" name="connsiteX69"/>
                <a:gd fmla="*/ 67221 h 607568" name="connsiteY69"/>
                <a:gd fmla="*/ 343991 w 607489" name="connsiteX70"/>
                <a:gd fmla="*/ 80727 h 607568" name="connsiteY70"/>
                <a:gd fmla="*/ 337541 w 607489" name="connsiteX71"/>
                <a:gd fmla="*/ 63231 h 607568" name="connsiteY71"/>
                <a:gd fmla="*/ 297151 w 607489" name="connsiteX72"/>
                <a:gd fmla="*/ 0 h 607568" name="connsiteY72"/>
                <a:gd fmla="*/ 204005 w 607489" name="connsiteX73"/>
                <a:gd fmla="*/ 0 h 607568" name="connsiteY73"/>
                <a:gd fmla="*/ 163597 w 607489" name="connsiteX74"/>
                <a:gd fmla="*/ 63216 h 607568" name="connsiteY74"/>
                <a:gd fmla="*/ 152381 w 607489" name="connsiteX75"/>
                <a:gd fmla="*/ 95898 h 607568" name="connsiteY75"/>
                <a:gd fmla="*/ 49749 w 607489" name="connsiteX76"/>
                <a:gd fmla="*/ 95898 h 607568" name="connsiteY76"/>
                <a:gd fmla="*/ 204005 w 607489" name="connsiteX77"/>
                <a:gd fmla="*/ 0 h 607568" name="connsiteY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b="b" l="l" r="r" t="t"/>
              <a:pathLst>
                <a:path h="607568" w="607489">
                  <a:moveTo>
                    <a:pt x="533257" y="454864"/>
                  </a:moveTo>
                  <a:cubicBezTo>
                    <a:pt x="540021" y="454864"/>
                    <a:pt x="546477" y="458855"/>
                    <a:pt x="549398" y="464840"/>
                  </a:cubicBezTo>
                  <a:lnTo>
                    <a:pt x="605663" y="577181"/>
                  </a:lnTo>
                  <a:cubicBezTo>
                    <a:pt x="609967" y="586082"/>
                    <a:pt x="606431" y="596979"/>
                    <a:pt x="597515" y="601429"/>
                  </a:cubicBezTo>
                  <a:lnTo>
                    <a:pt x="588753" y="605727"/>
                  </a:lnTo>
                  <a:cubicBezTo>
                    <a:pt x="586293" y="606954"/>
                    <a:pt x="583680" y="607568"/>
                    <a:pt x="580913" y="607568"/>
                  </a:cubicBezTo>
                  <a:cubicBezTo>
                    <a:pt x="573995" y="607568"/>
                    <a:pt x="567692" y="603731"/>
                    <a:pt x="564617" y="597593"/>
                  </a:cubicBezTo>
                  <a:lnTo>
                    <a:pt x="508506" y="485252"/>
                  </a:lnTo>
                  <a:cubicBezTo>
                    <a:pt x="504048" y="476350"/>
                    <a:pt x="507738" y="465454"/>
                    <a:pt x="516654" y="461157"/>
                  </a:cubicBezTo>
                  <a:lnTo>
                    <a:pt x="525263" y="456706"/>
                  </a:lnTo>
                  <a:cubicBezTo>
                    <a:pt x="527722" y="455478"/>
                    <a:pt x="530490" y="454864"/>
                    <a:pt x="533257" y="454864"/>
                  </a:cubicBezTo>
                  <a:close/>
                  <a:moveTo>
                    <a:pt x="348909" y="397213"/>
                  </a:moveTo>
                  <a:cubicBezTo>
                    <a:pt x="367492" y="404118"/>
                    <a:pt x="389762" y="407800"/>
                    <a:pt x="410496" y="407800"/>
                  </a:cubicBezTo>
                  <a:cubicBezTo>
                    <a:pt x="422475" y="407800"/>
                    <a:pt x="434455" y="406573"/>
                    <a:pt x="445973" y="403964"/>
                  </a:cubicBezTo>
                  <a:cubicBezTo>
                    <a:pt x="409267" y="449535"/>
                    <a:pt x="356895" y="481910"/>
                    <a:pt x="297151" y="493111"/>
                  </a:cubicBezTo>
                  <a:cubicBezTo>
                    <a:pt x="312510" y="478995"/>
                    <a:pt x="326178" y="457667"/>
                    <a:pt x="337544" y="429895"/>
                  </a:cubicBezTo>
                  <a:cubicBezTo>
                    <a:pt x="341690" y="419615"/>
                    <a:pt x="345530" y="408721"/>
                    <a:pt x="348909" y="397213"/>
                  </a:cubicBezTo>
                  <a:close/>
                  <a:moveTo>
                    <a:pt x="185234" y="397213"/>
                  </a:moveTo>
                  <a:lnTo>
                    <a:pt x="315850" y="397213"/>
                  </a:lnTo>
                  <a:cubicBezTo>
                    <a:pt x="298793" y="450145"/>
                    <a:pt x="273899" y="481750"/>
                    <a:pt x="250542" y="481750"/>
                  </a:cubicBezTo>
                  <a:cubicBezTo>
                    <a:pt x="227185" y="481750"/>
                    <a:pt x="202291" y="450145"/>
                    <a:pt x="185234" y="397213"/>
                  </a:cubicBezTo>
                  <a:close/>
                  <a:moveTo>
                    <a:pt x="49749" y="397213"/>
                  </a:moveTo>
                  <a:lnTo>
                    <a:pt x="152381" y="397213"/>
                  </a:lnTo>
                  <a:cubicBezTo>
                    <a:pt x="155761" y="408721"/>
                    <a:pt x="159449" y="419615"/>
                    <a:pt x="163597" y="429895"/>
                  </a:cubicBezTo>
                  <a:cubicBezTo>
                    <a:pt x="174967" y="457667"/>
                    <a:pt x="188794" y="478995"/>
                    <a:pt x="204005" y="493111"/>
                  </a:cubicBezTo>
                  <a:cubicBezTo>
                    <a:pt x="141319" y="481450"/>
                    <a:pt x="86776" y="446313"/>
                    <a:pt x="49749" y="397213"/>
                  </a:cubicBezTo>
                  <a:close/>
                  <a:moveTo>
                    <a:pt x="500241" y="382182"/>
                  </a:moveTo>
                  <a:lnTo>
                    <a:pt x="521619" y="424810"/>
                  </a:lnTo>
                  <a:cubicBezTo>
                    <a:pt x="517928" y="425730"/>
                    <a:pt x="514544" y="426957"/>
                    <a:pt x="511161" y="428644"/>
                  </a:cubicBezTo>
                  <a:lnTo>
                    <a:pt x="502548" y="432937"/>
                  </a:lnTo>
                  <a:cubicBezTo>
                    <a:pt x="499164" y="434624"/>
                    <a:pt x="496088" y="436617"/>
                    <a:pt x="493320" y="438917"/>
                  </a:cubicBezTo>
                  <a:lnTo>
                    <a:pt x="471941" y="396289"/>
                  </a:lnTo>
                  <a:cubicBezTo>
                    <a:pt x="476863" y="394295"/>
                    <a:pt x="481631" y="392149"/>
                    <a:pt x="486399" y="389849"/>
                  </a:cubicBezTo>
                  <a:cubicBezTo>
                    <a:pt x="491166" y="387549"/>
                    <a:pt x="495781" y="384942"/>
                    <a:pt x="500241" y="382182"/>
                  </a:cubicBezTo>
                  <a:close/>
                  <a:moveTo>
                    <a:pt x="164347" y="262362"/>
                  </a:moveTo>
                  <a:lnTo>
                    <a:pt x="241626" y="262362"/>
                  </a:lnTo>
                  <a:cubicBezTo>
                    <a:pt x="244238" y="279696"/>
                    <a:pt x="249461" y="297030"/>
                    <a:pt x="257758" y="313443"/>
                  </a:cubicBezTo>
                  <a:cubicBezTo>
                    <a:pt x="267898" y="333692"/>
                    <a:pt x="281571" y="351333"/>
                    <a:pt x="297857" y="365599"/>
                  </a:cubicBezTo>
                  <a:lnTo>
                    <a:pt x="176638" y="365599"/>
                  </a:lnTo>
                  <a:cubicBezTo>
                    <a:pt x="169724" y="335686"/>
                    <a:pt x="165269" y="300711"/>
                    <a:pt x="164347" y="262362"/>
                  </a:cubicBezTo>
                  <a:close/>
                  <a:moveTo>
                    <a:pt x="0" y="262362"/>
                  </a:moveTo>
                  <a:lnTo>
                    <a:pt x="132704" y="262362"/>
                  </a:lnTo>
                  <a:cubicBezTo>
                    <a:pt x="133625" y="298717"/>
                    <a:pt x="137619" y="333845"/>
                    <a:pt x="144377" y="365599"/>
                  </a:cubicBezTo>
                  <a:lnTo>
                    <a:pt x="29490" y="365599"/>
                  </a:lnTo>
                  <a:cubicBezTo>
                    <a:pt x="12748" y="334612"/>
                    <a:pt x="2304" y="299484"/>
                    <a:pt x="0" y="262362"/>
                  </a:cubicBezTo>
                  <a:close/>
                  <a:moveTo>
                    <a:pt x="176639" y="127512"/>
                  </a:moveTo>
                  <a:lnTo>
                    <a:pt x="280356" y="127512"/>
                  </a:lnTo>
                  <a:cubicBezTo>
                    <a:pt x="255771" y="156504"/>
                    <a:pt x="241635" y="193013"/>
                    <a:pt x="240098" y="230749"/>
                  </a:cubicBezTo>
                  <a:lnTo>
                    <a:pt x="164347" y="230749"/>
                  </a:lnTo>
                  <a:cubicBezTo>
                    <a:pt x="165269" y="192399"/>
                    <a:pt x="169725" y="157578"/>
                    <a:pt x="176639" y="127512"/>
                  </a:cubicBezTo>
                  <a:close/>
                  <a:moveTo>
                    <a:pt x="29490" y="127512"/>
                  </a:moveTo>
                  <a:lnTo>
                    <a:pt x="144377" y="127512"/>
                  </a:lnTo>
                  <a:cubicBezTo>
                    <a:pt x="137619" y="159265"/>
                    <a:pt x="133625" y="194393"/>
                    <a:pt x="132704" y="230749"/>
                  </a:cubicBezTo>
                  <a:lnTo>
                    <a:pt x="0" y="230749"/>
                  </a:lnTo>
                  <a:cubicBezTo>
                    <a:pt x="2304" y="193626"/>
                    <a:pt x="12748" y="158498"/>
                    <a:pt x="29490" y="127512"/>
                  </a:cubicBezTo>
                  <a:close/>
                  <a:moveTo>
                    <a:pt x="410198" y="98792"/>
                  </a:moveTo>
                  <a:cubicBezTo>
                    <a:pt x="463363" y="98792"/>
                    <a:pt x="510997" y="128249"/>
                    <a:pt x="534660" y="175658"/>
                  </a:cubicBezTo>
                  <a:cubicBezTo>
                    <a:pt x="551255" y="208798"/>
                    <a:pt x="553867" y="246387"/>
                    <a:pt x="542036" y="281521"/>
                  </a:cubicBezTo>
                  <a:cubicBezTo>
                    <a:pt x="530358" y="316656"/>
                    <a:pt x="505465" y="345039"/>
                    <a:pt x="472275" y="361609"/>
                  </a:cubicBezTo>
                  <a:cubicBezTo>
                    <a:pt x="452914" y="371275"/>
                    <a:pt x="432017" y="376185"/>
                    <a:pt x="410505" y="376185"/>
                  </a:cubicBezTo>
                  <a:cubicBezTo>
                    <a:pt x="357340" y="376185"/>
                    <a:pt x="309706" y="346881"/>
                    <a:pt x="286042" y="299472"/>
                  </a:cubicBezTo>
                  <a:cubicBezTo>
                    <a:pt x="251777" y="231044"/>
                    <a:pt x="279742" y="147581"/>
                    <a:pt x="348274" y="113367"/>
                  </a:cubicBezTo>
                  <a:cubicBezTo>
                    <a:pt x="367788" y="103701"/>
                    <a:pt x="388686" y="98792"/>
                    <a:pt x="410198" y="98792"/>
                  </a:cubicBezTo>
                  <a:close/>
                  <a:moveTo>
                    <a:pt x="250542" y="11502"/>
                  </a:moveTo>
                  <a:cubicBezTo>
                    <a:pt x="273899" y="11502"/>
                    <a:pt x="298793" y="42958"/>
                    <a:pt x="315850" y="95898"/>
                  </a:cubicBezTo>
                  <a:lnTo>
                    <a:pt x="185234" y="95898"/>
                  </a:lnTo>
                  <a:cubicBezTo>
                    <a:pt x="202291" y="42958"/>
                    <a:pt x="227185" y="11502"/>
                    <a:pt x="250542" y="11502"/>
                  </a:cubicBezTo>
                  <a:close/>
                  <a:moveTo>
                    <a:pt x="297151" y="0"/>
                  </a:moveTo>
                  <a:cubicBezTo>
                    <a:pt x="347216" y="9362"/>
                    <a:pt x="392060" y="33764"/>
                    <a:pt x="426921" y="68142"/>
                  </a:cubicBezTo>
                  <a:cubicBezTo>
                    <a:pt x="421393" y="67528"/>
                    <a:pt x="415864" y="67221"/>
                    <a:pt x="410182" y="67221"/>
                  </a:cubicBezTo>
                  <a:cubicBezTo>
                    <a:pt x="387299" y="67221"/>
                    <a:pt x="365031" y="71825"/>
                    <a:pt x="343991" y="80727"/>
                  </a:cubicBezTo>
                  <a:cubicBezTo>
                    <a:pt x="341995" y="74741"/>
                    <a:pt x="339845" y="68909"/>
                    <a:pt x="337541" y="63231"/>
                  </a:cubicBezTo>
                  <a:cubicBezTo>
                    <a:pt x="326177" y="35452"/>
                    <a:pt x="312509" y="14119"/>
                    <a:pt x="297151" y="0"/>
                  </a:cubicBezTo>
                  <a:close/>
                  <a:moveTo>
                    <a:pt x="204005" y="0"/>
                  </a:moveTo>
                  <a:cubicBezTo>
                    <a:pt x="188794" y="14116"/>
                    <a:pt x="174967" y="35444"/>
                    <a:pt x="163597" y="63216"/>
                  </a:cubicBezTo>
                  <a:cubicBezTo>
                    <a:pt x="159449" y="73496"/>
                    <a:pt x="155761" y="84390"/>
                    <a:pt x="152381" y="95898"/>
                  </a:cubicBezTo>
                  <a:lnTo>
                    <a:pt x="49749" y="95898"/>
                  </a:lnTo>
                  <a:cubicBezTo>
                    <a:pt x="86776" y="46798"/>
                    <a:pt x="141319" y="11814"/>
                    <a:pt x="204005" y="0"/>
                  </a:cubicBezTo>
                  <a:close/>
                </a:path>
              </a:pathLst>
            </a:custGeom>
            <a:solidFill>
              <a:schemeClr val="bg1"/>
            </a:solidFill>
            <a:ln>
              <a:noFill/>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8" name="iṩḻïďè">
              <a:extLst>
                <a:ext uri="{FF2B5EF4-FFF2-40B4-BE49-F238E27FC236}">
                  <a16:creationId xmlns:a16="http://schemas.microsoft.com/office/drawing/2014/main" id="{66907399-918A-4E16-9273-8F1A6DE73B92}"/>
                </a:ext>
              </a:extLst>
            </p:cNvPr>
            <p:cNvSpPr/>
            <p:nvPr/>
          </p:nvSpPr>
          <p:spPr bwMode="auto">
            <a:xfrm>
              <a:off x="8640229" y="1569003"/>
              <a:ext cx="419819" cy="419820"/>
            </a:xfrm>
            <a:custGeom>
              <a:gdLst>
                <a:gd fmla="*/ 56258 w 331788" name="connsiteX0"/>
                <a:gd fmla="*/ 234950 h 331788" name="connsiteY0"/>
                <a:gd fmla="*/ 56258 w 331788" name="connsiteX1"/>
                <a:gd fmla="*/ 236252 h 331788" name="connsiteY1"/>
                <a:gd fmla="*/ 52388 w 331788" name="connsiteX2"/>
                <a:gd fmla="*/ 247968 h 331788" name="connsiteY2"/>
                <a:gd fmla="*/ 165895 w 331788" name="connsiteX3"/>
                <a:gd fmla="*/ 300038 h 331788" name="connsiteY3"/>
                <a:gd fmla="*/ 279401 w 331788" name="connsiteX4"/>
                <a:gd fmla="*/ 247968 h 331788" name="connsiteY4"/>
                <a:gd fmla="*/ 275531 w 331788" name="connsiteX5"/>
                <a:gd fmla="*/ 234950 h 331788" name="connsiteY5"/>
                <a:gd fmla="*/ 165895 w 331788" name="connsiteX6"/>
                <a:gd fmla="*/ 268796 h 331788" name="connsiteY6"/>
                <a:gd fmla="*/ 56258 w 331788" name="connsiteX7"/>
                <a:gd fmla="*/ 234950 h 331788" name="connsiteY7"/>
                <a:gd fmla="*/ 54964 w 331788" name="connsiteX8"/>
                <a:gd fmla="*/ 176212 h 331788" name="connsiteY8"/>
                <a:gd fmla="*/ 52388 w 331788" name="connsiteX9"/>
                <a:gd fmla="*/ 186531 h 331788" name="connsiteY9"/>
                <a:gd fmla="*/ 165711 w 331788" name="connsiteX10"/>
                <a:gd fmla="*/ 238125 h 331788" name="connsiteY10"/>
                <a:gd fmla="*/ 236538 w 331788" name="connsiteX11"/>
                <a:gd fmla="*/ 226516 h 331788" name="connsiteY11"/>
                <a:gd fmla="*/ 206919 w 331788" name="connsiteX12"/>
                <a:gd fmla="*/ 227806 h 331788" name="connsiteY12"/>
                <a:gd fmla="*/ 88445 w 331788" name="connsiteX13"/>
                <a:gd fmla="*/ 183951 h 331788" name="connsiteY13"/>
                <a:gd fmla="*/ 54964 w 331788" name="connsiteX14"/>
                <a:gd fmla="*/ 176212 h 331788" name="connsiteY14"/>
                <a:gd fmla="*/ 280538 w 331788" name="connsiteX15"/>
                <a:gd fmla="*/ 106362 h 331788" name="connsiteY15"/>
                <a:gd fmla="*/ 248169 w 331788" name="connsiteX16"/>
                <a:gd fmla="*/ 129630 h 331788" name="connsiteY16"/>
                <a:gd fmla="*/ 138113 w 331788" name="connsiteX17"/>
                <a:gd fmla="*/ 185216 h 331788" name="connsiteY17"/>
                <a:gd fmla="*/ 206736 w 331788" name="connsiteX18"/>
                <a:gd fmla="*/ 196850 h 331788" name="connsiteY18"/>
                <a:gd fmla="*/ 320676 w 331788" name="connsiteX19"/>
                <a:gd fmla="*/ 145143 h 331788" name="connsiteY19"/>
                <a:gd fmla="*/ 280538 w 331788" name="connsiteX20"/>
                <a:gd fmla="*/ 106362 h 331788" name="connsiteY20"/>
                <a:gd fmla="*/ 42019 w 331788" name="connsiteX21"/>
                <a:gd fmla="*/ 68262 h 331788" name="connsiteY21"/>
                <a:gd fmla="*/ 11113 w 331788" name="connsiteX22"/>
                <a:gd fmla="*/ 103448 h 331788" name="connsiteY22"/>
                <a:gd fmla="*/ 124436 w 331788" name="connsiteX23"/>
                <a:gd fmla="*/ 155575 h 331788" name="connsiteY23"/>
                <a:gd fmla="*/ 195263 w 331788" name="connsiteX24"/>
                <a:gd fmla="*/ 143847 h 331788" name="connsiteY24"/>
                <a:gd fmla="*/ 165644 w 331788" name="connsiteX25"/>
                <a:gd fmla="*/ 145150 h 331788" name="connsiteY25"/>
                <a:gd fmla="*/ 42019 w 331788" name="connsiteX26"/>
                <a:gd fmla="*/ 82597 h 331788" name="connsiteY26"/>
                <a:gd fmla="*/ 42019 w 331788" name="connsiteX27"/>
                <a:gd fmla="*/ 68262 h 331788" name="connsiteY27"/>
                <a:gd fmla="*/ 155468 w 331788" name="connsiteX28"/>
                <a:gd fmla="*/ 20637 h 331788" name="connsiteY28"/>
                <a:gd fmla="*/ 174732 w 331788" name="connsiteX29"/>
                <a:gd fmla="*/ 20637 h 331788" name="connsiteY29"/>
                <a:gd fmla="*/ 174732 w 331788" name="connsiteX30"/>
                <a:gd fmla="*/ 28404 h 331788" name="connsiteY30"/>
                <a:gd fmla="*/ 217113 w 331788" name="connsiteX31"/>
                <a:gd fmla="*/ 43937 h 331788" name="connsiteY31"/>
                <a:gd fmla="*/ 190143 w 331788" name="connsiteX32"/>
                <a:gd fmla="*/ 47820 h 331788" name="connsiteY32"/>
                <a:gd fmla="*/ 167026 w 331788" name="connsiteX33"/>
                <a:gd fmla="*/ 38759 h 331788" name="connsiteY33"/>
                <a:gd fmla="*/ 152899 w 331788" name="connsiteX34"/>
                <a:gd fmla="*/ 40054 h 331788" name="connsiteY34"/>
                <a:gd fmla="*/ 147762 w 331788" name="connsiteX35"/>
                <a:gd fmla="*/ 45231 h 331788" name="connsiteY35"/>
                <a:gd fmla="*/ 152899 w 331788" name="connsiteX36"/>
                <a:gd fmla="*/ 50409 h 331788" name="connsiteY36"/>
                <a:gd fmla="*/ 173448 w 331788" name="connsiteX37"/>
                <a:gd fmla="*/ 54292 h 331788" name="connsiteY37"/>
                <a:gd fmla="*/ 200417 w 331788" name="connsiteX38"/>
                <a:gd fmla="*/ 59470 h 331788" name="connsiteY38"/>
                <a:gd fmla="*/ 217113 w 331788" name="connsiteX39"/>
                <a:gd fmla="*/ 65942 h 331788" name="connsiteY39"/>
                <a:gd fmla="*/ 222250 w 331788" name="connsiteX40"/>
                <a:gd fmla="*/ 75003 h 331788" name="connsiteY40"/>
                <a:gd fmla="*/ 210692 w 331788" name="connsiteX41"/>
                <a:gd fmla="*/ 89242 h 331788" name="connsiteY41"/>
                <a:gd fmla="*/ 174732 w 331788" name="connsiteX42"/>
                <a:gd fmla="*/ 95714 h 331788" name="connsiteY42"/>
                <a:gd fmla="*/ 174732 w 331788" name="connsiteX43"/>
                <a:gd fmla="*/ 104775 h 331788" name="connsiteY43"/>
                <a:gd fmla="*/ 155468 w 331788" name="connsiteX44"/>
                <a:gd fmla="*/ 104775 h 331788" name="connsiteY44"/>
                <a:gd fmla="*/ 155468 w 331788" name="connsiteX45"/>
                <a:gd fmla="*/ 95714 h 331788" name="connsiteY45"/>
                <a:gd fmla="*/ 107950 w 331788" name="connsiteX46"/>
                <a:gd fmla="*/ 77592 h 331788" name="connsiteY46"/>
                <a:gd fmla="*/ 138772 w 331788" name="connsiteX47"/>
                <a:gd fmla="*/ 73709 h 331788" name="connsiteY47"/>
                <a:gd fmla="*/ 165742 w 331788" name="connsiteX48"/>
                <a:gd fmla="*/ 85359 h 331788" name="connsiteY48"/>
                <a:gd fmla="*/ 182438 w 331788" name="connsiteX49"/>
                <a:gd fmla="*/ 82770 h 331788" name="connsiteY49"/>
                <a:gd fmla="*/ 187575 w 331788" name="connsiteX50"/>
                <a:gd fmla="*/ 77592 h 331788" name="connsiteY50"/>
                <a:gd fmla="*/ 182438 w 331788" name="connsiteX51"/>
                <a:gd fmla="*/ 72414 h 331788" name="connsiteY51"/>
                <a:gd fmla="*/ 159321 w 331788" name="connsiteX52"/>
                <a:gd fmla="*/ 67237 h 331788" name="connsiteY52"/>
                <a:gd fmla="*/ 134920 w 331788" name="connsiteX53"/>
                <a:gd fmla="*/ 63353 h 331788" name="connsiteY53"/>
                <a:gd fmla="*/ 119508 w 331788" name="connsiteX54"/>
                <a:gd fmla="*/ 56881 h 331788" name="connsiteY54"/>
                <a:gd fmla="*/ 114371 w 331788" name="connsiteX55"/>
                <a:gd fmla="*/ 47820 h 331788" name="connsiteY55"/>
                <a:gd fmla="*/ 124646 w 331788" name="connsiteX56"/>
                <a:gd fmla="*/ 34876 h 331788" name="connsiteY56"/>
                <a:gd fmla="*/ 155468 w 331788" name="connsiteX57"/>
                <a:gd fmla="*/ 28404 h 331788" name="connsiteY57"/>
                <a:gd fmla="*/ 155468 w 331788" name="connsiteX58"/>
                <a:gd fmla="*/ 20637 h 331788" name="connsiteY58"/>
                <a:gd fmla="*/ 165895 w 331788" name="connsiteX59"/>
                <a:gd fmla="*/ 9525 h 331788" name="connsiteY59"/>
                <a:gd fmla="*/ 52388 w 331788" name="connsiteX60"/>
                <a:gd fmla="*/ 61913 h 331788" name="connsiteY60"/>
                <a:gd fmla="*/ 165895 w 331788" name="connsiteX61"/>
                <a:gd fmla="*/ 114301 h 331788" name="connsiteY61"/>
                <a:gd fmla="*/ 279402 w 331788" name="connsiteX62"/>
                <a:gd fmla="*/ 61913 h 331788" name="connsiteY62"/>
                <a:gd fmla="*/ 165895 w 331788" name="connsiteX63"/>
                <a:gd fmla="*/ 9525 h 331788" name="connsiteY63"/>
                <a:gd fmla="*/ 165894 w 331788" name="connsiteX64"/>
                <a:gd fmla="*/ 0 h 331788" name="connsiteY64"/>
                <a:gd fmla="*/ 290315 w 331788" name="connsiteX65"/>
                <a:gd fmla="*/ 62210 h 331788" name="connsiteY65"/>
                <a:gd fmla="*/ 290315 w 331788" name="connsiteX66"/>
                <a:gd fmla="*/ 82947 h 331788" name="connsiteY66"/>
                <a:gd fmla="*/ 286426 w 331788" name="connsiteX67"/>
                <a:gd fmla="*/ 97204 h 331788" name="connsiteY67"/>
                <a:gd fmla="*/ 331788 w 331788" name="connsiteX68"/>
                <a:gd fmla="*/ 145157 h 331788" name="connsiteY68"/>
                <a:gd fmla="*/ 331788 w 331788" name="connsiteX69"/>
                <a:gd fmla="*/ 165894 h 331788" name="connsiteY69"/>
                <a:gd fmla="*/ 290315 w 331788" name="connsiteX70"/>
                <a:gd fmla="*/ 212552 h 331788" name="connsiteY70"/>
                <a:gd fmla="*/ 282538 w 331788" name="connsiteX71"/>
                <a:gd fmla="*/ 228104 h 331788" name="connsiteY71"/>
                <a:gd fmla="*/ 290315 w 331788" name="connsiteX72"/>
                <a:gd fmla="*/ 248841 h 331788" name="connsiteY72"/>
                <a:gd fmla="*/ 290315 w 331788" name="connsiteX73"/>
                <a:gd fmla="*/ 269578 h 331788" name="connsiteY73"/>
                <a:gd fmla="*/ 165894 w 331788" name="connsiteX74"/>
                <a:gd fmla="*/ 331788 h 331788" name="connsiteY74"/>
                <a:gd fmla="*/ 41474 w 331788" name="connsiteX75"/>
                <a:gd fmla="*/ 269578 h 331788" name="connsiteY75"/>
                <a:gd fmla="*/ 41474 w 331788" name="connsiteX76"/>
                <a:gd fmla="*/ 248841 h 331788" name="connsiteY76"/>
                <a:gd fmla="*/ 49250 w 331788" name="connsiteX77"/>
                <a:gd fmla="*/ 228104 h 331788" name="connsiteY77"/>
                <a:gd fmla="*/ 41474 w 331788" name="connsiteX78"/>
                <a:gd fmla="*/ 207368 h 331788" name="connsiteY78"/>
                <a:gd fmla="*/ 41474 w 331788" name="connsiteX79"/>
                <a:gd fmla="*/ 186631 h 331788" name="connsiteY79"/>
                <a:gd fmla="*/ 45362 w 331788" name="connsiteX80"/>
                <a:gd fmla="*/ 172374 h 331788" name="connsiteY80"/>
                <a:gd fmla="*/ 0 w 331788" name="connsiteX81"/>
                <a:gd fmla="*/ 124421 h 331788" name="connsiteY81"/>
                <a:gd fmla="*/ 0 w 331788" name="connsiteX82"/>
                <a:gd fmla="*/ 103684 h 331788" name="connsiteY82"/>
                <a:gd fmla="*/ 41474 w 331788" name="connsiteX83"/>
                <a:gd fmla="*/ 57026 h 331788" name="connsiteY83"/>
                <a:gd fmla="*/ 41474 w 331788" name="connsiteX84"/>
                <a:gd fmla="*/ 62210 h 331788" name="connsiteY84"/>
                <a:gd fmla="*/ 165894 w 331788" name="connsiteX85"/>
                <a:gd fmla="*/ 0 h 331788" name="connsiteY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b="b" l="l" r="r" t="t"/>
              <a:pathLst>
                <a:path h="331788" w="331788">
                  <a:moveTo>
                    <a:pt x="56258" y="234950"/>
                  </a:moveTo>
                  <a:cubicBezTo>
                    <a:pt x="56258" y="234950"/>
                    <a:pt x="56258" y="234950"/>
                    <a:pt x="56258" y="236252"/>
                  </a:cubicBezTo>
                  <a:cubicBezTo>
                    <a:pt x="53678" y="240157"/>
                    <a:pt x="52388" y="244062"/>
                    <a:pt x="52388" y="247968"/>
                  </a:cubicBezTo>
                  <a:cubicBezTo>
                    <a:pt x="52388" y="272701"/>
                    <a:pt x="98823" y="300038"/>
                    <a:pt x="165895" y="300038"/>
                  </a:cubicBezTo>
                  <a:cubicBezTo>
                    <a:pt x="232967" y="300038"/>
                    <a:pt x="279401" y="272701"/>
                    <a:pt x="279401" y="247968"/>
                  </a:cubicBezTo>
                  <a:cubicBezTo>
                    <a:pt x="279401" y="244062"/>
                    <a:pt x="278111" y="240157"/>
                    <a:pt x="275531" y="234950"/>
                  </a:cubicBezTo>
                  <a:cubicBezTo>
                    <a:pt x="254894" y="255778"/>
                    <a:pt x="213619" y="268796"/>
                    <a:pt x="165895" y="268796"/>
                  </a:cubicBezTo>
                  <a:cubicBezTo>
                    <a:pt x="118170" y="268796"/>
                    <a:pt x="76895" y="255778"/>
                    <a:pt x="56258" y="234950"/>
                  </a:cubicBezTo>
                  <a:close/>
                  <a:moveTo>
                    <a:pt x="54964" y="176212"/>
                  </a:moveTo>
                  <a:cubicBezTo>
                    <a:pt x="53676" y="180082"/>
                    <a:pt x="52388" y="182661"/>
                    <a:pt x="52388" y="186531"/>
                  </a:cubicBezTo>
                  <a:cubicBezTo>
                    <a:pt x="52388" y="211038"/>
                    <a:pt x="98747" y="238125"/>
                    <a:pt x="165711" y="238125"/>
                  </a:cubicBezTo>
                  <a:cubicBezTo>
                    <a:pt x="194042" y="238125"/>
                    <a:pt x="217222" y="232966"/>
                    <a:pt x="236538" y="226516"/>
                  </a:cubicBezTo>
                  <a:cubicBezTo>
                    <a:pt x="227524" y="226516"/>
                    <a:pt x="217222" y="227806"/>
                    <a:pt x="206919" y="227806"/>
                  </a:cubicBezTo>
                  <a:cubicBezTo>
                    <a:pt x="151546" y="227806"/>
                    <a:pt x="103899" y="209748"/>
                    <a:pt x="88445" y="183951"/>
                  </a:cubicBezTo>
                  <a:cubicBezTo>
                    <a:pt x="76855" y="182661"/>
                    <a:pt x="65266" y="178792"/>
                    <a:pt x="54964" y="176212"/>
                  </a:cubicBezTo>
                  <a:close/>
                  <a:moveTo>
                    <a:pt x="280538" y="106362"/>
                  </a:moveTo>
                  <a:cubicBezTo>
                    <a:pt x="272769" y="115411"/>
                    <a:pt x="261116" y="123167"/>
                    <a:pt x="248169" y="129630"/>
                  </a:cubicBezTo>
                  <a:cubicBezTo>
                    <a:pt x="242990" y="159362"/>
                    <a:pt x="196378" y="182631"/>
                    <a:pt x="138113" y="185216"/>
                  </a:cubicBezTo>
                  <a:cubicBezTo>
                    <a:pt x="157535" y="192972"/>
                    <a:pt x="179546" y="196850"/>
                    <a:pt x="206736" y="196850"/>
                  </a:cubicBezTo>
                  <a:cubicBezTo>
                    <a:pt x="274064" y="196850"/>
                    <a:pt x="320676" y="169704"/>
                    <a:pt x="320676" y="145143"/>
                  </a:cubicBezTo>
                  <a:cubicBezTo>
                    <a:pt x="320676" y="130923"/>
                    <a:pt x="305139" y="116704"/>
                    <a:pt x="280538" y="106362"/>
                  </a:cubicBezTo>
                  <a:close/>
                  <a:moveTo>
                    <a:pt x="42019" y="68262"/>
                  </a:moveTo>
                  <a:cubicBezTo>
                    <a:pt x="22703" y="78688"/>
                    <a:pt x="11113" y="91719"/>
                    <a:pt x="11113" y="103448"/>
                  </a:cubicBezTo>
                  <a:cubicBezTo>
                    <a:pt x="11113" y="128208"/>
                    <a:pt x="57472" y="155575"/>
                    <a:pt x="124436" y="155575"/>
                  </a:cubicBezTo>
                  <a:cubicBezTo>
                    <a:pt x="152767" y="155575"/>
                    <a:pt x="175947" y="150362"/>
                    <a:pt x="195263" y="143847"/>
                  </a:cubicBezTo>
                  <a:cubicBezTo>
                    <a:pt x="186249" y="143847"/>
                    <a:pt x="175947" y="145150"/>
                    <a:pt x="165644" y="145150"/>
                  </a:cubicBezTo>
                  <a:cubicBezTo>
                    <a:pt x="97393" y="145150"/>
                    <a:pt x="42019" y="117783"/>
                    <a:pt x="42019" y="82597"/>
                  </a:cubicBezTo>
                  <a:cubicBezTo>
                    <a:pt x="42019" y="82597"/>
                    <a:pt x="42019" y="82597"/>
                    <a:pt x="42019" y="68262"/>
                  </a:cubicBezTo>
                  <a:close/>
                  <a:moveTo>
                    <a:pt x="155468" y="20637"/>
                  </a:moveTo>
                  <a:cubicBezTo>
                    <a:pt x="174732" y="20637"/>
                    <a:pt x="174732" y="20637"/>
                    <a:pt x="174732" y="20637"/>
                  </a:cubicBezTo>
                  <a:cubicBezTo>
                    <a:pt x="174732" y="28404"/>
                    <a:pt x="174732" y="28404"/>
                    <a:pt x="174732" y="28404"/>
                  </a:cubicBezTo>
                  <a:cubicBezTo>
                    <a:pt x="196565" y="29698"/>
                    <a:pt x="210692" y="33581"/>
                    <a:pt x="217113" y="43937"/>
                  </a:cubicBezTo>
                  <a:cubicBezTo>
                    <a:pt x="190143" y="47820"/>
                    <a:pt x="190143" y="47820"/>
                    <a:pt x="190143" y="47820"/>
                  </a:cubicBezTo>
                  <a:cubicBezTo>
                    <a:pt x="185006" y="41348"/>
                    <a:pt x="177301" y="38759"/>
                    <a:pt x="167026" y="38759"/>
                  </a:cubicBezTo>
                  <a:cubicBezTo>
                    <a:pt x="160605" y="38759"/>
                    <a:pt x="156752" y="38759"/>
                    <a:pt x="152899" y="40054"/>
                  </a:cubicBezTo>
                  <a:cubicBezTo>
                    <a:pt x="150331" y="41348"/>
                    <a:pt x="147762" y="43937"/>
                    <a:pt x="147762" y="45231"/>
                  </a:cubicBezTo>
                  <a:cubicBezTo>
                    <a:pt x="147762" y="47820"/>
                    <a:pt x="150331" y="49115"/>
                    <a:pt x="152899" y="50409"/>
                  </a:cubicBezTo>
                  <a:cubicBezTo>
                    <a:pt x="156752" y="51703"/>
                    <a:pt x="163174" y="52998"/>
                    <a:pt x="173448" y="54292"/>
                  </a:cubicBezTo>
                  <a:cubicBezTo>
                    <a:pt x="185006" y="55587"/>
                    <a:pt x="193996" y="58176"/>
                    <a:pt x="200417" y="59470"/>
                  </a:cubicBezTo>
                  <a:cubicBezTo>
                    <a:pt x="206839" y="60764"/>
                    <a:pt x="213260" y="63353"/>
                    <a:pt x="217113" y="65942"/>
                  </a:cubicBezTo>
                  <a:cubicBezTo>
                    <a:pt x="220966" y="68531"/>
                    <a:pt x="222250" y="71120"/>
                    <a:pt x="222250" y="75003"/>
                  </a:cubicBezTo>
                  <a:cubicBezTo>
                    <a:pt x="222250" y="80181"/>
                    <a:pt x="218397" y="85359"/>
                    <a:pt x="210692" y="89242"/>
                  </a:cubicBezTo>
                  <a:cubicBezTo>
                    <a:pt x="201702" y="93125"/>
                    <a:pt x="190143" y="95714"/>
                    <a:pt x="174732" y="95714"/>
                  </a:cubicBezTo>
                  <a:cubicBezTo>
                    <a:pt x="174732" y="104775"/>
                    <a:pt x="174732" y="104775"/>
                    <a:pt x="174732" y="104775"/>
                  </a:cubicBezTo>
                  <a:cubicBezTo>
                    <a:pt x="155468" y="104775"/>
                    <a:pt x="155468" y="104775"/>
                    <a:pt x="155468" y="104775"/>
                  </a:cubicBezTo>
                  <a:cubicBezTo>
                    <a:pt x="155468" y="95714"/>
                    <a:pt x="155468" y="95714"/>
                    <a:pt x="155468" y="95714"/>
                  </a:cubicBezTo>
                  <a:cubicBezTo>
                    <a:pt x="129783" y="94420"/>
                    <a:pt x="114371" y="89242"/>
                    <a:pt x="107950" y="77592"/>
                  </a:cubicBezTo>
                  <a:cubicBezTo>
                    <a:pt x="138772" y="73709"/>
                    <a:pt x="138772" y="73709"/>
                    <a:pt x="138772" y="73709"/>
                  </a:cubicBezTo>
                  <a:cubicBezTo>
                    <a:pt x="141341" y="81475"/>
                    <a:pt x="150331" y="85359"/>
                    <a:pt x="165742" y="85359"/>
                  </a:cubicBezTo>
                  <a:cubicBezTo>
                    <a:pt x="173448" y="85359"/>
                    <a:pt x="178585" y="84064"/>
                    <a:pt x="182438" y="82770"/>
                  </a:cubicBezTo>
                  <a:cubicBezTo>
                    <a:pt x="186290" y="81475"/>
                    <a:pt x="187575" y="78887"/>
                    <a:pt x="187575" y="77592"/>
                  </a:cubicBezTo>
                  <a:cubicBezTo>
                    <a:pt x="187575" y="75003"/>
                    <a:pt x="186290" y="73709"/>
                    <a:pt x="182438" y="72414"/>
                  </a:cubicBezTo>
                  <a:cubicBezTo>
                    <a:pt x="178585" y="71120"/>
                    <a:pt x="170879" y="69825"/>
                    <a:pt x="159321" y="67237"/>
                  </a:cubicBezTo>
                  <a:cubicBezTo>
                    <a:pt x="149047" y="65942"/>
                    <a:pt x="140057" y="64648"/>
                    <a:pt x="134920" y="63353"/>
                  </a:cubicBezTo>
                  <a:cubicBezTo>
                    <a:pt x="128498" y="62059"/>
                    <a:pt x="123361" y="59470"/>
                    <a:pt x="119508" y="56881"/>
                  </a:cubicBezTo>
                  <a:cubicBezTo>
                    <a:pt x="115656" y="54292"/>
                    <a:pt x="114371" y="51703"/>
                    <a:pt x="114371" y="47820"/>
                  </a:cubicBezTo>
                  <a:cubicBezTo>
                    <a:pt x="114371" y="42642"/>
                    <a:pt x="116940" y="38759"/>
                    <a:pt x="124646" y="34876"/>
                  </a:cubicBezTo>
                  <a:cubicBezTo>
                    <a:pt x="131067" y="30993"/>
                    <a:pt x="141341" y="28404"/>
                    <a:pt x="155468" y="28404"/>
                  </a:cubicBezTo>
                  <a:cubicBezTo>
                    <a:pt x="155468" y="20637"/>
                    <a:pt x="155468" y="20637"/>
                    <a:pt x="155468" y="20637"/>
                  </a:cubicBezTo>
                  <a:close/>
                  <a:moveTo>
                    <a:pt x="165895" y="9525"/>
                  </a:moveTo>
                  <a:cubicBezTo>
                    <a:pt x="103207" y="9525"/>
                    <a:pt x="52388" y="32980"/>
                    <a:pt x="52388" y="61913"/>
                  </a:cubicBezTo>
                  <a:cubicBezTo>
                    <a:pt x="52388" y="90846"/>
                    <a:pt x="103207" y="114301"/>
                    <a:pt x="165895" y="114301"/>
                  </a:cubicBezTo>
                  <a:cubicBezTo>
                    <a:pt x="228583" y="114301"/>
                    <a:pt x="279402" y="90846"/>
                    <a:pt x="279402" y="61913"/>
                  </a:cubicBezTo>
                  <a:cubicBezTo>
                    <a:pt x="279402" y="32980"/>
                    <a:pt x="228583" y="9525"/>
                    <a:pt x="165895" y="9525"/>
                  </a:cubicBezTo>
                  <a:close/>
                  <a:moveTo>
                    <a:pt x="165894" y="0"/>
                  </a:moveTo>
                  <a:cubicBezTo>
                    <a:pt x="234584" y="0"/>
                    <a:pt x="290315" y="27217"/>
                    <a:pt x="290315" y="62210"/>
                  </a:cubicBezTo>
                  <a:cubicBezTo>
                    <a:pt x="290315" y="62210"/>
                    <a:pt x="290315" y="62210"/>
                    <a:pt x="290315" y="82947"/>
                  </a:cubicBezTo>
                  <a:cubicBezTo>
                    <a:pt x="290315" y="88131"/>
                    <a:pt x="289018" y="93316"/>
                    <a:pt x="286426" y="97204"/>
                  </a:cubicBezTo>
                  <a:cubicBezTo>
                    <a:pt x="313643" y="108868"/>
                    <a:pt x="331788" y="125717"/>
                    <a:pt x="331788" y="145157"/>
                  </a:cubicBezTo>
                  <a:cubicBezTo>
                    <a:pt x="331788" y="145157"/>
                    <a:pt x="331788" y="145157"/>
                    <a:pt x="331788" y="165894"/>
                  </a:cubicBezTo>
                  <a:cubicBezTo>
                    <a:pt x="331788" y="184039"/>
                    <a:pt x="314939" y="200887"/>
                    <a:pt x="290315" y="212552"/>
                  </a:cubicBezTo>
                  <a:cubicBezTo>
                    <a:pt x="289018" y="217736"/>
                    <a:pt x="286426" y="222920"/>
                    <a:pt x="282538" y="228104"/>
                  </a:cubicBezTo>
                  <a:cubicBezTo>
                    <a:pt x="287722" y="234585"/>
                    <a:pt x="290315" y="241065"/>
                    <a:pt x="290315" y="248841"/>
                  </a:cubicBezTo>
                  <a:cubicBezTo>
                    <a:pt x="290315" y="248841"/>
                    <a:pt x="290315" y="248841"/>
                    <a:pt x="290315" y="269578"/>
                  </a:cubicBezTo>
                  <a:cubicBezTo>
                    <a:pt x="290315" y="303275"/>
                    <a:pt x="234584" y="331788"/>
                    <a:pt x="165894" y="331788"/>
                  </a:cubicBezTo>
                  <a:cubicBezTo>
                    <a:pt x="97204" y="331788"/>
                    <a:pt x="41474" y="303275"/>
                    <a:pt x="41474" y="269578"/>
                  </a:cubicBezTo>
                  <a:cubicBezTo>
                    <a:pt x="41474" y="269578"/>
                    <a:pt x="41474" y="269578"/>
                    <a:pt x="41474" y="248841"/>
                  </a:cubicBezTo>
                  <a:cubicBezTo>
                    <a:pt x="41474" y="241065"/>
                    <a:pt x="44066" y="234585"/>
                    <a:pt x="49250" y="228104"/>
                  </a:cubicBezTo>
                  <a:cubicBezTo>
                    <a:pt x="44066" y="221624"/>
                    <a:pt x="41474" y="215144"/>
                    <a:pt x="41474" y="207368"/>
                  </a:cubicBezTo>
                  <a:cubicBezTo>
                    <a:pt x="41474" y="207368"/>
                    <a:pt x="41474" y="207368"/>
                    <a:pt x="41474" y="186631"/>
                  </a:cubicBezTo>
                  <a:cubicBezTo>
                    <a:pt x="41474" y="181447"/>
                    <a:pt x="42770" y="176263"/>
                    <a:pt x="45362" y="172374"/>
                  </a:cubicBezTo>
                  <a:cubicBezTo>
                    <a:pt x="18145" y="160710"/>
                    <a:pt x="0" y="143861"/>
                    <a:pt x="0" y="124421"/>
                  </a:cubicBezTo>
                  <a:cubicBezTo>
                    <a:pt x="0" y="124421"/>
                    <a:pt x="0" y="124421"/>
                    <a:pt x="0" y="103684"/>
                  </a:cubicBezTo>
                  <a:cubicBezTo>
                    <a:pt x="0" y="85539"/>
                    <a:pt x="16849" y="68691"/>
                    <a:pt x="41474" y="57026"/>
                  </a:cubicBezTo>
                  <a:cubicBezTo>
                    <a:pt x="41474" y="58322"/>
                    <a:pt x="41474" y="60914"/>
                    <a:pt x="41474" y="62210"/>
                  </a:cubicBezTo>
                  <a:cubicBezTo>
                    <a:pt x="41474" y="27217"/>
                    <a:pt x="97204" y="0"/>
                    <a:pt x="165894" y="0"/>
                  </a:cubicBezTo>
                  <a:close/>
                </a:path>
              </a:pathLst>
            </a:custGeom>
            <a:solidFill>
              <a:schemeClr val="bg1"/>
            </a:solidFill>
            <a:ln>
              <a:noFill/>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9" name="îŝlíḑe">
              <a:extLst>
                <a:ext uri="{FF2B5EF4-FFF2-40B4-BE49-F238E27FC236}">
                  <a16:creationId xmlns:a16="http://schemas.microsoft.com/office/drawing/2014/main" id="{E31595F2-E6C1-4C76-B3B2-EA2361199570}"/>
                </a:ext>
              </a:extLst>
            </p:cNvPr>
            <p:cNvSpPr/>
            <p:nvPr/>
          </p:nvSpPr>
          <p:spPr bwMode="auto">
            <a:xfrm>
              <a:off x="8772209" y="4477247"/>
              <a:ext cx="419820" cy="235643"/>
            </a:xfrm>
            <a:custGeom>
              <a:gdLst>
                <a:gd fmla="*/ 365320 w 607022" name="connsiteX0"/>
                <a:gd fmla="*/ 259698 h 340719" name="connsiteY0"/>
                <a:gd fmla="*/ 365320 w 607022" name="connsiteX1"/>
                <a:gd fmla="*/ 318623 h 340719" name="connsiteY1"/>
                <a:gd fmla="*/ 575656 w 607022" name="connsiteX2"/>
                <a:gd fmla="*/ 318623 h 340719" name="connsiteY2"/>
                <a:gd fmla="*/ 575656 w 607022" name="connsiteX3"/>
                <a:gd fmla="*/ 259698 h 340719" name="connsiteY3"/>
                <a:gd fmla="*/ 32289 w 607022" name="connsiteX4"/>
                <a:gd fmla="*/ 259698 h 340719" name="connsiteY4"/>
                <a:gd fmla="*/ 32289 w 607022" name="connsiteX5"/>
                <a:gd fmla="*/ 318623 h 340719" name="connsiteY5"/>
                <a:gd fmla="*/ 242625 w 607022" name="connsiteX6"/>
                <a:gd fmla="*/ 318623 h 340719" name="connsiteY6"/>
                <a:gd fmla="*/ 242625 w 607022" name="connsiteX7"/>
                <a:gd fmla="*/ 259698 h 340719" name="connsiteY7"/>
                <a:gd fmla="*/ 0 w 607022" name="connsiteX8"/>
                <a:gd fmla="*/ 237601 h 340719" name="connsiteY8"/>
                <a:gd fmla="*/ 273990 w 607022" name="connsiteX9"/>
                <a:gd fmla="*/ 237601 h 340719" name="connsiteY9"/>
                <a:gd fmla="*/ 273990 w 607022" name="connsiteX10"/>
                <a:gd fmla="*/ 286398 h 340719" name="connsiteY10"/>
                <a:gd fmla="*/ 333032 w 607022" name="connsiteX11"/>
                <a:gd fmla="*/ 286398 h 340719" name="connsiteY11"/>
                <a:gd fmla="*/ 333032 w 607022" name="connsiteX12"/>
                <a:gd fmla="*/ 237601 h 340719" name="connsiteY12"/>
                <a:gd fmla="*/ 607022 w 607022" name="connsiteX13"/>
                <a:gd fmla="*/ 237601 h 340719" name="connsiteY13"/>
                <a:gd fmla="*/ 607022 w 607022" name="connsiteX14"/>
                <a:gd fmla="*/ 340719 h 340719" name="connsiteY14"/>
                <a:gd fmla="*/ 333032 w 607022" name="connsiteX15"/>
                <a:gd fmla="*/ 340719 h 340719" name="connsiteY15"/>
                <a:gd fmla="*/ 333032 w 607022" name="connsiteX16"/>
                <a:gd fmla="*/ 299288 h 340719" name="connsiteY16"/>
                <a:gd fmla="*/ 273990 w 607022" name="connsiteX17"/>
                <a:gd fmla="*/ 299288 h 340719" name="connsiteY17"/>
                <a:gd fmla="*/ 273990 w 607022" name="connsiteX18"/>
                <a:gd fmla="*/ 340719 h 340719" name="connsiteY18"/>
                <a:gd fmla="*/ 0 w 607022" name="connsiteX19"/>
                <a:gd fmla="*/ 340719 h 340719" name="connsiteY19"/>
                <a:gd fmla="*/ 470488 w 607022" name="connsiteX20"/>
                <a:gd fmla="*/ 148329 h 340719" name="connsiteY20"/>
                <a:gd fmla="*/ 450193 w 607022" name="connsiteX21"/>
                <a:gd fmla="*/ 168584 h 340719" name="connsiteY21"/>
                <a:gd fmla="*/ 470488 w 607022" name="connsiteX22"/>
                <a:gd fmla="*/ 189760 h 340719" name="connsiteY22"/>
                <a:gd fmla="*/ 491707 w 607022" name="connsiteX23"/>
                <a:gd fmla="*/ 168584 h 340719" name="connsiteY23"/>
                <a:gd fmla="*/ 470488 w 607022" name="connsiteX24"/>
                <a:gd fmla="*/ 148329 h 340719" name="connsiteY24"/>
                <a:gd fmla="*/ 393919 w 607022" name="connsiteX25"/>
                <a:gd fmla="*/ 148329 h 340719" name="connsiteY25"/>
                <a:gd fmla="*/ 373623 w 607022" name="connsiteX26"/>
                <a:gd fmla="*/ 168584 h 340719" name="connsiteY26"/>
                <a:gd fmla="*/ 393919 w 607022" name="connsiteX27"/>
                <a:gd fmla="*/ 189760 h 340719" name="connsiteY27"/>
                <a:gd fmla="*/ 415137 w 607022" name="connsiteX28"/>
                <a:gd fmla="*/ 168584 h 340719" name="connsiteY28"/>
                <a:gd fmla="*/ 393919 w 607022" name="connsiteX29"/>
                <a:gd fmla="*/ 148329 h 340719" name="connsiteY29"/>
                <a:gd fmla="*/ 138379 w 607022" name="connsiteX30"/>
                <a:gd fmla="*/ 148329 h 340719" name="connsiteY30"/>
                <a:gd fmla="*/ 117161 w 607022" name="connsiteX31"/>
                <a:gd fmla="*/ 168584 h 340719" name="connsiteY31"/>
                <a:gd fmla="*/ 138379 w 607022" name="connsiteX32"/>
                <a:gd fmla="*/ 189760 h 340719" name="connsiteY32"/>
                <a:gd fmla="*/ 158675 w 607022" name="connsiteX33"/>
                <a:gd fmla="*/ 168584 h 340719" name="connsiteY33"/>
                <a:gd fmla="*/ 138379 w 607022" name="connsiteX34"/>
                <a:gd fmla="*/ 148329 h 340719" name="connsiteY34"/>
                <a:gd fmla="*/ 60887 w 607022" name="connsiteX35"/>
                <a:gd fmla="*/ 148329 h 340719" name="connsiteY35"/>
                <a:gd fmla="*/ 40591 w 607022" name="connsiteX36"/>
                <a:gd fmla="*/ 168584 h 340719" name="connsiteY36"/>
                <a:gd fmla="*/ 60887 w 607022" name="connsiteX37"/>
                <a:gd fmla="*/ 189760 h 340719" name="connsiteY37"/>
                <a:gd fmla="*/ 82105 w 607022" name="connsiteX38"/>
                <a:gd fmla="*/ 168584 h 340719" name="connsiteY38"/>
                <a:gd fmla="*/ 60887 w 607022" name="connsiteX39"/>
                <a:gd fmla="*/ 148329 h 340719" name="connsiteY39"/>
                <a:gd fmla="*/ 0 w 607022" name="connsiteX40"/>
                <a:gd fmla="*/ 117025 h 340719" name="connsiteY40"/>
                <a:gd fmla="*/ 273990 w 607022" name="connsiteX41"/>
                <a:gd fmla="*/ 117025 h 340719" name="connsiteY41"/>
                <a:gd fmla="*/ 273990 w 607022" name="connsiteX42"/>
                <a:gd fmla="*/ 162139 h 340719" name="connsiteY42"/>
                <a:gd fmla="*/ 333032 w 607022" name="connsiteX43"/>
                <a:gd fmla="*/ 162139 h 340719" name="connsiteY43"/>
                <a:gd fmla="*/ 333032 w 607022" name="connsiteX44"/>
                <a:gd fmla="*/ 117025 h 340719" name="connsiteY44"/>
                <a:gd fmla="*/ 607022 w 607022" name="connsiteX45"/>
                <a:gd fmla="*/ 117025 h 340719" name="connsiteY45"/>
                <a:gd fmla="*/ 607022 w 607022" name="connsiteX46"/>
                <a:gd fmla="*/ 220143 h 340719" name="connsiteY46"/>
                <a:gd fmla="*/ 333032 w 607022" name="connsiteX47"/>
                <a:gd fmla="*/ 220143 h 340719" name="connsiteY47"/>
                <a:gd fmla="*/ 333032 w 607022" name="connsiteX48"/>
                <a:gd fmla="*/ 175029 h 340719" name="connsiteY48"/>
                <a:gd fmla="*/ 273990 w 607022" name="connsiteX49"/>
                <a:gd fmla="*/ 175029 h 340719" name="connsiteY49"/>
                <a:gd fmla="*/ 273990 w 607022" name="connsiteX50"/>
                <a:gd fmla="*/ 220143 h 340719" name="connsiteY50"/>
                <a:gd fmla="*/ 0 w 607022" name="connsiteX51"/>
                <a:gd fmla="*/ 220143 h 340719" name="connsiteY51"/>
                <a:gd fmla="*/ 550748 w 607022" name="connsiteX52"/>
                <a:gd fmla="*/ 31339 h 340719" name="connsiteY52"/>
                <a:gd fmla="*/ 529530 w 607022" name="connsiteX53"/>
                <a:gd fmla="*/ 52538 h 340719" name="connsiteY53"/>
                <a:gd fmla="*/ 550748 w 607022" name="connsiteX54"/>
                <a:gd fmla="*/ 72816 h 340719" name="connsiteY54"/>
                <a:gd fmla="*/ 571044 w 607022" name="connsiteX55"/>
                <a:gd fmla="*/ 52538 h 340719" name="connsiteY55"/>
                <a:gd fmla="*/ 550748 w 607022" name="connsiteX56"/>
                <a:gd fmla="*/ 31339 h 340719" name="connsiteY56"/>
                <a:gd fmla="*/ 470488 w 607022" name="connsiteX57"/>
                <a:gd fmla="*/ 31339 h 340719" name="connsiteY57"/>
                <a:gd fmla="*/ 450193 w 607022" name="connsiteX58"/>
                <a:gd fmla="*/ 52538 h 340719" name="connsiteY58"/>
                <a:gd fmla="*/ 470488 w 607022" name="connsiteX59"/>
                <a:gd fmla="*/ 72816 h 340719" name="connsiteY59"/>
                <a:gd fmla="*/ 491707 w 607022" name="connsiteX60"/>
                <a:gd fmla="*/ 52538 h 340719" name="connsiteY60"/>
                <a:gd fmla="*/ 470488 w 607022" name="connsiteX61"/>
                <a:gd fmla="*/ 31339 h 340719" name="connsiteY61"/>
                <a:gd fmla="*/ 393919 w 607022" name="connsiteX62"/>
                <a:gd fmla="*/ 31339 h 340719" name="connsiteY62"/>
                <a:gd fmla="*/ 373623 w 607022" name="connsiteX63"/>
                <a:gd fmla="*/ 52538 h 340719" name="connsiteY63"/>
                <a:gd fmla="*/ 393919 w 607022" name="connsiteX64"/>
                <a:gd fmla="*/ 72816 h 340719" name="connsiteY64"/>
                <a:gd fmla="*/ 415137 w 607022" name="connsiteX65"/>
                <a:gd fmla="*/ 52538 h 340719" name="connsiteY65"/>
                <a:gd fmla="*/ 393919 w 607022" name="connsiteX66"/>
                <a:gd fmla="*/ 31339 h 340719" name="connsiteY66"/>
                <a:gd fmla="*/ 217716 w 607022" name="connsiteX67"/>
                <a:gd fmla="*/ 31339 h 340719" name="connsiteY67"/>
                <a:gd fmla="*/ 196498 w 607022" name="connsiteX68"/>
                <a:gd fmla="*/ 51616 h 340719" name="connsiteY68"/>
                <a:gd fmla="*/ 217716 w 607022" name="connsiteX69"/>
                <a:gd fmla="*/ 72816 h 340719" name="connsiteY69"/>
                <a:gd fmla="*/ 238012 w 607022" name="connsiteX70"/>
                <a:gd fmla="*/ 51616 h 340719" name="connsiteY70"/>
                <a:gd fmla="*/ 217716 w 607022" name="connsiteX71"/>
                <a:gd fmla="*/ 31339 h 340719" name="connsiteY71"/>
                <a:gd fmla="*/ 138379 w 607022" name="connsiteX72"/>
                <a:gd fmla="*/ 31339 h 340719" name="connsiteY72"/>
                <a:gd fmla="*/ 117161 w 607022" name="connsiteX73"/>
                <a:gd fmla="*/ 52538 h 340719" name="connsiteY73"/>
                <a:gd fmla="*/ 138379 w 607022" name="connsiteX74"/>
                <a:gd fmla="*/ 72816 h 340719" name="connsiteY74"/>
                <a:gd fmla="*/ 158675 w 607022" name="connsiteX75"/>
                <a:gd fmla="*/ 52538 h 340719" name="connsiteY75"/>
                <a:gd fmla="*/ 138379 w 607022" name="connsiteX76"/>
                <a:gd fmla="*/ 31339 h 340719" name="connsiteY76"/>
                <a:gd fmla="*/ 60887 w 607022" name="connsiteX77"/>
                <a:gd fmla="*/ 31339 h 340719" name="connsiteY77"/>
                <a:gd fmla="*/ 40591 w 607022" name="connsiteX78"/>
                <a:gd fmla="*/ 52538 h 340719" name="connsiteY78"/>
                <a:gd fmla="*/ 60887 w 607022" name="connsiteX79"/>
                <a:gd fmla="*/ 72816 h 340719" name="connsiteY79"/>
                <a:gd fmla="*/ 82105 w 607022" name="connsiteX80"/>
                <a:gd fmla="*/ 52538 h 340719" name="connsiteY80"/>
                <a:gd fmla="*/ 60887 w 607022" name="connsiteX81"/>
                <a:gd fmla="*/ 31339 h 340719" name="connsiteY81"/>
                <a:gd fmla="*/ 0 w 607022" name="connsiteX82"/>
                <a:gd fmla="*/ 0 h 340719" name="connsiteY82"/>
                <a:gd fmla="*/ 273990 w 607022" name="connsiteX83"/>
                <a:gd fmla="*/ 0 h 340719" name="connsiteY83"/>
                <a:gd fmla="*/ 273990 w 607022" name="connsiteX84"/>
                <a:gd fmla="*/ 46086 h 340719" name="connsiteY84"/>
                <a:gd fmla="*/ 333032 w 607022" name="connsiteX85"/>
                <a:gd fmla="*/ 46086 h 340719" name="connsiteY85"/>
                <a:gd fmla="*/ 333032 w 607022" name="connsiteX86"/>
                <a:gd fmla="*/ 0 h 340719" name="connsiteY86"/>
                <a:gd fmla="*/ 607022 w 607022" name="connsiteX87"/>
                <a:gd fmla="*/ 0 h 340719" name="connsiteY87"/>
                <a:gd fmla="*/ 607022 w 607022" name="connsiteX88"/>
                <a:gd fmla="*/ 104154 h 340719" name="connsiteY88"/>
                <a:gd fmla="*/ 333032 w 607022" name="connsiteX89"/>
                <a:gd fmla="*/ 104154 h 340719" name="connsiteY89"/>
                <a:gd fmla="*/ 333032 w 607022" name="connsiteX90"/>
                <a:gd fmla="*/ 58068 h 340719" name="connsiteY90"/>
                <a:gd fmla="*/ 273990 w 607022" name="connsiteX91"/>
                <a:gd fmla="*/ 58068 h 340719" name="connsiteY91"/>
                <a:gd fmla="*/ 273990 w 607022" name="connsiteX92"/>
                <a:gd fmla="*/ 103233 h 340719" name="connsiteY92"/>
                <a:gd fmla="*/ 0 w 607022" name="connsiteX93"/>
                <a:gd fmla="*/ 103233 h 340719" name="connsiteY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b="b" l="l" r="r" t="t"/>
              <a:pathLst>
                <a:path h="340719" w="607022">
                  <a:moveTo>
                    <a:pt x="365320" y="259698"/>
                  </a:moveTo>
                  <a:lnTo>
                    <a:pt x="365320" y="318623"/>
                  </a:lnTo>
                  <a:lnTo>
                    <a:pt x="575656" y="318623"/>
                  </a:lnTo>
                  <a:lnTo>
                    <a:pt x="575656" y="259698"/>
                  </a:lnTo>
                  <a:close/>
                  <a:moveTo>
                    <a:pt x="32289" y="259698"/>
                  </a:moveTo>
                  <a:lnTo>
                    <a:pt x="32289" y="318623"/>
                  </a:lnTo>
                  <a:lnTo>
                    <a:pt x="242625" y="318623"/>
                  </a:lnTo>
                  <a:lnTo>
                    <a:pt x="242625" y="259698"/>
                  </a:lnTo>
                  <a:close/>
                  <a:moveTo>
                    <a:pt x="0" y="237601"/>
                  </a:moveTo>
                  <a:lnTo>
                    <a:pt x="273990" y="237601"/>
                  </a:lnTo>
                  <a:lnTo>
                    <a:pt x="273990" y="286398"/>
                  </a:lnTo>
                  <a:lnTo>
                    <a:pt x="333032" y="286398"/>
                  </a:lnTo>
                  <a:lnTo>
                    <a:pt x="333032" y="237601"/>
                  </a:lnTo>
                  <a:lnTo>
                    <a:pt x="607022" y="237601"/>
                  </a:lnTo>
                  <a:lnTo>
                    <a:pt x="607022" y="340719"/>
                  </a:lnTo>
                  <a:lnTo>
                    <a:pt x="333032" y="340719"/>
                  </a:lnTo>
                  <a:lnTo>
                    <a:pt x="333032" y="299288"/>
                  </a:lnTo>
                  <a:lnTo>
                    <a:pt x="273990" y="299288"/>
                  </a:lnTo>
                  <a:lnTo>
                    <a:pt x="273990" y="340719"/>
                  </a:lnTo>
                  <a:lnTo>
                    <a:pt x="0" y="340719"/>
                  </a:lnTo>
                  <a:close/>
                  <a:moveTo>
                    <a:pt x="470488" y="148329"/>
                  </a:moveTo>
                  <a:cubicBezTo>
                    <a:pt x="459418" y="148329"/>
                    <a:pt x="450193" y="157536"/>
                    <a:pt x="450193" y="168584"/>
                  </a:cubicBezTo>
                  <a:cubicBezTo>
                    <a:pt x="450193" y="180553"/>
                    <a:pt x="459418" y="189760"/>
                    <a:pt x="470488" y="189760"/>
                  </a:cubicBezTo>
                  <a:cubicBezTo>
                    <a:pt x="482481" y="189760"/>
                    <a:pt x="491707" y="180553"/>
                    <a:pt x="491707" y="168584"/>
                  </a:cubicBezTo>
                  <a:cubicBezTo>
                    <a:pt x="491707" y="157536"/>
                    <a:pt x="482481" y="148329"/>
                    <a:pt x="470488" y="148329"/>
                  </a:cubicBezTo>
                  <a:close/>
                  <a:moveTo>
                    <a:pt x="393919" y="148329"/>
                  </a:moveTo>
                  <a:cubicBezTo>
                    <a:pt x="382848" y="148329"/>
                    <a:pt x="373623" y="157536"/>
                    <a:pt x="373623" y="168584"/>
                  </a:cubicBezTo>
                  <a:cubicBezTo>
                    <a:pt x="373623" y="180553"/>
                    <a:pt x="382848" y="189760"/>
                    <a:pt x="393919" y="189760"/>
                  </a:cubicBezTo>
                  <a:cubicBezTo>
                    <a:pt x="405912" y="189760"/>
                    <a:pt x="415137" y="180553"/>
                    <a:pt x="415137" y="168584"/>
                  </a:cubicBezTo>
                  <a:cubicBezTo>
                    <a:pt x="415137" y="157536"/>
                    <a:pt x="405912" y="148329"/>
                    <a:pt x="393919" y="148329"/>
                  </a:cubicBezTo>
                  <a:close/>
                  <a:moveTo>
                    <a:pt x="138379" y="148329"/>
                  </a:moveTo>
                  <a:cubicBezTo>
                    <a:pt x="126386" y="148329"/>
                    <a:pt x="117161" y="157536"/>
                    <a:pt x="117161" y="168584"/>
                  </a:cubicBezTo>
                  <a:cubicBezTo>
                    <a:pt x="117161" y="180553"/>
                    <a:pt x="126386" y="189760"/>
                    <a:pt x="138379" y="189760"/>
                  </a:cubicBezTo>
                  <a:cubicBezTo>
                    <a:pt x="149449" y="189760"/>
                    <a:pt x="158675" y="180553"/>
                    <a:pt x="158675" y="168584"/>
                  </a:cubicBezTo>
                  <a:cubicBezTo>
                    <a:pt x="158675" y="157536"/>
                    <a:pt x="149449" y="148329"/>
                    <a:pt x="138379" y="148329"/>
                  </a:cubicBezTo>
                  <a:close/>
                  <a:moveTo>
                    <a:pt x="60887" y="148329"/>
                  </a:moveTo>
                  <a:cubicBezTo>
                    <a:pt x="49817" y="148329"/>
                    <a:pt x="40591" y="157536"/>
                    <a:pt x="40591" y="168584"/>
                  </a:cubicBezTo>
                  <a:cubicBezTo>
                    <a:pt x="40591" y="180553"/>
                    <a:pt x="49817" y="189760"/>
                    <a:pt x="60887" y="189760"/>
                  </a:cubicBezTo>
                  <a:cubicBezTo>
                    <a:pt x="72880" y="189760"/>
                    <a:pt x="82105" y="180553"/>
                    <a:pt x="82105" y="168584"/>
                  </a:cubicBezTo>
                  <a:cubicBezTo>
                    <a:pt x="82105" y="157536"/>
                    <a:pt x="72880" y="148329"/>
                    <a:pt x="60887" y="148329"/>
                  </a:cubicBezTo>
                  <a:close/>
                  <a:moveTo>
                    <a:pt x="0" y="117025"/>
                  </a:moveTo>
                  <a:lnTo>
                    <a:pt x="273990" y="117025"/>
                  </a:lnTo>
                  <a:lnTo>
                    <a:pt x="273990" y="162139"/>
                  </a:lnTo>
                  <a:lnTo>
                    <a:pt x="333032" y="162139"/>
                  </a:lnTo>
                  <a:lnTo>
                    <a:pt x="333032" y="117025"/>
                  </a:lnTo>
                  <a:lnTo>
                    <a:pt x="607022" y="117025"/>
                  </a:lnTo>
                  <a:lnTo>
                    <a:pt x="607022" y="220143"/>
                  </a:lnTo>
                  <a:lnTo>
                    <a:pt x="333032" y="220143"/>
                  </a:lnTo>
                  <a:lnTo>
                    <a:pt x="333032" y="175029"/>
                  </a:lnTo>
                  <a:lnTo>
                    <a:pt x="273990" y="175029"/>
                  </a:lnTo>
                  <a:lnTo>
                    <a:pt x="273990" y="220143"/>
                  </a:lnTo>
                  <a:lnTo>
                    <a:pt x="0" y="220143"/>
                  </a:lnTo>
                  <a:close/>
                  <a:moveTo>
                    <a:pt x="550748" y="31339"/>
                  </a:moveTo>
                  <a:cubicBezTo>
                    <a:pt x="538755" y="31339"/>
                    <a:pt x="529530" y="40556"/>
                    <a:pt x="529530" y="52538"/>
                  </a:cubicBezTo>
                  <a:cubicBezTo>
                    <a:pt x="529530" y="63599"/>
                    <a:pt x="538755" y="72816"/>
                    <a:pt x="550748" y="72816"/>
                  </a:cubicBezTo>
                  <a:cubicBezTo>
                    <a:pt x="561818" y="72816"/>
                    <a:pt x="571044" y="63599"/>
                    <a:pt x="571044" y="52538"/>
                  </a:cubicBezTo>
                  <a:cubicBezTo>
                    <a:pt x="571044" y="40556"/>
                    <a:pt x="561818" y="31339"/>
                    <a:pt x="550748" y="31339"/>
                  </a:cubicBezTo>
                  <a:close/>
                  <a:moveTo>
                    <a:pt x="470488" y="31339"/>
                  </a:moveTo>
                  <a:cubicBezTo>
                    <a:pt x="459418" y="31339"/>
                    <a:pt x="450193" y="40556"/>
                    <a:pt x="450193" y="52538"/>
                  </a:cubicBezTo>
                  <a:cubicBezTo>
                    <a:pt x="450193" y="63599"/>
                    <a:pt x="459418" y="72816"/>
                    <a:pt x="470488" y="72816"/>
                  </a:cubicBezTo>
                  <a:cubicBezTo>
                    <a:pt x="482481" y="72816"/>
                    <a:pt x="491707" y="63599"/>
                    <a:pt x="491707" y="52538"/>
                  </a:cubicBezTo>
                  <a:cubicBezTo>
                    <a:pt x="491707" y="40556"/>
                    <a:pt x="482481" y="31339"/>
                    <a:pt x="470488" y="31339"/>
                  </a:cubicBezTo>
                  <a:close/>
                  <a:moveTo>
                    <a:pt x="393919" y="31339"/>
                  </a:moveTo>
                  <a:cubicBezTo>
                    <a:pt x="382848" y="31339"/>
                    <a:pt x="373623" y="40556"/>
                    <a:pt x="373623" y="52538"/>
                  </a:cubicBezTo>
                  <a:cubicBezTo>
                    <a:pt x="373623" y="63599"/>
                    <a:pt x="382848" y="72816"/>
                    <a:pt x="393919" y="72816"/>
                  </a:cubicBezTo>
                  <a:cubicBezTo>
                    <a:pt x="405912" y="72816"/>
                    <a:pt x="415137" y="63599"/>
                    <a:pt x="415137" y="52538"/>
                  </a:cubicBezTo>
                  <a:cubicBezTo>
                    <a:pt x="415137" y="40556"/>
                    <a:pt x="405912" y="31339"/>
                    <a:pt x="393919" y="31339"/>
                  </a:cubicBezTo>
                  <a:close/>
                  <a:moveTo>
                    <a:pt x="217716" y="31339"/>
                  </a:moveTo>
                  <a:cubicBezTo>
                    <a:pt x="205724" y="31339"/>
                    <a:pt x="196498" y="40556"/>
                    <a:pt x="196498" y="51616"/>
                  </a:cubicBezTo>
                  <a:cubicBezTo>
                    <a:pt x="196498" y="63599"/>
                    <a:pt x="205724" y="72816"/>
                    <a:pt x="217716" y="72816"/>
                  </a:cubicBezTo>
                  <a:cubicBezTo>
                    <a:pt x="228787" y="72816"/>
                    <a:pt x="238012" y="63599"/>
                    <a:pt x="238012" y="51616"/>
                  </a:cubicBezTo>
                  <a:cubicBezTo>
                    <a:pt x="238012" y="40556"/>
                    <a:pt x="228787" y="31339"/>
                    <a:pt x="217716" y="31339"/>
                  </a:cubicBezTo>
                  <a:close/>
                  <a:moveTo>
                    <a:pt x="138379" y="31339"/>
                  </a:moveTo>
                  <a:cubicBezTo>
                    <a:pt x="126386" y="31339"/>
                    <a:pt x="117161" y="40556"/>
                    <a:pt x="117161" y="52538"/>
                  </a:cubicBezTo>
                  <a:cubicBezTo>
                    <a:pt x="117161" y="63599"/>
                    <a:pt x="126386" y="72816"/>
                    <a:pt x="138379" y="72816"/>
                  </a:cubicBezTo>
                  <a:cubicBezTo>
                    <a:pt x="149449" y="72816"/>
                    <a:pt x="158675" y="63599"/>
                    <a:pt x="158675" y="52538"/>
                  </a:cubicBezTo>
                  <a:cubicBezTo>
                    <a:pt x="158675" y="40556"/>
                    <a:pt x="149449" y="31339"/>
                    <a:pt x="138379" y="31339"/>
                  </a:cubicBezTo>
                  <a:close/>
                  <a:moveTo>
                    <a:pt x="60887" y="31339"/>
                  </a:moveTo>
                  <a:cubicBezTo>
                    <a:pt x="49817" y="31339"/>
                    <a:pt x="40591" y="40556"/>
                    <a:pt x="40591" y="52538"/>
                  </a:cubicBezTo>
                  <a:cubicBezTo>
                    <a:pt x="40591" y="63599"/>
                    <a:pt x="49817" y="72816"/>
                    <a:pt x="60887" y="72816"/>
                  </a:cubicBezTo>
                  <a:cubicBezTo>
                    <a:pt x="72880" y="72816"/>
                    <a:pt x="82105" y="63599"/>
                    <a:pt x="82105" y="52538"/>
                  </a:cubicBezTo>
                  <a:cubicBezTo>
                    <a:pt x="82105" y="40556"/>
                    <a:pt x="72880" y="31339"/>
                    <a:pt x="60887" y="31339"/>
                  </a:cubicBezTo>
                  <a:close/>
                  <a:moveTo>
                    <a:pt x="0" y="0"/>
                  </a:moveTo>
                  <a:lnTo>
                    <a:pt x="273990" y="0"/>
                  </a:lnTo>
                  <a:lnTo>
                    <a:pt x="273990" y="46086"/>
                  </a:lnTo>
                  <a:lnTo>
                    <a:pt x="333032" y="46086"/>
                  </a:lnTo>
                  <a:lnTo>
                    <a:pt x="333032" y="0"/>
                  </a:lnTo>
                  <a:lnTo>
                    <a:pt x="607022" y="0"/>
                  </a:lnTo>
                  <a:lnTo>
                    <a:pt x="607022" y="104154"/>
                  </a:lnTo>
                  <a:lnTo>
                    <a:pt x="333032" y="104154"/>
                  </a:lnTo>
                  <a:lnTo>
                    <a:pt x="333032" y="58068"/>
                  </a:lnTo>
                  <a:lnTo>
                    <a:pt x="273990" y="58068"/>
                  </a:lnTo>
                  <a:lnTo>
                    <a:pt x="273990" y="103233"/>
                  </a:lnTo>
                  <a:lnTo>
                    <a:pt x="0" y="103233"/>
                  </a:lnTo>
                  <a:close/>
                </a:path>
              </a:pathLst>
            </a:custGeom>
            <a:solidFill>
              <a:schemeClr val="bg1"/>
            </a:solidFill>
            <a:ln>
              <a:noFill/>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12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30" name="iSļîḋé">
              <a:extLst>
                <a:ext uri="{FF2B5EF4-FFF2-40B4-BE49-F238E27FC236}">
                  <a16:creationId xmlns:a16="http://schemas.microsoft.com/office/drawing/2014/main" id="{B7793D67-965D-48EC-88CA-E00E0EAC6D2D}"/>
                </a:ext>
              </a:extLst>
            </p:cNvPr>
            <p:cNvSpPr/>
            <p:nvPr/>
          </p:nvSpPr>
          <p:spPr bwMode="auto">
            <a:xfrm>
              <a:off x="9703594" y="3526409"/>
              <a:ext cx="419820" cy="373201"/>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516892" w="581459">
                  <a:moveTo>
                    <a:pt x="397777" y="282615"/>
                  </a:moveTo>
                  <a:lnTo>
                    <a:pt x="581459" y="282615"/>
                  </a:lnTo>
                  <a:lnTo>
                    <a:pt x="581459" y="482675"/>
                  </a:lnTo>
                  <a:cubicBezTo>
                    <a:pt x="581459" y="501517"/>
                    <a:pt x="566152" y="516892"/>
                    <a:pt x="547197" y="516892"/>
                  </a:cubicBezTo>
                  <a:lnTo>
                    <a:pt x="432039" y="516892"/>
                  </a:lnTo>
                  <a:cubicBezTo>
                    <a:pt x="413173" y="516892"/>
                    <a:pt x="397777" y="501606"/>
                    <a:pt x="397777" y="482675"/>
                  </a:cubicBezTo>
                  <a:close/>
                  <a:moveTo>
                    <a:pt x="24212" y="12067"/>
                  </a:moveTo>
                  <a:lnTo>
                    <a:pt x="313778" y="12067"/>
                  </a:lnTo>
                  <a:cubicBezTo>
                    <a:pt x="327219" y="12067"/>
                    <a:pt x="337990" y="22998"/>
                    <a:pt x="338079" y="36241"/>
                  </a:cubicBezTo>
                  <a:lnTo>
                    <a:pt x="338079" y="301977"/>
                  </a:lnTo>
                  <a:cubicBezTo>
                    <a:pt x="338079" y="315308"/>
                    <a:pt x="327308" y="326151"/>
                    <a:pt x="313867" y="326151"/>
                  </a:cubicBezTo>
                  <a:lnTo>
                    <a:pt x="193341" y="326151"/>
                  </a:lnTo>
                  <a:lnTo>
                    <a:pt x="193341" y="360367"/>
                  </a:lnTo>
                  <a:lnTo>
                    <a:pt x="212924" y="360367"/>
                  </a:lnTo>
                  <a:cubicBezTo>
                    <a:pt x="226276" y="360367"/>
                    <a:pt x="237136" y="371121"/>
                    <a:pt x="237136" y="384541"/>
                  </a:cubicBezTo>
                  <a:cubicBezTo>
                    <a:pt x="237136" y="397961"/>
                    <a:pt x="226276" y="408715"/>
                    <a:pt x="212924" y="408715"/>
                  </a:cubicBezTo>
                  <a:lnTo>
                    <a:pt x="125155" y="408715"/>
                  </a:lnTo>
                  <a:cubicBezTo>
                    <a:pt x="111803" y="408715"/>
                    <a:pt x="100943" y="397961"/>
                    <a:pt x="100943" y="384541"/>
                  </a:cubicBezTo>
                  <a:cubicBezTo>
                    <a:pt x="100943" y="371121"/>
                    <a:pt x="111803" y="360367"/>
                    <a:pt x="125155" y="360367"/>
                  </a:cubicBezTo>
                  <a:lnTo>
                    <a:pt x="144738" y="360367"/>
                  </a:lnTo>
                  <a:lnTo>
                    <a:pt x="144738" y="326151"/>
                  </a:lnTo>
                  <a:lnTo>
                    <a:pt x="24212" y="326151"/>
                  </a:lnTo>
                  <a:cubicBezTo>
                    <a:pt x="10771" y="326151"/>
                    <a:pt x="0" y="315308"/>
                    <a:pt x="0" y="301977"/>
                  </a:cubicBezTo>
                  <a:lnTo>
                    <a:pt x="0" y="36241"/>
                  </a:lnTo>
                  <a:cubicBezTo>
                    <a:pt x="0" y="22998"/>
                    <a:pt x="10771" y="12067"/>
                    <a:pt x="24212" y="12067"/>
                  </a:cubicBezTo>
                  <a:close/>
                  <a:moveTo>
                    <a:pt x="432039" y="0"/>
                  </a:moveTo>
                  <a:lnTo>
                    <a:pt x="547197" y="0"/>
                  </a:lnTo>
                  <a:cubicBezTo>
                    <a:pt x="566063" y="0"/>
                    <a:pt x="581459" y="15286"/>
                    <a:pt x="581459" y="34306"/>
                  </a:cubicBezTo>
                  <a:lnTo>
                    <a:pt x="581459" y="234277"/>
                  </a:lnTo>
                  <a:lnTo>
                    <a:pt x="397777" y="234277"/>
                  </a:lnTo>
                  <a:lnTo>
                    <a:pt x="397777" y="34306"/>
                  </a:lnTo>
                  <a:cubicBezTo>
                    <a:pt x="397777" y="15464"/>
                    <a:pt x="413084" y="0"/>
                    <a:pt x="432039" y="0"/>
                  </a:cubicBezTo>
                  <a:close/>
                </a:path>
              </a:pathLst>
            </a:custGeom>
            <a:solidFill>
              <a:schemeClr val="bg1"/>
            </a:solidFill>
            <a:ln>
              <a:noFill/>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2000">
                <a:solidFill>
                  <a:schemeClr val="tx1">
                    <a:lumMod val="75000"/>
                    <a:lumOff val="25000"/>
                  </a:schemeClr>
                </a:solidFill>
                <a:latin charset="-122" panose="020b0503020204020204" pitchFamily="34" typeface="微软雅黑"/>
                <a:ea charset="-122" panose="020b0503020204020204" pitchFamily="34" typeface="微软雅黑"/>
              </a:endParaRPr>
            </a:p>
          </p:txBody>
        </p:sp>
      </p:grpSp>
      <p:cxnSp>
        <p:nvCxnSpPr>
          <p:cNvPr id="19" name="直接连接符 18">
            <a:extLst>
              <a:ext uri="{FF2B5EF4-FFF2-40B4-BE49-F238E27FC236}">
                <a16:creationId xmlns:a16="http://schemas.microsoft.com/office/drawing/2014/main" id="{9F4519AA-F487-421E-85F9-13EE1A3D3BF8}"/>
              </a:ext>
            </a:extLst>
          </p:cNvPr>
          <p:cNvCxnSpPr/>
          <p:nvPr/>
        </p:nvCxnSpPr>
        <p:spPr>
          <a:xfrm>
            <a:off x="669925" y="3570564"/>
            <a:ext cx="329558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20" name="îšlïďe">
            <a:extLst>
              <a:ext uri="{FF2B5EF4-FFF2-40B4-BE49-F238E27FC236}">
                <a16:creationId xmlns:a16="http://schemas.microsoft.com/office/drawing/2014/main" id="{81F4E3FD-A22F-4C4B-847B-686FAF5150B9}"/>
              </a:ext>
            </a:extLst>
          </p:cNvPr>
          <p:cNvGrpSpPr/>
          <p:nvPr/>
        </p:nvGrpSpPr>
        <p:grpSpPr>
          <a:xfrm>
            <a:off x="1041084" y="1772815"/>
            <a:ext cx="2553265" cy="1322488"/>
            <a:chOff x="403381" y="1429926"/>
            <a:chExt cx="5692603" cy="1322488"/>
          </a:xfrm>
        </p:grpSpPr>
        <p:sp>
          <p:nvSpPr>
            <p:cNvPr id="24" name="ïSḷîḍé">
              <a:extLst>
                <a:ext uri="{FF2B5EF4-FFF2-40B4-BE49-F238E27FC236}">
                  <a16:creationId xmlns:a16="http://schemas.microsoft.com/office/drawing/2014/main" id="{E1940FAE-7166-42E7-989E-EDD4FC3C6D56}"/>
                </a:ext>
              </a:extLst>
            </p:cNvPr>
            <p:cNvSpPr/>
            <p:nvPr/>
          </p:nvSpPr>
          <p:spPr bwMode="auto">
            <a:xfrm>
              <a:off x="403381" y="1892997"/>
              <a:ext cx="5692603" cy="859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25" name="îšļídê">
              <a:extLst>
                <a:ext uri="{FF2B5EF4-FFF2-40B4-BE49-F238E27FC236}">
                  <a16:creationId xmlns:a16="http://schemas.microsoft.com/office/drawing/2014/main" id="{CB4FD056-76CD-44A0-A6CC-EC7CCB148BB0}"/>
                </a:ext>
              </a:extLst>
            </p:cNvPr>
            <p:cNvSpPr txBox="1"/>
            <p:nvPr/>
          </p:nvSpPr>
          <p:spPr bwMode="auto">
            <a:xfrm>
              <a:off x="403381" y="1429926"/>
              <a:ext cx="5692603" cy="441806"/>
            </a:xfrm>
            <a:prstGeom prst="rect">
              <a:avLst/>
            </a:prstGeom>
            <a:no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0"/>
                </a:spcBef>
              </a:pP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grpSp>
        <p:nvGrpSpPr>
          <p:cNvPr id="21" name="îş1iḍé">
            <a:extLst>
              <a:ext uri="{FF2B5EF4-FFF2-40B4-BE49-F238E27FC236}">
                <a16:creationId xmlns:a16="http://schemas.microsoft.com/office/drawing/2014/main" id="{1DB65A39-4F3D-4EB8-ADBB-B3F9ECB7DE4E}"/>
              </a:ext>
            </a:extLst>
          </p:cNvPr>
          <p:cNvGrpSpPr/>
          <p:nvPr/>
        </p:nvGrpSpPr>
        <p:grpSpPr>
          <a:xfrm>
            <a:off x="1041084" y="4067091"/>
            <a:ext cx="2553265" cy="1322488"/>
            <a:chOff x="403381" y="1429926"/>
            <a:chExt cx="5692603" cy="1322488"/>
          </a:xfrm>
        </p:grpSpPr>
        <p:sp>
          <p:nvSpPr>
            <p:cNvPr id="22" name="ís1îḑé">
              <a:extLst>
                <a:ext uri="{FF2B5EF4-FFF2-40B4-BE49-F238E27FC236}">
                  <a16:creationId xmlns:a16="http://schemas.microsoft.com/office/drawing/2014/main" id="{05A6DDF8-AEBA-4A15-AC0A-756EDCC2889F}"/>
                </a:ext>
              </a:extLst>
            </p:cNvPr>
            <p:cNvSpPr/>
            <p:nvPr/>
          </p:nvSpPr>
          <p:spPr bwMode="auto">
            <a:xfrm>
              <a:off x="403381" y="1892997"/>
              <a:ext cx="5692603" cy="859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23" name="iṩlíḓê">
              <a:extLst>
                <a:ext uri="{FF2B5EF4-FFF2-40B4-BE49-F238E27FC236}">
                  <a16:creationId xmlns:a16="http://schemas.microsoft.com/office/drawing/2014/main" id="{C977F022-58CA-4B43-AC36-A6DC43BB0032}"/>
                </a:ext>
              </a:extLst>
            </p:cNvPr>
            <p:cNvSpPr txBox="1"/>
            <p:nvPr/>
          </p:nvSpPr>
          <p:spPr bwMode="auto">
            <a:xfrm>
              <a:off x="403381" y="1429926"/>
              <a:ext cx="5692603" cy="441806"/>
            </a:xfrm>
            <a:prstGeom prst="rect">
              <a:avLst/>
            </a:prstGeom>
            <a:no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0"/>
                </a:spcBef>
              </a:pP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cxnSp>
        <p:nvCxnSpPr>
          <p:cNvPr id="11" name="直接连接符 10">
            <a:extLst>
              <a:ext uri="{FF2B5EF4-FFF2-40B4-BE49-F238E27FC236}">
                <a16:creationId xmlns:a16="http://schemas.microsoft.com/office/drawing/2014/main" id="{3B082B35-91B5-47EC-B15A-F96776821125}"/>
              </a:ext>
            </a:extLst>
          </p:cNvPr>
          <p:cNvCxnSpPr/>
          <p:nvPr/>
        </p:nvCxnSpPr>
        <p:spPr>
          <a:xfrm>
            <a:off x="8224903" y="3570564"/>
            <a:ext cx="329558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işľíḑê">
            <a:extLst>
              <a:ext uri="{FF2B5EF4-FFF2-40B4-BE49-F238E27FC236}">
                <a16:creationId xmlns:a16="http://schemas.microsoft.com/office/drawing/2014/main" id="{8638F11B-30F0-4320-8B19-B226C1AEE285}"/>
              </a:ext>
            </a:extLst>
          </p:cNvPr>
          <p:cNvGrpSpPr/>
          <p:nvPr/>
        </p:nvGrpSpPr>
        <p:grpSpPr>
          <a:xfrm>
            <a:off x="8596062" y="1772815"/>
            <a:ext cx="2553265" cy="1322488"/>
            <a:chOff x="403381" y="1429926"/>
            <a:chExt cx="5692603" cy="1322488"/>
          </a:xfrm>
        </p:grpSpPr>
        <p:sp>
          <p:nvSpPr>
            <p:cNvPr id="17" name="íṥḻîḍe">
              <a:extLst>
                <a:ext uri="{FF2B5EF4-FFF2-40B4-BE49-F238E27FC236}">
                  <a16:creationId xmlns:a16="http://schemas.microsoft.com/office/drawing/2014/main" id="{E538DF61-4811-42A0-8155-930C462ED771}"/>
                </a:ext>
              </a:extLst>
            </p:cNvPr>
            <p:cNvSpPr/>
            <p:nvPr/>
          </p:nvSpPr>
          <p:spPr bwMode="auto">
            <a:xfrm>
              <a:off x="403381" y="1892997"/>
              <a:ext cx="5692603" cy="859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18" name="ïślíďe">
              <a:extLst>
                <a:ext uri="{FF2B5EF4-FFF2-40B4-BE49-F238E27FC236}">
                  <a16:creationId xmlns:a16="http://schemas.microsoft.com/office/drawing/2014/main" id="{CBE5A02B-EA57-4154-B51A-1FE3D986C610}"/>
                </a:ext>
              </a:extLst>
            </p:cNvPr>
            <p:cNvSpPr txBox="1"/>
            <p:nvPr/>
          </p:nvSpPr>
          <p:spPr bwMode="auto">
            <a:xfrm>
              <a:off x="403381" y="1429926"/>
              <a:ext cx="5692603" cy="441806"/>
            </a:xfrm>
            <a:prstGeom prst="rect">
              <a:avLst/>
            </a:prstGeom>
            <a:no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0"/>
                </a:spcBef>
              </a:pP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grpSp>
        <p:nvGrpSpPr>
          <p:cNvPr id="13" name="îsḷíďè">
            <a:extLst>
              <a:ext uri="{FF2B5EF4-FFF2-40B4-BE49-F238E27FC236}">
                <a16:creationId xmlns:a16="http://schemas.microsoft.com/office/drawing/2014/main" id="{A139BD61-70B6-48C1-AEDB-28EC3A59D54F}"/>
              </a:ext>
            </a:extLst>
          </p:cNvPr>
          <p:cNvGrpSpPr/>
          <p:nvPr/>
        </p:nvGrpSpPr>
        <p:grpSpPr>
          <a:xfrm>
            <a:off x="8596062" y="4067091"/>
            <a:ext cx="2553265" cy="1322488"/>
            <a:chOff x="403381" y="1429926"/>
            <a:chExt cx="5692603" cy="1322488"/>
          </a:xfrm>
        </p:grpSpPr>
        <p:sp>
          <p:nvSpPr>
            <p:cNvPr id="15" name="ïṩ1iḋe">
              <a:extLst>
                <a:ext uri="{FF2B5EF4-FFF2-40B4-BE49-F238E27FC236}">
                  <a16:creationId xmlns:a16="http://schemas.microsoft.com/office/drawing/2014/main" id="{8A07EB54-3A70-44E4-B251-0346141AB6E3}"/>
                </a:ext>
              </a:extLst>
            </p:cNvPr>
            <p:cNvSpPr/>
            <p:nvPr/>
          </p:nvSpPr>
          <p:spPr bwMode="auto">
            <a:xfrm>
              <a:off x="403381" y="1892997"/>
              <a:ext cx="5692603" cy="859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200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输入你需要的文本内容输入你需要的文本内容</a:t>
              </a:r>
            </a:p>
          </p:txBody>
        </p:sp>
        <p:sp>
          <p:nvSpPr>
            <p:cNvPr id="16" name="ï$ḷídè">
              <a:extLst>
                <a:ext uri="{FF2B5EF4-FFF2-40B4-BE49-F238E27FC236}">
                  <a16:creationId xmlns:a16="http://schemas.microsoft.com/office/drawing/2014/main" id="{5AE8C831-9F43-4D69-8688-0008A917FCDF}"/>
                </a:ext>
              </a:extLst>
            </p:cNvPr>
            <p:cNvSpPr txBox="1"/>
            <p:nvPr/>
          </p:nvSpPr>
          <p:spPr bwMode="auto">
            <a:xfrm>
              <a:off x="403381" y="1429926"/>
              <a:ext cx="5692603" cy="441806"/>
            </a:xfrm>
            <a:prstGeom prst="rect">
              <a:avLst/>
            </a:prstGeom>
            <a:no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spcBef>
                  <a:spcPct val="0"/>
                </a:spcBef>
              </a:pP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grpSp>
      <p:cxnSp>
        <p:nvCxnSpPr>
          <p:cNvPr id="14" name="直接连接符 13">
            <a:extLst>
              <a:ext uri="{FF2B5EF4-FFF2-40B4-BE49-F238E27FC236}">
                <a16:creationId xmlns:a16="http://schemas.microsoft.com/office/drawing/2014/main" id="{05B17628-10D3-4512-A22C-EA3F3A73E292}"/>
              </a:ext>
            </a:extLst>
          </p:cNvPr>
          <p:cNvCxnSpPr>
            <a:endCxn id="35" idx="0"/>
          </p:cNvCxnSpPr>
          <p:nvPr/>
        </p:nvCxnSpPr>
        <p:spPr>
          <a:xfrm flipH="1">
            <a:off x="6096002" y="2730402"/>
            <a:ext cx="0" cy="1628534"/>
          </a:xfrm>
          <a:prstGeom prst="line">
            <a:avLst/>
          </a:prstGeom>
          <a:ln cap="rnd" w="3175">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04260113"/>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9"/>
                                        </p:tgtEl>
                                        <p:attrNameLst>
                                          <p:attrName>style.visibility</p:attrName>
                                        </p:attrNameLst>
                                      </p:cBhvr>
                                      <p:to>
                                        <p:strVal val="visible"/>
                                      </p:to>
                                    </p:set>
                                    <p:animEffect filter="wipe(down)" transition="in">
                                      <p:cBhvr>
                                        <p:cTn dur="500" id="12"/>
                                        <p:tgtEl>
                                          <p:spTgt spid="9"/>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10"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500" id="17"/>
                                        <p:tgtEl>
                                          <p:spTgt spid="20"/>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10" presetSubtype="0">
                                  <p:stCondLst>
                                    <p:cond delay="0"/>
                                  </p:stCondLst>
                                  <p:childTnLst>
                                    <p:set>
                                      <p:cBhvr>
                                        <p:cTn dur="1" fill="hold" id="21">
                                          <p:stCondLst>
                                            <p:cond delay="0"/>
                                          </p:stCondLst>
                                        </p:cTn>
                                        <p:tgtEl>
                                          <p:spTgt spid="12"/>
                                        </p:tgtEl>
                                        <p:attrNameLst>
                                          <p:attrName>style.visibility</p:attrName>
                                        </p:attrNameLst>
                                      </p:cBhvr>
                                      <p:to>
                                        <p:strVal val="visible"/>
                                      </p:to>
                                    </p:set>
                                    <p:animEffect filter="fade" transition="in">
                                      <p:cBhvr>
                                        <p:cTn dur="500" id="22"/>
                                        <p:tgtEl>
                                          <p:spTgt spid="12"/>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10" presetSubtype="0">
                                  <p:stCondLst>
                                    <p:cond delay="0"/>
                                  </p:stCondLst>
                                  <p:childTnLst>
                                    <p:set>
                                      <p:cBhvr>
                                        <p:cTn dur="1" fill="hold" id="26">
                                          <p:stCondLst>
                                            <p:cond delay="0"/>
                                          </p:stCondLst>
                                        </p:cTn>
                                        <p:tgtEl>
                                          <p:spTgt spid="19"/>
                                        </p:tgtEl>
                                        <p:attrNameLst>
                                          <p:attrName>style.visibility</p:attrName>
                                        </p:attrNameLst>
                                      </p:cBhvr>
                                      <p:to>
                                        <p:strVal val="visible"/>
                                      </p:to>
                                    </p:set>
                                    <p:animEffect filter="fade" transition="in">
                                      <p:cBhvr>
                                        <p:cTn dur="500" id="27"/>
                                        <p:tgtEl>
                                          <p:spTgt spid="19"/>
                                        </p:tgtEl>
                                      </p:cBhvr>
                                    </p:animEffect>
                                  </p:childTnLst>
                                </p:cTn>
                              </p:par>
                              <p:par>
                                <p:cTn fill="hold" id="28" nodeType="withEffect" presetClass="entr" presetID="10"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500" id="30"/>
                                        <p:tgtEl>
                                          <p:spTgt spid="11"/>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10" presetSubtype="0">
                                  <p:stCondLst>
                                    <p:cond delay="0"/>
                                  </p:stCondLst>
                                  <p:childTnLst>
                                    <p:set>
                                      <p:cBhvr>
                                        <p:cTn dur="1" fill="hold" id="34">
                                          <p:stCondLst>
                                            <p:cond delay="0"/>
                                          </p:stCondLst>
                                        </p:cTn>
                                        <p:tgtEl>
                                          <p:spTgt spid="21"/>
                                        </p:tgtEl>
                                        <p:attrNameLst>
                                          <p:attrName>style.visibility</p:attrName>
                                        </p:attrNameLst>
                                      </p:cBhvr>
                                      <p:to>
                                        <p:strVal val="visible"/>
                                      </p:to>
                                    </p:set>
                                    <p:animEffect filter="fade" transition="in">
                                      <p:cBhvr>
                                        <p:cTn dur="500" id="35"/>
                                        <p:tgtEl>
                                          <p:spTgt spid="21"/>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10" presetSubtype="0">
                                  <p:stCondLst>
                                    <p:cond delay="0"/>
                                  </p:stCondLst>
                                  <p:childTnLst>
                                    <p:set>
                                      <p:cBhvr>
                                        <p:cTn dur="1" fill="hold" id="39">
                                          <p:stCondLst>
                                            <p:cond delay="0"/>
                                          </p:stCondLst>
                                        </p:cTn>
                                        <p:tgtEl>
                                          <p:spTgt spid="13"/>
                                        </p:tgtEl>
                                        <p:attrNameLst>
                                          <p:attrName>style.visibility</p:attrName>
                                        </p:attrNameLst>
                                      </p:cBhvr>
                                      <p:to>
                                        <p:strVal val="visible"/>
                                      </p:to>
                                    </p:set>
                                    <p:animEffect filter="fade" transition="in">
                                      <p:cBhvr>
                                        <p:cTn dur="500" id="4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菱形 2">
            <a:extLst>
              <a:ext uri="{FF2B5EF4-FFF2-40B4-BE49-F238E27FC236}">
                <a16:creationId xmlns:a16="http://schemas.microsoft.com/office/drawing/2014/main" id="{B1A9722B-C776-4E8B-8DB1-1A3E50F6BB49}"/>
              </a:ext>
            </a:extLst>
          </p:cNvPr>
          <p:cNvSpPr/>
          <p:nvPr/>
        </p:nvSpPr>
        <p:spPr>
          <a:xfrm>
            <a:off x="7981950" y="-1359046"/>
            <a:ext cx="2762250" cy="2762250"/>
          </a:xfrm>
          <a:prstGeom prst="diamond">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菱形 4">
            <a:extLst>
              <a:ext uri="{FF2B5EF4-FFF2-40B4-BE49-F238E27FC236}">
                <a16:creationId xmlns:a16="http://schemas.microsoft.com/office/drawing/2014/main" id="{32870085-6FAF-4011-90F4-8D73121047AE}"/>
              </a:ext>
            </a:extLst>
          </p:cNvPr>
          <p:cNvSpPr/>
          <p:nvPr/>
        </p:nvSpPr>
        <p:spPr>
          <a:xfrm>
            <a:off x="8849354" y="-2032073"/>
            <a:ext cx="4064146" cy="4064146"/>
          </a:xfrm>
          <a:prstGeom prst="diamond">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7" name="菱形 6">
            <a:extLst>
              <a:ext uri="{FF2B5EF4-FFF2-40B4-BE49-F238E27FC236}">
                <a16:creationId xmlns:a16="http://schemas.microsoft.com/office/drawing/2014/main" id="{A7B94ABD-F127-428B-884E-F421DF9D51E3}"/>
              </a:ext>
            </a:extLst>
          </p:cNvPr>
          <p:cNvSpPr/>
          <p:nvPr/>
        </p:nvSpPr>
        <p:spPr>
          <a:xfrm>
            <a:off x="10099353" y="1200589"/>
            <a:ext cx="1751971" cy="1751971"/>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直角三角形 8">
            <a:extLst>
              <a:ext uri="{FF2B5EF4-FFF2-40B4-BE49-F238E27FC236}">
                <a16:creationId xmlns:a16="http://schemas.microsoft.com/office/drawing/2014/main" id="{0734A578-F57F-408B-B100-AF97892E01A8}"/>
              </a:ext>
            </a:extLst>
          </p:cNvPr>
          <p:cNvSpPr/>
          <p:nvPr/>
        </p:nvSpPr>
        <p:spPr>
          <a:xfrm rot="13423320">
            <a:off x="-4322018" y="3778944"/>
            <a:ext cx="6262163" cy="6714183"/>
          </a:xfrm>
          <a:prstGeom prst="rtTriangl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1" name="菱形 10">
            <a:extLst>
              <a:ext uri="{FF2B5EF4-FFF2-40B4-BE49-F238E27FC236}">
                <a16:creationId xmlns:a16="http://schemas.microsoft.com/office/drawing/2014/main" id="{DA92E6D6-37F7-410F-A951-915BFE458FB0}"/>
              </a:ext>
            </a:extLst>
          </p:cNvPr>
          <p:cNvSpPr/>
          <p:nvPr/>
        </p:nvSpPr>
        <p:spPr>
          <a:xfrm>
            <a:off x="3013934" y="1200588"/>
            <a:ext cx="1969658" cy="1969658"/>
          </a:xfrm>
          <a:prstGeom prst="diamond">
            <a:avLst/>
          </a:prstGeom>
          <a:no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菱形 12">
            <a:extLst>
              <a:ext uri="{FF2B5EF4-FFF2-40B4-BE49-F238E27FC236}">
                <a16:creationId xmlns:a16="http://schemas.microsoft.com/office/drawing/2014/main" id="{68F84DB8-ECEC-4B73-901F-E37262EBDFC2}"/>
              </a:ext>
            </a:extLst>
          </p:cNvPr>
          <p:cNvSpPr/>
          <p:nvPr/>
        </p:nvSpPr>
        <p:spPr>
          <a:xfrm>
            <a:off x="3456581" y="1200588"/>
            <a:ext cx="1969658" cy="1969658"/>
          </a:xfrm>
          <a:prstGeom prst="diamond">
            <a:avLst/>
          </a:prstGeom>
          <a:solidFill>
            <a:srgbClr val="3B9938"/>
          </a:solidFill>
          <a:ln w="57150">
            <a:solidFill>
              <a:srgbClr val="3B993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5" name="文本框 14">
            <a:extLst>
              <a:ext uri="{FF2B5EF4-FFF2-40B4-BE49-F238E27FC236}">
                <a16:creationId xmlns:a16="http://schemas.microsoft.com/office/drawing/2014/main" id="{17E6E6F8-93B4-42B9-8283-7C434DA2C55D}"/>
              </a:ext>
            </a:extLst>
          </p:cNvPr>
          <p:cNvSpPr txBox="1"/>
          <p:nvPr/>
        </p:nvSpPr>
        <p:spPr>
          <a:xfrm>
            <a:off x="3530004" y="3611762"/>
            <a:ext cx="5697606" cy="10058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6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输入标题内容</a:t>
            </a:r>
          </a:p>
        </p:txBody>
      </p:sp>
      <p:sp>
        <p:nvSpPr>
          <p:cNvPr id="19" name="文本框 18">
            <a:extLst>
              <a:ext uri="{FF2B5EF4-FFF2-40B4-BE49-F238E27FC236}">
                <a16:creationId xmlns:a16="http://schemas.microsoft.com/office/drawing/2014/main" id="{09FB57FC-B7DB-44C0-A705-223C5BA7A33F}"/>
              </a:ext>
            </a:extLst>
          </p:cNvPr>
          <p:cNvSpPr txBox="1"/>
          <p:nvPr/>
        </p:nvSpPr>
        <p:spPr>
          <a:xfrm>
            <a:off x="4441410" y="2413337"/>
            <a:ext cx="3867259" cy="100584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60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PART 02</a:t>
            </a:r>
          </a:p>
        </p:txBody>
      </p:sp>
      <p:sp>
        <p:nvSpPr>
          <p:cNvPr id="21" name="文本框 20">
            <a:extLst>
              <a:ext uri="{FF2B5EF4-FFF2-40B4-BE49-F238E27FC236}">
                <a16:creationId xmlns:a16="http://schemas.microsoft.com/office/drawing/2014/main" id="{95E4C266-4771-42F9-8887-F9E7AC11A1C3}"/>
              </a:ext>
            </a:extLst>
          </p:cNvPr>
          <p:cNvSpPr txBox="1"/>
          <p:nvPr/>
        </p:nvSpPr>
        <p:spPr>
          <a:xfrm>
            <a:off x="4052994" y="4810187"/>
            <a:ext cx="4796360" cy="304800"/>
          </a:xfrm>
          <a:prstGeom prst="rect">
            <a:avLst/>
          </a:prstGeom>
          <a:noFill/>
        </p:spPr>
        <p:txBody>
          <a:bodyPr rtlCol="0"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lumMod val="85000"/>
                    <a:lumOff val="15000"/>
                  </a:prstClr>
                </a:solidFill>
                <a:effectLst/>
                <a:uLnTx/>
                <a:uFillTx/>
                <a:latin charset="-122" panose="020b0503020204020204" pitchFamily="34" typeface="微软雅黑"/>
                <a:ea charset="-122" panose="020b0503020204020204" pitchFamily="34" typeface="微软雅黑"/>
                <a:cs typeface="+mn-cs"/>
              </a:rPr>
              <a:t>输入你的副标题内容文字，简洁大方注意段落文字</a:t>
            </a:r>
          </a:p>
        </p:txBody>
      </p:sp>
      <p:sp>
        <p:nvSpPr>
          <p:cNvPr id="24" name="等腰三角形 23">
            <a:extLst>
              <a:ext uri="{FF2B5EF4-FFF2-40B4-BE49-F238E27FC236}">
                <a16:creationId xmlns:a16="http://schemas.microsoft.com/office/drawing/2014/main" id="{91BC373B-CAD8-4B40-B7C9-975140AD8D65}"/>
              </a:ext>
            </a:extLst>
          </p:cNvPr>
          <p:cNvSpPr/>
          <p:nvPr/>
        </p:nvSpPr>
        <p:spPr>
          <a:xfrm flipV="1">
            <a:off x="-45402" y="0"/>
            <a:ext cx="2224128" cy="124781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6" name="等腰三角形 25">
            <a:extLst>
              <a:ext uri="{FF2B5EF4-FFF2-40B4-BE49-F238E27FC236}">
                <a16:creationId xmlns:a16="http://schemas.microsoft.com/office/drawing/2014/main" id="{7EF9D586-4CBA-465A-B176-E6045BD46CD3}"/>
              </a:ext>
            </a:extLst>
          </p:cNvPr>
          <p:cNvSpPr/>
          <p:nvPr/>
        </p:nvSpPr>
        <p:spPr>
          <a:xfrm flipV="1">
            <a:off x="-1179999" y="-827315"/>
            <a:ext cx="4493321" cy="2520911"/>
          </a:xfrm>
          <a:prstGeom prst="triangl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29" name="组合 28">
            <a:extLst>
              <a:ext uri="{FF2B5EF4-FFF2-40B4-BE49-F238E27FC236}">
                <a16:creationId xmlns:a16="http://schemas.microsoft.com/office/drawing/2014/main" id="{736C13DE-36CA-4F2B-86DA-0A90870CAA28}"/>
              </a:ext>
            </a:extLst>
          </p:cNvPr>
          <p:cNvGrpSpPr/>
          <p:nvPr/>
        </p:nvGrpSpPr>
        <p:grpSpPr>
          <a:xfrm>
            <a:off x="11120582" y="5996637"/>
            <a:ext cx="522413" cy="522413"/>
            <a:chOff x="10881427" y="5805712"/>
            <a:chExt cx="667657" cy="667657"/>
          </a:xfrm>
        </p:grpSpPr>
        <p:sp>
          <p:nvSpPr>
            <p:cNvPr id="27" name="椭圆 26">
              <a:extLst>
                <a:ext uri="{FF2B5EF4-FFF2-40B4-BE49-F238E27FC236}">
                  <a16:creationId xmlns:a16="http://schemas.microsoft.com/office/drawing/2014/main" id="{AD8A932D-3FAF-46AE-9514-C6535715F745}"/>
                </a:ext>
              </a:extLst>
            </p:cNvPr>
            <p:cNvSpPr/>
            <p:nvPr/>
          </p:nvSpPr>
          <p:spPr>
            <a:xfrm>
              <a:off x="10881427" y="5805712"/>
              <a:ext cx="667657" cy="667657"/>
            </a:xfrm>
            <a:prstGeom prst="ellipse">
              <a:avLst/>
            </a:prstGeom>
            <a:solidFill>
              <a:srgbClr val="3B99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8" name="箭头: V 形 27">
              <a:extLst>
                <a:ext uri="{FF2B5EF4-FFF2-40B4-BE49-F238E27FC236}">
                  <a16:creationId xmlns:a16="http://schemas.microsoft.com/office/drawing/2014/main" id="{F562CC9D-2592-480D-977A-8EF4AA38A476}"/>
                </a:ext>
              </a:extLst>
            </p:cNvPr>
            <p:cNvSpPr/>
            <p:nvPr/>
          </p:nvSpPr>
          <p:spPr>
            <a:xfrm>
              <a:off x="11113984" y="5972627"/>
              <a:ext cx="238827" cy="333829"/>
            </a:xfrm>
            <a:prstGeom prst="chevron">
              <a:avLst>
                <a:gd fmla="val 5000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502020204030204" typeface="等线"/>
                <a:ea charset="-122" panose="02010600030101010101" pitchFamily="2" typeface="等线"/>
                <a:cs typeface="+mn-cs"/>
              </a:endParaRPr>
            </a:p>
          </p:txBody>
        </p:sp>
      </p:grpSp>
    </p:spTree>
    <p:extLst>
      <p:ext uri="{BB962C8B-B14F-4D97-AF65-F5344CB8AC3E}">
        <p14:creationId val="109406988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1000" id="19"/>
                                        <p:tgtEl>
                                          <p:spTgt spid="19"/>
                                        </p:tgtEl>
                                      </p:cBhvr>
                                    </p:animEffect>
                                    <p:anim calcmode="lin" valueType="num">
                                      <p:cBhvr>
                                        <p:cTn dur="1000" fill="hold" id="20"/>
                                        <p:tgtEl>
                                          <p:spTgt spid="19"/>
                                        </p:tgtEl>
                                        <p:attrNameLst>
                                          <p:attrName>ppt_x</p:attrName>
                                        </p:attrNameLst>
                                      </p:cBhvr>
                                      <p:tavLst>
                                        <p:tav tm="0">
                                          <p:val>
                                            <p:strVal val="#ppt_x"/>
                                          </p:val>
                                        </p:tav>
                                        <p:tav tm="100000">
                                          <p:val>
                                            <p:strVal val="#ppt_x"/>
                                          </p:val>
                                        </p:tav>
                                      </p:tavLst>
                                    </p:anim>
                                    <p:anim calcmode="lin" valueType="num">
                                      <p:cBhvr>
                                        <p:cTn dur="1000" fill="hold" id="21"/>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decel="100000" fill="hold" grpId="0" id="24" nodeType="clickEffect" presetClass="entr" presetID="50" presetSubtype="0">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p:cTn dur="1000" fill="hold" id="26"/>
                                        <p:tgtEl>
                                          <p:spTgt spid="15"/>
                                        </p:tgtEl>
                                        <p:attrNameLst>
                                          <p:attrName>ppt_w</p:attrName>
                                        </p:attrNameLst>
                                      </p:cBhvr>
                                      <p:tavLst>
                                        <p:tav tm="0">
                                          <p:val>
                                            <p:strVal val="#ppt_w+.3"/>
                                          </p:val>
                                        </p:tav>
                                        <p:tav tm="100000">
                                          <p:val>
                                            <p:strVal val="#ppt_w"/>
                                          </p:val>
                                        </p:tav>
                                      </p:tavLst>
                                    </p:anim>
                                    <p:anim calcmode="lin" valueType="num">
                                      <p:cBhvr>
                                        <p:cTn dur="1000" fill="hold" id="27"/>
                                        <p:tgtEl>
                                          <p:spTgt spid="15"/>
                                        </p:tgtEl>
                                        <p:attrNameLst>
                                          <p:attrName>ppt_h</p:attrName>
                                        </p:attrNameLst>
                                      </p:cBhvr>
                                      <p:tavLst>
                                        <p:tav tm="0">
                                          <p:val>
                                            <p:strVal val="#ppt_h"/>
                                          </p:val>
                                        </p:tav>
                                        <p:tav tm="100000">
                                          <p:val>
                                            <p:strVal val="#ppt_h"/>
                                          </p:val>
                                        </p:tav>
                                      </p:tavLst>
                                    </p:anim>
                                    <p:animEffect filter="fade" transition="in">
                                      <p:cBhvr>
                                        <p:cTn dur="1000" id="28"/>
                                        <p:tgtEl>
                                          <p:spTgt spid="15"/>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6" presetSubtype="21">
                                  <p:stCondLst>
                                    <p:cond delay="0"/>
                                  </p:stCondLst>
                                  <p:childTnLst>
                                    <p:set>
                                      <p:cBhvr>
                                        <p:cTn dur="1" fill="hold" id="32">
                                          <p:stCondLst>
                                            <p:cond delay="0"/>
                                          </p:stCondLst>
                                        </p:cTn>
                                        <p:tgtEl>
                                          <p:spTgt spid="21"/>
                                        </p:tgtEl>
                                        <p:attrNameLst>
                                          <p:attrName>style.visibility</p:attrName>
                                        </p:attrNameLst>
                                      </p:cBhvr>
                                      <p:to>
                                        <p:strVal val="visible"/>
                                      </p:to>
                                    </p:set>
                                    <p:animEffect filter="barn(inVertical)" transition="in">
                                      <p:cBhvr>
                                        <p:cTn dur="500" id="33"/>
                                        <p:tgtEl>
                                          <p:spTgt spid="21"/>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53" presetSubtype="0">
                                  <p:stCondLst>
                                    <p:cond delay="0"/>
                                  </p:stCondLst>
                                  <p:childTnLst>
                                    <p:set>
                                      <p:cBhvr>
                                        <p:cTn dur="1" fill="hold" id="37">
                                          <p:stCondLst>
                                            <p:cond delay="0"/>
                                          </p:stCondLst>
                                        </p:cTn>
                                        <p:tgtEl>
                                          <p:spTgt spid="29"/>
                                        </p:tgtEl>
                                        <p:attrNameLst>
                                          <p:attrName>style.visibility</p:attrName>
                                        </p:attrNameLst>
                                      </p:cBhvr>
                                      <p:to>
                                        <p:strVal val="visible"/>
                                      </p:to>
                                    </p:set>
                                    <p:anim calcmode="lin" valueType="num">
                                      <p:cBhvr>
                                        <p:cTn dur="500" fill="hold" id="38"/>
                                        <p:tgtEl>
                                          <p:spTgt spid="29"/>
                                        </p:tgtEl>
                                        <p:attrNameLst>
                                          <p:attrName>ppt_w</p:attrName>
                                        </p:attrNameLst>
                                      </p:cBhvr>
                                      <p:tavLst>
                                        <p:tav tm="0">
                                          <p:val>
                                            <p:fltVal val="0"/>
                                          </p:val>
                                        </p:tav>
                                        <p:tav tm="100000">
                                          <p:val>
                                            <p:strVal val="#ppt_w"/>
                                          </p:val>
                                        </p:tav>
                                      </p:tavLst>
                                    </p:anim>
                                    <p:anim calcmode="lin" valueType="num">
                                      <p:cBhvr>
                                        <p:cTn dur="500" fill="hold" id="39"/>
                                        <p:tgtEl>
                                          <p:spTgt spid="29"/>
                                        </p:tgtEl>
                                        <p:attrNameLst>
                                          <p:attrName>ppt_h</p:attrName>
                                        </p:attrNameLst>
                                      </p:cBhvr>
                                      <p:tavLst>
                                        <p:tav tm="0">
                                          <p:val>
                                            <p:fltVal val="0"/>
                                          </p:val>
                                        </p:tav>
                                        <p:tav tm="100000">
                                          <p:val>
                                            <p:strVal val="#ppt_h"/>
                                          </p:val>
                                        </p:tav>
                                      </p:tavLst>
                                    </p:anim>
                                    <p:animEffect filter="fade" transition="in">
                                      <p:cBhvr>
                                        <p:cTn dur="500" id="40"/>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5"/>
      <p:bldP grpId="0" spid="19"/>
      <p:bldP grpId="0" spid="2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160</Paragraphs>
  <Slides>22</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22</vt:i4>
      </vt:variant>
    </vt:vector>
  </HeadingPairs>
  <TitlesOfParts>
    <vt:vector baseType="lpstr" size="32">
      <vt:lpstr>Arial</vt:lpstr>
      <vt:lpstr>等线 Light</vt:lpstr>
      <vt:lpstr>等线</vt:lpstr>
      <vt:lpstr>Calibri Light</vt:lpstr>
      <vt:lpstr>Calibri</vt:lpstr>
      <vt:lpstr>微软雅黑</vt:lpstr>
      <vt:lpstr>义启粗黑体</vt:lpstr>
      <vt:lpstr>宋体</vt:lpstr>
      <vt:lpstr>仿宋_GB2312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2021-08-22T11:52:40Z</dcterms:created>
  <cp:lastPrinted>2021-08-22T11:52:40Z</cp:lastPrinted>
  <dcterms:modified xsi:type="dcterms:W3CDTF">2021-08-22T05:38:15Z</dcterms:modified>
  <cp:revision>1</cp:revision>
</cp:coreProperties>
</file>