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62" r:id="rId5"/>
    <p:sldId id="260" r:id="rId6"/>
    <p:sldId id="258" r:id="rId7"/>
    <p:sldId id="259" r:id="rId8"/>
    <p:sldId id="261" r:id="rId9"/>
    <p:sldId id="271" r:id="rId10"/>
    <p:sldId id="273" r:id="rId11"/>
    <p:sldId id="274" r:id="rId12"/>
    <p:sldId id="266" r:id="rId13"/>
    <p:sldId id="267" r:id="rId14"/>
    <p:sldId id="268" r:id="rId15"/>
    <p:sldId id="270" r:id="rId16"/>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20" y="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tags/tag215.xml" Type="http://schemas.openxmlformats.org/officeDocument/2006/relationships/tags"/><Relationship Id="rId18" Target="presProps.xml" Type="http://schemas.openxmlformats.org/officeDocument/2006/relationships/presProps"/><Relationship Id="rId19" Target="viewProps.xml" Type="http://schemas.openxmlformats.org/officeDocument/2006/relationships/viewProps"/><Relationship Id="rId2" Target="slideMasters/slideMaster2.xml" Type="http://schemas.openxmlformats.org/officeDocument/2006/relationships/slideMaster"/><Relationship Id="rId20" Target="theme/theme1.xml" Type="http://schemas.openxmlformats.org/officeDocument/2006/relationships/theme"/><Relationship Id="rId21"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862"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rgbClr val="1D5055"/>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519C8F"/>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9CCDC2">
                <a:alpha val="46000"/>
              </a:srgbClr>
            </a:solidFill>
            <a:ln>
              <a:solidFill>
                <a:srgbClr val="519C8F"/>
              </a:solid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219"/>
        <c:overlap val="-27"/>
        <c:axId val="491561736"/>
        <c:axId val="491562128"/>
      </c:barChart>
      <c:lineChart>
        <c:grouping/>
        <c:varyColors val="0"/>
        <c:ser>
          <c:idx val="3"/>
          <c:order val="3"/>
          <c:tx>
            <c:strRef>
              <c:f>Sheet1!$E$1</c:f>
              <c:strCache>
                <c:ptCount val="1"/>
                <c:pt idx="0">
                  <c:v>系列 4</c:v>
                </c:pt>
              </c:strCache>
            </c:strRef>
          </c:tx>
          <c:spPr>
            <a:ln w="28575" cap="rnd">
              <a:solidFill>
                <a:srgbClr val="1D5055"/>
              </a:solidFill>
              <a:prstDash val="dash"/>
              <a:round/>
            </a:ln>
            <a:effectLst/>
          </c:spPr>
          <c:marker>
            <c:symbol val="diamond"/>
            <c:size val="12"/>
            <c:spPr>
              <a:solidFill>
                <a:srgbClr val="1D5055"/>
              </a:solidFill>
              <a:ln w="9525">
                <a:noFill/>
              </a:ln>
              <a:effectLst/>
            </c:spPr>
          </c:marker>
          <c:cat>
            <c:strRef>
              <c:f>Sheet1!$A$2:$A$5</c:f>
              <c:strCache>
                <c:ptCount val="4"/>
                <c:pt idx="0">
                  <c:v>类别 1</c:v>
                </c:pt>
                <c:pt idx="1">
                  <c:v>类别 2</c:v>
                </c:pt>
                <c:pt idx="2">
                  <c:v>类别 3</c:v>
                </c:pt>
                <c:pt idx="3">
                  <c:v>类别 4</c:v>
                </c:pt>
              </c:strCache>
            </c:strRef>
          </c:cat>
          <c:val>
            <c:numRef>
              <c:f>Sheet1!$E$2:$E$5</c:f>
              <c:numCache>
                <c:formatCode>General</c:formatCode>
                <c:ptCount val="4"/>
                <c:pt idx="0">
                  <c:v>4.3</c:v>
                </c:pt>
                <c:pt idx="1">
                  <c:v>3.5</c:v>
                </c:pt>
                <c:pt idx="2">
                  <c:v>1.8</c:v>
                </c:pt>
                <c:pt idx="3">
                  <c:v>2.8</c:v>
                </c:pt>
              </c:numCache>
            </c:numRef>
          </c:val>
          <c:smooth val="0"/>
        </c:ser>
        <c:dLbls>
          <c:showLegendKey val="0"/>
          <c:showVal val="0"/>
          <c:showCatName val="0"/>
          <c:showSerName val="0"/>
          <c:showPercent val="0"/>
          <c:showBubbleSize val="0"/>
          <c:showLeaderLines val="0"/>
        </c:dLbls>
        <c:axId val="491561736"/>
        <c:axId val="491562128"/>
      </c:lineChart>
      <c:catAx>
        <c:axId val="49156173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91562128"/>
        <c:crosses val="autoZero"/>
        <c:auto val="0"/>
        <c:lblAlgn val="ctr"/>
        <c:lblOffset/>
        <c:noMultiLvlLbl val="0"/>
      </c:catAx>
      <c:valAx>
        <c:axId val="491562128"/>
        <c:scaling>
          <c:orientation/>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91561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862" b="0" i="0" u="none" strike="noStrike" kern="1200" spc="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title>
    <c:autoTitleDeleted val="0"/>
    <c:plotArea>
      <c:layout>
        <c:manualLayout>
          <c:layoutTarget val="inner"/>
          <c:xMode val="edge"/>
          <c:yMode val="edge"/>
          <c:x val="0.037102796137332916"/>
          <c:y val="0.17476695775985718"/>
          <c:w val="0.92764955759048462"/>
          <c:h val="0.54812324047088623"/>
        </c:manualLayout>
      </c:layout>
      <c:lineChart>
        <c:grouping/>
        <c:varyColors val="0"/>
        <c:ser>
          <c:idx val="0"/>
          <c:order val="0"/>
          <c:tx>
            <c:strRef>
              <c:f>Sheet1!$B$1</c:f>
              <c:strCache>
                <c:ptCount val="1"/>
                <c:pt idx="0">
                  <c:v>系列 1</c:v>
                </c:pt>
              </c:strCache>
            </c:strRef>
          </c:tx>
          <c:spPr>
            <a:ln w="28575" cap="rnd">
              <a:solidFill>
                <a:srgbClr val="9CCDC2"/>
              </a:solidFill>
              <a:round/>
            </a:ln>
            <a:effectLst/>
          </c:spPr>
          <c:marker>
            <c:symbol val="circle"/>
            <c:size val="6"/>
            <c:spPr>
              <a:solidFill>
                <a:srgbClr val="9CCDC2"/>
              </a:solidFill>
              <a:ln w="203200">
                <a:solidFill>
                  <a:srgbClr val="9CCDC2">
                    <a:alpha val="30000"/>
                  </a:srgbClr>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1D5055"/>
              </a:solidFill>
              <a:round/>
            </a:ln>
            <a:effectLst/>
          </c:spPr>
          <c:marker>
            <c:symbol val="circle"/>
            <c:size val="6"/>
            <c:spPr>
              <a:solidFill>
                <a:srgbClr val="1D5055"/>
              </a:solidFill>
              <a:ln w="152400">
                <a:solidFill>
                  <a:srgbClr val="1D5055">
                    <a:alpha val="37000"/>
                  </a:srgbClr>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rgbClr val="519C8F"/>
              </a:solidFill>
              <a:round/>
            </a:ln>
            <a:effectLst/>
          </c:spPr>
          <c:marker>
            <c:symbol val="circle"/>
            <c:size val="6"/>
            <c:spPr>
              <a:solidFill>
                <a:srgbClr val="519C8F"/>
              </a:solidFill>
              <a:ln w="203200">
                <a:solidFill>
                  <a:srgbClr val="519C8F">
                    <a:alpha val="31000"/>
                  </a:srgb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ser>
          <c:idx val="3"/>
          <c:order val="3"/>
          <c:tx>
            <c:strRef>
              <c:f>Sheet1!$E$1</c:f>
              <c:strCache>
                <c:ptCount val="1"/>
                <c:pt idx="0">
                  <c:v>列1</c:v>
                </c:pt>
              </c:strCache>
            </c:strRef>
          </c:tx>
          <c:spPr>
            <a:ln w="28575" cap="rnd">
              <a:solidFill>
                <a:srgbClr val="1D5055"/>
              </a:solidFill>
              <a:prstDash val="dash"/>
              <a:round/>
            </a:ln>
            <a:effectLst/>
          </c:spPr>
          <c:marker>
            <c:symbol val="diamond"/>
            <c:size val="12"/>
            <c:spPr>
              <a:solidFill>
                <a:srgbClr val="1D5055"/>
              </a:solidFill>
              <a:ln w="9525">
                <a:noFill/>
              </a:ln>
              <a:effectLst/>
            </c:spPr>
          </c:marker>
          <c:cat>
            <c:strRef>
              <c:f>Sheet1!$A$2:$A$5</c:f>
              <c:strCache>
                <c:ptCount val="4"/>
                <c:pt idx="0">
                  <c:v>类别 1</c:v>
                </c:pt>
                <c:pt idx="1">
                  <c:v>类别 2</c:v>
                </c:pt>
                <c:pt idx="2">
                  <c:v>类别 3</c:v>
                </c:pt>
                <c:pt idx="3">
                  <c:v>类别 4</c:v>
                </c:pt>
              </c:strCache>
            </c:strRef>
          </c:cat>
          <c:val>
            <c:numRef>
              <c:f>Sheet1!$E$2:$E$5</c:f>
              <c:numCache>
                <c:formatCode>General</c:formatCode>
                <c:ptCount val="4"/>
              </c:numCache>
            </c:numRef>
          </c:val>
          <c:smooth val="0"/>
        </c:ser>
        <c:dLbls>
          <c:showLegendKey val="0"/>
          <c:showVal val="0"/>
          <c:showCatName val="0"/>
          <c:showSerName val="0"/>
          <c:showPercent val="0"/>
          <c:showBubbleSize val="0"/>
          <c:showLeaderLines val="0"/>
        </c:dLbls>
        <c:axId val="489310760"/>
        <c:axId val="489311152"/>
      </c:lineChart>
      <c:catAx>
        <c:axId val="48931076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89311152"/>
        <c:crosses val="autoZero"/>
        <c:auto val="0"/>
        <c:lblAlgn val="ctr"/>
        <c:lblOffset/>
        <c:noMultiLvlLbl val="0"/>
      </c:catAx>
      <c:valAx>
        <c:axId val="489311152"/>
        <c:scaling>
          <c:orientation/>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89310760"/>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71045-5472-4E3B-8C70-6859D96F6EA6}" type="datetimeFigureOut">
              <a:rPr lang="zh-CN" altLang="en-US" smtClean="0"/>
              <a:t>2016/7/11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12A2D-B5BB-4249-893E-F68F8A22CCA2}" type="slidenum">
              <a:rPr lang="zh-CN" altLang="en-US" smtClean="0"/>
              <a:t>‹#›</a:t>
            </a:fld>
            <a:endParaRPr lang="zh-CN" altLang="en-US"/>
          </a:p>
        </p:txBody>
      </p:sp>
    </p:spTree>
    <p:extLst>
      <p:ext uri="{BB962C8B-B14F-4D97-AF65-F5344CB8AC3E}">
        <p14:creationId val="197944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74798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831462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056955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301597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320943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674118587"/>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173499565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15726574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52762865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018338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931162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61111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263075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14572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84965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688658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20501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214512078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91702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96798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39677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6380142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199962160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359114505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1714506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8A62C6-AF75-4BE3-BB6E-BD3D63D7BC74}" type="slidenum">
              <a:rPr lang="zh-CN" altLang="en-US" smtClean="0"/>
              <a:t>‹#›</a:t>
            </a:fld>
            <a:endParaRPr lang="zh-CN" altLang="en-US"/>
          </a:p>
        </p:txBody>
      </p:sp>
      <p:sp>
        <p:nvSpPr>
          <p:cNvPr id="6" name="矩形 5"/>
          <p:cNvSpPr/>
          <p:nvPr userDrawn="1"/>
        </p:nvSpPr>
        <p:spPr>
          <a:xfrm>
            <a:off x="0" y="0"/>
            <a:ext cx="12192000" cy="6858000"/>
          </a:xfrm>
          <a:prstGeom prst="rect">
            <a:avLst/>
          </a:prstGeom>
          <a:blipFill dpi="0" rotWithShape="1">
            <a:blip r:embed="rId1">
              <a:alphaModFix amt="51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1196555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238801813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D725EF-A70C-430D-85D4-79993F663234}" type="datetimeFigureOut">
              <a:rPr lang="zh-CN" altLang="en-US" smtClean="0"/>
              <a:t>2016/7/11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A62C6-AF75-4BE3-BB6E-BD3D63D7BC74}" type="slidenum">
              <a:rPr lang="zh-CN" altLang="en-US" smtClean="0"/>
              <a:t>‹#›</a:t>
            </a:fld>
            <a:endParaRPr lang="zh-CN" altLang="en-US"/>
          </a:p>
        </p:txBody>
      </p:sp>
    </p:spTree>
    <p:extLst>
      <p:ext uri="{BB962C8B-B14F-4D97-AF65-F5344CB8AC3E}">
        <p14:creationId val="343308190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725EF-A70C-430D-85D4-79993F663234}" type="datetimeFigureOut">
              <a:rPr lang="zh-CN" altLang="en-US" smtClean="0"/>
              <a:t>2016/7/11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62C6-AF75-4BE3-BB6E-BD3D63D7BC74}" type="slidenum">
              <a:rPr lang="zh-CN" altLang="en-US" smtClean="0"/>
              <a:t>‹#›</a:t>
            </a:fld>
            <a:endParaRPr lang="zh-CN" altLang="en-US"/>
          </a:p>
        </p:txBody>
      </p:sp>
    </p:spTree>
    <p:extLst>
      <p:ext uri="{BB962C8B-B14F-4D97-AF65-F5344CB8AC3E}">
        <p14:creationId val="636909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8214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tags/tag17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2.xml" Type="http://schemas.openxmlformats.org/officeDocument/2006/relationships/chart"/><Relationship Id="rId3" Target="../tags/tag17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84.xml" Type="http://schemas.openxmlformats.org/officeDocument/2006/relationships/tags"/><Relationship Id="rId11" Target="../tags/tag185.xml" Type="http://schemas.openxmlformats.org/officeDocument/2006/relationships/tags"/><Relationship Id="rId12" Target="../tags/tag186.xml" Type="http://schemas.openxmlformats.org/officeDocument/2006/relationships/tags"/><Relationship Id="rId2" Target="../notesSlides/notesSlide5.xml" Type="http://schemas.openxmlformats.org/officeDocument/2006/relationships/notesSlide"/><Relationship Id="rId3" Target="../tags/tag177.xml" Type="http://schemas.openxmlformats.org/officeDocument/2006/relationships/tags"/><Relationship Id="rId4" Target="../tags/tag178.xml" Type="http://schemas.openxmlformats.org/officeDocument/2006/relationships/tags"/><Relationship Id="rId5" Target="../tags/tag179.xml" Type="http://schemas.openxmlformats.org/officeDocument/2006/relationships/tags"/><Relationship Id="rId6" Target="../tags/tag180.xml" Type="http://schemas.openxmlformats.org/officeDocument/2006/relationships/tags"/><Relationship Id="rId7" Target="../tags/tag181.xml" Type="http://schemas.openxmlformats.org/officeDocument/2006/relationships/tags"/><Relationship Id="rId8" Target="../tags/tag182.xml" Type="http://schemas.openxmlformats.org/officeDocument/2006/relationships/tags"/><Relationship Id="rId9" Target="../tags/tag18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94.xml" Type="http://schemas.openxmlformats.org/officeDocument/2006/relationships/tags"/><Relationship Id="rId11" Target="../tags/tag195.xml" Type="http://schemas.openxmlformats.org/officeDocument/2006/relationships/tags"/><Relationship Id="rId12" Target="../tags/tag196.xml" Type="http://schemas.openxmlformats.org/officeDocument/2006/relationships/tags"/><Relationship Id="rId13" Target="../tags/tag197.xml" Type="http://schemas.openxmlformats.org/officeDocument/2006/relationships/tags"/><Relationship Id="rId14" Target="../tags/tag198.xml" Type="http://schemas.openxmlformats.org/officeDocument/2006/relationships/tags"/><Relationship Id="rId15" Target="../tags/tag199.xml" Type="http://schemas.openxmlformats.org/officeDocument/2006/relationships/tags"/><Relationship Id="rId16" Target="../tags/tag200.xml" Type="http://schemas.openxmlformats.org/officeDocument/2006/relationships/tags"/><Relationship Id="rId17" Target="../tags/tag201.xml" Type="http://schemas.openxmlformats.org/officeDocument/2006/relationships/tags"/><Relationship Id="rId18" Target="../tags/tag202.xml" Type="http://schemas.openxmlformats.org/officeDocument/2006/relationships/tags"/><Relationship Id="rId19" Target="../tags/tag203.xml" Type="http://schemas.openxmlformats.org/officeDocument/2006/relationships/tags"/><Relationship Id="rId2" Target="../notesSlides/notesSlide6.xml" Type="http://schemas.openxmlformats.org/officeDocument/2006/relationships/notesSlide"/><Relationship Id="rId20" Target="../tags/tag204.xml" Type="http://schemas.openxmlformats.org/officeDocument/2006/relationships/tags"/><Relationship Id="rId21" Target="../tags/tag205.xml" Type="http://schemas.openxmlformats.org/officeDocument/2006/relationships/tags"/><Relationship Id="rId22" Target="../tags/tag206.xml" Type="http://schemas.openxmlformats.org/officeDocument/2006/relationships/tags"/><Relationship Id="rId23" Target="../tags/tag207.xml" Type="http://schemas.openxmlformats.org/officeDocument/2006/relationships/tags"/><Relationship Id="rId24" Target="../tags/tag208.xml" Type="http://schemas.openxmlformats.org/officeDocument/2006/relationships/tags"/><Relationship Id="rId25" Target="../tags/tag209.xml" Type="http://schemas.openxmlformats.org/officeDocument/2006/relationships/tags"/><Relationship Id="rId26" Target="../tags/tag210.xml" Type="http://schemas.openxmlformats.org/officeDocument/2006/relationships/tags"/><Relationship Id="rId27" Target="../tags/tag211.xml" Type="http://schemas.openxmlformats.org/officeDocument/2006/relationships/tags"/><Relationship Id="rId28" Target="../tags/tag212.xml" Type="http://schemas.openxmlformats.org/officeDocument/2006/relationships/tags"/><Relationship Id="rId29" Target="../tags/tag213.xml" Type="http://schemas.openxmlformats.org/officeDocument/2006/relationships/tags"/><Relationship Id="rId3" Target="../tags/tag187.xml" Type="http://schemas.openxmlformats.org/officeDocument/2006/relationships/tags"/><Relationship Id="rId30" Target="../tags/tag214.xml" Type="http://schemas.openxmlformats.org/officeDocument/2006/relationships/tags"/><Relationship Id="rId4" Target="../tags/tag188.xml" Type="http://schemas.openxmlformats.org/officeDocument/2006/relationships/tags"/><Relationship Id="rId5" Target="../tags/tag189.xml" Type="http://schemas.openxmlformats.org/officeDocument/2006/relationships/tags"/><Relationship Id="rId6" Target="../tags/tag190.xml" Type="http://schemas.openxmlformats.org/officeDocument/2006/relationships/tags"/><Relationship Id="rId7" Target="../tags/tag191.xml" Type="http://schemas.openxmlformats.org/officeDocument/2006/relationships/tags"/><Relationship Id="rId8" Target="../tags/tag192.xml" Type="http://schemas.openxmlformats.org/officeDocument/2006/relationships/tags"/><Relationship Id="rId9" Target="../tags/tag193.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12" Target="../tags/tag11.xml" Type="http://schemas.openxmlformats.org/officeDocument/2006/relationships/tags"/><Relationship Id="rId13" Target="../tags/tag12.xml" Type="http://schemas.openxmlformats.org/officeDocument/2006/relationships/tags"/><Relationship Id="rId14" Target="../tags/tag13.xml" Type="http://schemas.openxmlformats.org/officeDocument/2006/relationships/tags"/><Relationship Id="rId15" Target="../tags/tag14.xml" Type="http://schemas.openxmlformats.org/officeDocument/2006/relationships/tags"/><Relationship Id="rId16" Target="../tags/tag15.xml" Type="http://schemas.openxmlformats.org/officeDocument/2006/relationships/tags"/><Relationship Id="rId17" Target="../tags/tag16.xml" Type="http://schemas.openxmlformats.org/officeDocument/2006/relationships/tags"/><Relationship Id="rId18" Target="../tags/tag17.xml" Type="http://schemas.openxmlformats.org/officeDocument/2006/relationships/tags"/><Relationship Id="rId19" Target="../tags/tag18.xml" Type="http://schemas.openxmlformats.org/officeDocument/2006/relationships/tags"/><Relationship Id="rId2" Target="../tags/tag1.xml" Type="http://schemas.openxmlformats.org/officeDocument/2006/relationships/tags"/><Relationship Id="rId20" Target="../tags/tag19.xml" Type="http://schemas.openxmlformats.org/officeDocument/2006/relationships/tags"/><Relationship Id="rId21" Target="../tags/tag20.xml" Type="http://schemas.openxmlformats.org/officeDocument/2006/relationships/tags"/><Relationship Id="rId22" Target="../tags/tag21.xml" Type="http://schemas.openxmlformats.org/officeDocument/2006/relationships/tags"/><Relationship Id="rId23" Target="../tags/tag22.xml" Type="http://schemas.openxmlformats.org/officeDocument/2006/relationships/tags"/><Relationship Id="rId24" Target="../tags/tag23.xml" Type="http://schemas.openxmlformats.org/officeDocument/2006/relationships/tags"/><Relationship Id="rId25" Target="../tags/tag24.xml" Type="http://schemas.openxmlformats.org/officeDocument/2006/relationships/tags"/><Relationship Id="rId26" Target="../tags/tag25.xml" Type="http://schemas.openxmlformats.org/officeDocument/2006/relationships/tags"/><Relationship Id="rId27" Target="../tags/tag26.xml" Type="http://schemas.openxmlformats.org/officeDocument/2006/relationships/tags"/><Relationship Id="rId28" Target="../tags/tag27.xml" Type="http://schemas.openxmlformats.org/officeDocument/2006/relationships/tags"/><Relationship Id="rId29" Target="../tags/tag28.xml" Type="http://schemas.openxmlformats.org/officeDocument/2006/relationships/tags"/><Relationship Id="rId3" Target="../tags/tag2.xml" Type="http://schemas.openxmlformats.org/officeDocument/2006/relationships/tags"/><Relationship Id="rId30" Target="../tags/tag29.xml" Type="http://schemas.openxmlformats.org/officeDocument/2006/relationships/tags"/><Relationship Id="rId31" Target="../tags/tag30.xml" Type="http://schemas.openxmlformats.org/officeDocument/2006/relationships/tags"/><Relationship Id="rId32" Target="../tags/tag31.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9.xml" Type="http://schemas.openxmlformats.org/officeDocument/2006/relationships/tags"/><Relationship Id="rId11" Target="../tags/tag40.xml" Type="http://schemas.openxmlformats.org/officeDocument/2006/relationships/tags"/><Relationship Id="rId12" Target="../tags/tag41.xml" Type="http://schemas.openxmlformats.org/officeDocument/2006/relationships/tags"/><Relationship Id="rId13" Target="../tags/tag42.xml" Type="http://schemas.openxmlformats.org/officeDocument/2006/relationships/tags"/><Relationship Id="rId14" Target="../tags/tag43.xml" Type="http://schemas.openxmlformats.org/officeDocument/2006/relationships/tags"/><Relationship Id="rId15" Target="../tags/tag44.xml" Type="http://schemas.openxmlformats.org/officeDocument/2006/relationships/tags"/><Relationship Id="rId16" Target="../tags/tag45.xml" Type="http://schemas.openxmlformats.org/officeDocument/2006/relationships/tags"/><Relationship Id="rId2" Target="../notesSlides/notesSlide1.xml" Type="http://schemas.openxmlformats.org/officeDocument/2006/relationships/notesSlide"/><Relationship Id="rId3" Target="../tags/tag32.xml" Type="http://schemas.openxmlformats.org/officeDocument/2006/relationships/tags"/><Relationship Id="rId4" Target="../tags/tag33.xml" Type="http://schemas.openxmlformats.org/officeDocument/2006/relationships/tags"/><Relationship Id="rId5" Target="../tags/tag34.xml" Type="http://schemas.openxmlformats.org/officeDocument/2006/relationships/tags"/><Relationship Id="rId6" Target="../tags/tag35.xml" Type="http://schemas.openxmlformats.org/officeDocument/2006/relationships/tags"/><Relationship Id="rId7" Target="../tags/tag36.xml" Type="http://schemas.openxmlformats.org/officeDocument/2006/relationships/tags"/><Relationship Id="rId8" Target="../tags/tag37.xml" Type="http://schemas.openxmlformats.org/officeDocument/2006/relationships/tags"/><Relationship Id="rId9" Target="../tags/tag3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53.xml" Type="http://schemas.openxmlformats.org/officeDocument/2006/relationships/tags"/><Relationship Id="rId11" Target="../tags/tag54.xml" Type="http://schemas.openxmlformats.org/officeDocument/2006/relationships/tags"/><Relationship Id="rId12" Target="../tags/tag55.xml" Type="http://schemas.openxmlformats.org/officeDocument/2006/relationships/tags"/><Relationship Id="rId13" Target="../tags/tag56.xml" Type="http://schemas.openxmlformats.org/officeDocument/2006/relationships/tags"/><Relationship Id="rId14" Target="../tags/tag57.xml" Type="http://schemas.openxmlformats.org/officeDocument/2006/relationships/tags"/><Relationship Id="rId15" Target="../tags/tag58.xml" Type="http://schemas.openxmlformats.org/officeDocument/2006/relationships/tags"/><Relationship Id="rId16" Target="../tags/tag59.xml" Type="http://schemas.openxmlformats.org/officeDocument/2006/relationships/tags"/><Relationship Id="rId17" Target="../tags/tag60.xml" Type="http://schemas.openxmlformats.org/officeDocument/2006/relationships/tags"/><Relationship Id="rId18" Target="../tags/tag61.xml" Type="http://schemas.openxmlformats.org/officeDocument/2006/relationships/tags"/><Relationship Id="rId19" Target="../tags/tag62.xml" Type="http://schemas.openxmlformats.org/officeDocument/2006/relationships/tags"/><Relationship Id="rId2" Target="../notesSlides/notesSlide2.xml" Type="http://schemas.openxmlformats.org/officeDocument/2006/relationships/notesSlide"/><Relationship Id="rId3" Target="../tags/tag46.xml" Type="http://schemas.openxmlformats.org/officeDocument/2006/relationships/tags"/><Relationship Id="rId4" Target="../tags/tag47.xml" Type="http://schemas.openxmlformats.org/officeDocument/2006/relationships/tags"/><Relationship Id="rId5" Target="../tags/tag48.xml" Type="http://schemas.openxmlformats.org/officeDocument/2006/relationships/tags"/><Relationship Id="rId6" Target="../tags/tag49.xml" Type="http://schemas.openxmlformats.org/officeDocument/2006/relationships/tags"/><Relationship Id="rId7" Target="../tags/tag50.xml" Type="http://schemas.openxmlformats.org/officeDocument/2006/relationships/tags"/><Relationship Id="rId8" Target="../tags/tag51.xml" Type="http://schemas.openxmlformats.org/officeDocument/2006/relationships/tags"/><Relationship Id="rId9" Target="../tags/tag52.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0.xml" Type="http://schemas.openxmlformats.org/officeDocument/2006/relationships/tags"/><Relationship Id="rId11" Target="../tags/tag71.xml" Type="http://schemas.openxmlformats.org/officeDocument/2006/relationships/tags"/><Relationship Id="rId12" Target="../tags/tag72.xml" Type="http://schemas.openxmlformats.org/officeDocument/2006/relationships/tags"/><Relationship Id="rId2" Target="../notesSlides/notesSlide3.xml" Type="http://schemas.openxmlformats.org/officeDocument/2006/relationships/notesSlide"/><Relationship Id="rId3" Target="../tags/tag63.xml" Type="http://schemas.openxmlformats.org/officeDocument/2006/relationships/tags"/><Relationship Id="rId4" Target="../tags/tag64.xml" Type="http://schemas.openxmlformats.org/officeDocument/2006/relationships/tags"/><Relationship Id="rId5" Target="../tags/tag65.xml" Type="http://schemas.openxmlformats.org/officeDocument/2006/relationships/tags"/><Relationship Id="rId6" Target="../tags/tag66.xml" Type="http://schemas.openxmlformats.org/officeDocument/2006/relationships/tags"/><Relationship Id="rId7" Target="../tags/tag67.xml" Type="http://schemas.openxmlformats.org/officeDocument/2006/relationships/tags"/><Relationship Id="rId8" Target="../tags/tag68.xml" Type="http://schemas.openxmlformats.org/officeDocument/2006/relationships/tags"/><Relationship Id="rId9" Target="../tags/tag69.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0.xml" Type="http://schemas.openxmlformats.org/officeDocument/2006/relationships/tags"/><Relationship Id="rId11" Target="../tags/tag81.xml" Type="http://schemas.openxmlformats.org/officeDocument/2006/relationships/tags"/><Relationship Id="rId12" Target="../tags/tag82.xml" Type="http://schemas.openxmlformats.org/officeDocument/2006/relationships/tags"/><Relationship Id="rId13" Target="../tags/tag83.xml" Type="http://schemas.openxmlformats.org/officeDocument/2006/relationships/tags"/><Relationship Id="rId14" Target="../tags/tag84.xml" Type="http://schemas.openxmlformats.org/officeDocument/2006/relationships/tags"/><Relationship Id="rId15" Target="../tags/tag85.xml" Type="http://schemas.openxmlformats.org/officeDocument/2006/relationships/tags"/><Relationship Id="rId16" Target="../tags/tag86.xml" Type="http://schemas.openxmlformats.org/officeDocument/2006/relationships/tags"/><Relationship Id="rId17" Target="../tags/tag87.xml" Type="http://schemas.openxmlformats.org/officeDocument/2006/relationships/tags"/><Relationship Id="rId18" Target="../tags/tag88.xml" Type="http://schemas.openxmlformats.org/officeDocument/2006/relationships/tags"/><Relationship Id="rId19" Target="../tags/tag89.xml" Type="http://schemas.openxmlformats.org/officeDocument/2006/relationships/tags"/><Relationship Id="rId2" Target="../notesSlides/notesSlide4.xml" Type="http://schemas.openxmlformats.org/officeDocument/2006/relationships/notesSlide"/><Relationship Id="rId20" Target="../tags/tag90.xml" Type="http://schemas.openxmlformats.org/officeDocument/2006/relationships/tags"/><Relationship Id="rId21" Target="../tags/tag91.xml" Type="http://schemas.openxmlformats.org/officeDocument/2006/relationships/tags"/><Relationship Id="rId22" Target="../tags/tag92.xml" Type="http://schemas.openxmlformats.org/officeDocument/2006/relationships/tags"/><Relationship Id="rId23" Target="../tags/tag93.xml" Type="http://schemas.openxmlformats.org/officeDocument/2006/relationships/tags"/><Relationship Id="rId24" Target="../tags/tag94.xml" Type="http://schemas.openxmlformats.org/officeDocument/2006/relationships/tags"/><Relationship Id="rId25" Target="../tags/tag95.xml" Type="http://schemas.openxmlformats.org/officeDocument/2006/relationships/tags"/><Relationship Id="rId26" Target="../tags/tag96.xml" Type="http://schemas.openxmlformats.org/officeDocument/2006/relationships/tags"/><Relationship Id="rId27" Target="../tags/tag97.xml" Type="http://schemas.openxmlformats.org/officeDocument/2006/relationships/tags"/><Relationship Id="rId28" Target="../tags/tag98.xml" Type="http://schemas.openxmlformats.org/officeDocument/2006/relationships/tags"/><Relationship Id="rId29" Target="../tags/tag99.xml" Type="http://schemas.openxmlformats.org/officeDocument/2006/relationships/tags"/><Relationship Id="rId3" Target="../tags/tag73.xml" Type="http://schemas.openxmlformats.org/officeDocument/2006/relationships/tags"/><Relationship Id="rId30" Target="../tags/tag100.xml" Type="http://schemas.openxmlformats.org/officeDocument/2006/relationships/tags"/><Relationship Id="rId31" Target="../tags/tag101.xml" Type="http://schemas.openxmlformats.org/officeDocument/2006/relationships/tags"/><Relationship Id="rId32" Target="../tags/tag102.xml" Type="http://schemas.openxmlformats.org/officeDocument/2006/relationships/tags"/><Relationship Id="rId33" Target="../tags/tag103.xml" Type="http://schemas.openxmlformats.org/officeDocument/2006/relationships/tags"/><Relationship Id="rId34" Target="../tags/tag104.xml" Type="http://schemas.openxmlformats.org/officeDocument/2006/relationships/tags"/><Relationship Id="rId35" Target="../tags/tag105.xml" Type="http://schemas.openxmlformats.org/officeDocument/2006/relationships/tags"/><Relationship Id="rId36" Target="../tags/tag106.xml" Type="http://schemas.openxmlformats.org/officeDocument/2006/relationships/tags"/><Relationship Id="rId37" Target="../tags/tag107.xml" Type="http://schemas.openxmlformats.org/officeDocument/2006/relationships/tags"/><Relationship Id="rId38" Target="../tags/tag108.xml" Type="http://schemas.openxmlformats.org/officeDocument/2006/relationships/tags"/><Relationship Id="rId39" Target="../tags/tag109.xml" Type="http://schemas.openxmlformats.org/officeDocument/2006/relationships/tags"/><Relationship Id="rId4" Target="../tags/tag74.xml" Type="http://schemas.openxmlformats.org/officeDocument/2006/relationships/tags"/><Relationship Id="rId40" Target="../tags/tag110.xml" Type="http://schemas.openxmlformats.org/officeDocument/2006/relationships/tags"/><Relationship Id="rId41" Target="../tags/tag111.xml" Type="http://schemas.openxmlformats.org/officeDocument/2006/relationships/tags"/><Relationship Id="rId42" Target="../tags/tag112.xml" Type="http://schemas.openxmlformats.org/officeDocument/2006/relationships/tags"/><Relationship Id="rId43" Target="../tags/tag113.xml" Type="http://schemas.openxmlformats.org/officeDocument/2006/relationships/tags"/><Relationship Id="rId44" Target="../tags/tag114.xml" Type="http://schemas.openxmlformats.org/officeDocument/2006/relationships/tags"/><Relationship Id="rId45" Target="../tags/tag115.xml" Type="http://schemas.openxmlformats.org/officeDocument/2006/relationships/tags"/><Relationship Id="rId46" Target="../tags/tag116.xml" Type="http://schemas.openxmlformats.org/officeDocument/2006/relationships/tags"/><Relationship Id="rId47" Target="../tags/tag117.xml" Type="http://schemas.openxmlformats.org/officeDocument/2006/relationships/tags"/><Relationship Id="rId48" Target="../tags/tag118.xml" Type="http://schemas.openxmlformats.org/officeDocument/2006/relationships/tags"/><Relationship Id="rId49" Target="../tags/tag119.xml" Type="http://schemas.openxmlformats.org/officeDocument/2006/relationships/tags"/><Relationship Id="rId5" Target="../tags/tag75.xml" Type="http://schemas.openxmlformats.org/officeDocument/2006/relationships/tags"/><Relationship Id="rId50" Target="../tags/tag120.xml" Type="http://schemas.openxmlformats.org/officeDocument/2006/relationships/tags"/><Relationship Id="rId51" Target="../tags/tag121.xml" Type="http://schemas.openxmlformats.org/officeDocument/2006/relationships/tags"/><Relationship Id="rId52" Target="../tags/tag122.xml" Type="http://schemas.openxmlformats.org/officeDocument/2006/relationships/tags"/><Relationship Id="rId53" Target="../tags/tag123.xml" Type="http://schemas.openxmlformats.org/officeDocument/2006/relationships/tags"/><Relationship Id="rId6" Target="../tags/tag76.xml" Type="http://schemas.openxmlformats.org/officeDocument/2006/relationships/tags"/><Relationship Id="rId7" Target="../tags/tag77.xml" Type="http://schemas.openxmlformats.org/officeDocument/2006/relationships/tags"/><Relationship Id="rId8" Target="../tags/tag78.xml" Type="http://schemas.openxmlformats.org/officeDocument/2006/relationships/tags"/><Relationship Id="rId9" Target="../tags/tag7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tags/tag129.xml" Type="http://schemas.openxmlformats.org/officeDocument/2006/relationships/tags"/><Relationship Id="rId12" Target="../media/image8.png" Type="http://schemas.openxmlformats.org/officeDocument/2006/relationships/image"/><Relationship Id="rId13" Target="../tags/tag130.xml" Type="http://schemas.openxmlformats.org/officeDocument/2006/relationships/tags"/><Relationship Id="rId14" Target="../tags/tag131.xml" Type="http://schemas.openxmlformats.org/officeDocument/2006/relationships/tags"/><Relationship Id="rId15" Target="../tags/tag132.xml" Type="http://schemas.openxmlformats.org/officeDocument/2006/relationships/tags"/><Relationship Id="rId16" Target="../tags/tag133.xml" Type="http://schemas.openxmlformats.org/officeDocument/2006/relationships/tags"/><Relationship Id="rId17" Target="../tags/tag134.xml" Type="http://schemas.openxmlformats.org/officeDocument/2006/relationships/tags"/><Relationship Id="rId18" Target="../tags/tag135.xml" Type="http://schemas.openxmlformats.org/officeDocument/2006/relationships/tags"/><Relationship Id="rId2" Target="../tags/tag124.xml" Type="http://schemas.openxmlformats.org/officeDocument/2006/relationships/tags"/><Relationship Id="rId3" Target="../media/image4.png" Type="http://schemas.openxmlformats.org/officeDocument/2006/relationships/image"/><Relationship Id="rId4" Target="../tags/tag125.xml" Type="http://schemas.openxmlformats.org/officeDocument/2006/relationships/tags"/><Relationship Id="rId5" Target="../media/image5.png" Type="http://schemas.openxmlformats.org/officeDocument/2006/relationships/image"/><Relationship Id="rId6" Target="../tags/tag126.xml" Type="http://schemas.openxmlformats.org/officeDocument/2006/relationships/tags"/><Relationship Id="rId7" Target="../tags/tag127.xml" Type="http://schemas.openxmlformats.org/officeDocument/2006/relationships/tags"/><Relationship Id="rId8" Target="../media/image6.png" Type="http://schemas.openxmlformats.org/officeDocument/2006/relationships/image"/><Relationship Id="rId9" Target="../tags/tag128.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44.xml" Type="http://schemas.openxmlformats.org/officeDocument/2006/relationships/tags"/><Relationship Id="rId11" Target="../tags/tag145.xml" Type="http://schemas.openxmlformats.org/officeDocument/2006/relationships/tags"/><Relationship Id="rId12" Target="../tags/tag146.xml" Type="http://schemas.openxmlformats.org/officeDocument/2006/relationships/tags"/><Relationship Id="rId13" Target="../tags/tag147.xml" Type="http://schemas.openxmlformats.org/officeDocument/2006/relationships/tags"/><Relationship Id="rId14" Target="../tags/tag148.xml" Type="http://schemas.openxmlformats.org/officeDocument/2006/relationships/tags"/><Relationship Id="rId15" Target="../tags/tag149.xml" Type="http://schemas.openxmlformats.org/officeDocument/2006/relationships/tags"/><Relationship Id="rId2" Target="../tags/tag136.xml" Type="http://schemas.openxmlformats.org/officeDocument/2006/relationships/tags"/><Relationship Id="rId3" Target="../tags/tag137.xml" Type="http://schemas.openxmlformats.org/officeDocument/2006/relationships/tags"/><Relationship Id="rId4" Target="../tags/tag138.xml" Type="http://schemas.openxmlformats.org/officeDocument/2006/relationships/tags"/><Relationship Id="rId5" Target="../tags/tag139.xml" Type="http://schemas.openxmlformats.org/officeDocument/2006/relationships/tags"/><Relationship Id="rId6" Target="../tags/tag140.xml" Type="http://schemas.openxmlformats.org/officeDocument/2006/relationships/tags"/><Relationship Id="rId7" Target="../tags/tag141.xml" Type="http://schemas.openxmlformats.org/officeDocument/2006/relationships/tags"/><Relationship Id="rId8" Target="../tags/tag142.xml" Type="http://schemas.openxmlformats.org/officeDocument/2006/relationships/tags"/><Relationship Id="rId9" Target="../tags/tag143.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58.xml" Type="http://schemas.openxmlformats.org/officeDocument/2006/relationships/tags"/><Relationship Id="rId11" Target="../tags/tag159.xml" Type="http://schemas.openxmlformats.org/officeDocument/2006/relationships/tags"/><Relationship Id="rId12" Target="../tags/tag160.xml" Type="http://schemas.openxmlformats.org/officeDocument/2006/relationships/tags"/><Relationship Id="rId13" Target="../tags/tag161.xml" Type="http://schemas.openxmlformats.org/officeDocument/2006/relationships/tags"/><Relationship Id="rId14" Target="../tags/tag162.xml" Type="http://schemas.openxmlformats.org/officeDocument/2006/relationships/tags"/><Relationship Id="rId15" Target="../tags/tag163.xml" Type="http://schemas.openxmlformats.org/officeDocument/2006/relationships/tags"/><Relationship Id="rId16" Target="../tags/tag164.xml" Type="http://schemas.openxmlformats.org/officeDocument/2006/relationships/tags"/><Relationship Id="rId17" Target="../tags/tag165.xml" Type="http://schemas.openxmlformats.org/officeDocument/2006/relationships/tags"/><Relationship Id="rId18" Target="../tags/tag166.xml" Type="http://schemas.openxmlformats.org/officeDocument/2006/relationships/tags"/><Relationship Id="rId19" Target="../tags/tag167.xml" Type="http://schemas.openxmlformats.org/officeDocument/2006/relationships/tags"/><Relationship Id="rId2" Target="../tags/tag150.xml" Type="http://schemas.openxmlformats.org/officeDocument/2006/relationships/tags"/><Relationship Id="rId20" Target="../tags/tag168.xml" Type="http://schemas.openxmlformats.org/officeDocument/2006/relationships/tags"/><Relationship Id="rId21" Target="../tags/tag169.xml" Type="http://schemas.openxmlformats.org/officeDocument/2006/relationships/tags"/><Relationship Id="rId22" Target="../tags/tag170.xml" Type="http://schemas.openxmlformats.org/officeDocument/2006/relationships/tags"/><Relationship Id="rId23" Target="../tags/tag171.xml" Type="http://schemas.openxmlformats.org/officeDocument/2006/relationships/tags"/><Relationship Id="rId24" Target="../tags/tag172.xml" Type="http://schemas.openxmlformats.org/officeDocument/2006/relationships/tags"/><Relationship Id="rId25" Target="../tags/tag173.xml" Type="http://schemas.openxmlformats.org/officeDocument/2006/relationships/tags"/><Relationship Id="rId26" Target="../tags/tag174.xml" Type="http://schemas.openxmlformats.org/officeDocument/2006/relationships/tags"/><Relationship Id="rId3" Target="../tags/tag151.xml" Type="http://schemas.openxmlformats.org/officeDocument/2006/relationships/tags"/><Relationship Id="rId4" Target="../tags/tag152.xml" Type="http://schemas.openxmlformats.org/officeDocument/2006/relationships/tags"/><Relationship Id="rId5" Target="../tags/tag153.xml" Type="http://schemas.openxmlformats.org/officeDocument/2006/relationships/tags"/><Relationship Id="rId6" Target="../tags/tag154.xml" Type="http://schemas.openxmlformats.org/officeDocument/2006/relationships/tags"/><Relationship Id="rId7" Target="../tags/tag155.xml" Type="http://schemas.openxmlformats.org/officeDocument/2006/relationships/tags"/><Relationship Id="rId8" Target="../tags/tag156.xml" Type="http://schemas.openxmlformats.org/officeDocument/2006/relationships/tags"/><Relationship Id="rId9" Target="../tags/tag157.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11131" l="2443" r="1327" t="7115"/>
          <a:stretch>
            <a:fillRect/>
          </a:stretch>
        </p:blipFill>
        <p:spPr>
          <a:xfrm>
            <a:off x="0" y="-48127"/>
            <a:ext cx="12224085" cy="6906127"/>
          </a:xfrm>
          <a:prstGeom prst="rect">
            <a:avLst/>
          </a:prstGeom>
        </p:spPr>
      </p:pic>
      <p:sp>
        <p:nvSpPr>
          <p:cNvPr id="3" name="文本框 2"/>
          <p:cNvSpPr txBox="1"/>
          <p:nvPr/>
        </p:nvSpPr>
        <p:spPr>
          <a:xfrm>
            <a:off x="8595358" y="3587815"/>
            <a:ext cx="2808515" cy="518160"/>
          </a:xfrm>
          <a:prstGeom prst="rect">
            <a:avLst/>
          </a:prstGeom>
          <a:noFill/>
        </p:spPr>
        <p:txBody>
          <a:bodyPr rtlCol="0" wrap="square">
            <a:spAutoFit/>
          </a:bodyPr>
          <a:lstStyle/>
          <a:p>
            <a:r>
              <a:rPr altLang="en-US" lang="zh-CN" smtClean="0" sz="2800">
                <a:solidFill>
                  <a:srgbClr val="1D5055"/>
                </a:solidFill>
                <a:latin charset="-122" panose="020b0503020204020204" pitchFamily="34" typeface="微软雅黑"/>
                <a:ea charset="-122" panose="020b0503020204020204" pitchFamily="34" typeface="微软雅黑"/>
              </a:rPr>
              <a:t>商务演示模板</a:t>
            </a:r>
          </a:p>
        </p:txBody>
      </p:sp>
      <p:pic>
        <p:nvPicPr>
          <p:cNvPr id="5" name="图片 4"/>
          <p:cNvPicPr>
            <a:picLocks noChangeAspect="1"/>
          </p:cNvPicPr>
          <p:nvPr/>
        </p:nvPicPr>
        <p:blipFill>
          <a:blip r:embed="rId3"/>
          <a:stretch>
            <a:fillRect/>
          </a:stretch>
        </p:blipFill>
        <p:spPr>
          <a:xfrm>
            <a:off x="7652753" y="1426832"/>
            <a:ext cx="3907875" cy="2566638"/>
          </a:xfrm>
          <a:prstGeom prst="rect">
            <a:avLst/>
          </a:prstGeom>
        </p:spPr>
      </p:pic>
    </p:spTree>
    <p:extLst>
      <p:ext uri="{BB962C8B-B14F-4D97-AF65-F5344CB8AC3E}">
        <p14:creationId val="2070390561"/>
      </p:ext>
    </p:extLst>
  </p:cSld>
  <p:clrMapOvr>
    <a:masterClrMapping/>
  </p:clrMapOvr>
  <p:transition advClick="0" spd="slow">
    <p:wip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nvGraphicFramePr>
        <p:xfrm>
          <a:off x="2585538" y="2050867"/>
          <a:ext cx="5740400" cy="3417993"/>
        </p:xfrm>
        <a:graphic>
          <a:graphicData uri="http://schemas.openxmlformats.org/drawingml/2006/chart">
            <c:chart xmlns:c="http://schemas.openxmlformats.org/drawingml/2006/chart" r:id="rId2"/>
          </a:graphicData>
        </a:graphic>
      </p:graphicFrame>
      <p:sp>
        <p:nvSpPr>
          <p:cNvPr id="6" name="文本框 5"/>
          <p:cNvSpPr txBox="1"/>
          <p:nvPr/>
        </p:nvSpPr>
        <p:spPr>
          <a:xfrm>
            <a:off x="9285888" y="2806262"/>
            <a:ext cx="1718442" cy="1737360"/>
          </a:xfrm>
          <a:prstGeom prst="rect">
            <a:avLst/>
          </a:prstGeom>
          <a:noFill/>
        </p:spPr>
        <p:txBody>
          <a:bodyPr rtlCol="0" wrap="square">
            <a:spAutoFit/>
          </a:bodyPr>
          <a:lstStyle/>
          <a:p>
            <a:pPr>
              <a:lnSpc>
                <a:spcPct val="150000"/>
              </a:lnSpc>
            </a:pPr>
            <a:r>
              <a:rPr altLang="en-US" lang="zh-CN" smtClean="0">
                <a:solidFill>
                  <a:srgbClr val="1D5055"/>
                </a:solidFill>
                <a:latin charset="-122" panose="020b0503020204020204" pitchFamily="34" typeface="微软雅黑"/>
                <a:ea charset="-122" panose="020b0503020204020204" pitchFamily="34" typeface="微软雅黑"/>
              </a:rPr>
              <a:t>鼠标右键单击图表，选择编辑数据，自动更新图表</a:t>
            </a:r>
          </a:p>
        </p:txBody>
      </p:sp>
      <p:sp>
        <p:nvSpPr>
          <p:cNvPr id="5" name="MH_PageTitle"/>
          <p:cNvSpPr txBox="1"/>
          <p:nvPr>
            <p:custDataLst>
              <p:tags r:id="rId3"/>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extLst>
      <p:ext uri="{BB962C8B-B14F-4D97-AF65-F5344CB8AC3E}">
        <p14:creationId val="2708172495"/>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4">
                                  <p:stCondLst>
                                    <p:cond delay="0"/>
                                  </p:stCondLst>
                                  <p:childTnLst>
                                    <p:set>
                                      <p:cBhvr>
                                        <p:cTn dur="1" fill="hold" id="13">
                                          <p:stCondLst>
                                            <p:cond delay="0"/>
                                          </p:stCondLst>
                                        </p:cTn>
                                        <p:tgtEl>
                                          <p:spTgt spid="4">
                                            <p:graphicEl>
                                              <a:chart bldStep="gridLegend" categoryIdx="-3" seriesIdx="-3"/>
                                            </p:graphicEl>
                                          </p:spTgt>
                                        </p:tgtEl>
                                        <p:attrNameLst>
                                          <p:attrName>style.visibility</p:attrName>
                                        </p:attrNameLst>
                                      </p:cBhvr>
                                      <p:to>
                                        <p:strVal val="visible"/>
                                      </p:to>
                                    </p:set>
                                    <p:animEffect filter="wipe(down)" transition="in">
                                      <p:cBhvr>
                                        <p:cTn dur="500" id="14"/>
                                        <p:tgtEl>
                                          <p:spTgt spid="4">
                                            <p:graphicEl>
                                              <a:chart bldStep="gridLegend" categoryIdx="-3" seriesIdx="-3"/>
                                            </p:graphicEl>
                                          </p:spTgt>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4">
                                  <p:stCondLst>
                                    <p:cond delay="0"/>
                                  </p:stCondLst>
                                  <p:childTnLst>
                                    <p:set>
                                      <p:cBhvr>
                                        <p:cTn dur="1" fill="hold" id="18">
                                          <p:stCondLst>
                                            <p:cond delay="0"/>
                                          </p:stCondLst>
                                        </p:cTn>
                                        <p:tgtEl>
                                          <p:spTgt spid="4">
                                            <p:graphicEl>
                                              <a:chart bldStep="series" categoryIdx="-4" seriesIdx="0"/>
                                            </p:graphicEl>
                                          </p:spTgt>
                                        </p:tgtEl>
                                        <p:attrNameLst>
                                          <p:attrName>style.visibility</p:attrName>
                                        </p:attrNameLst>
                                      </p:cBhvr>
                                      <p:to>
                                        <p:strVal val="visible"/>
                                      </p:to>
                                    </p:set>
                                    <p:animEffect filter="wipe(down)" transition="in">
                                      <p:cBhvr>
                                        <p:cTn dur="500" id="19"/>
                                        <p:tgtEl>
                                          <p:spTgt spid="4">
                                            <p:graphicEl>
                                              <a:chart bldStep="series" categoryIdx="-4" seriesIdx="0"/>
                                            </p:graphicEl>
                                          </p:spTgt>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4">
                                            <p:graphicEl>
                                              <a:chart bldStep="series" categoryIdx="-4" seriesIdx="1"/>
                                            </p:graphicEl>
                                          </p:spTgt>
                                        </p:tgtEl>
                                        <p:attrNameLst>
                                          <p:attrName>style.visibility</p:attrName>
                                        </p:attrNameLst>
                                      </p:cBhvr>
                                      <p:to>
                                        <p:strVal val="visible"/>
                                      </p:to>
                                    </p:set>
                                    <p:animEffect filter="wipe(down)" transition="in">
                                      <p:cBhvr>
                                        <p:cTn dur="500" id="24"/>
                                        <p:tgtEl>
                                          <p:spTgt spid="4">
                                            <p:graphicEl>
                                              <a:chart bldStep="series" categoryIdx="-4" seriesIdx="1"/>
                                            </p:graphicEl>
                                          </p:spTgt>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4">
                                  <p:stCondLst>
                                    <p:cond delay="0"/>
                                  </p:stCondLst>
                                  <p:childTnLst>
                                    <p:set>
                                      <p:cBhvr>
                                        <p:cTn dur="1" fill="hold" id="28">
                                          <p:stCondLst>
                                            <p:cond delay="0"/>
                                          </p:stCondLst>
                                        </p:cTn>
                                        <p:tgtEl>
                                          <p:spTgt spid="4">
                                            <p:graphicEl>
                                              <a:chart bldStep="series" categoryIdx="-4" seriesIdx="2"/>
                                            </p:graphicEl>
                                          </p:spTgt>
                                        </p:tgtEl>
                                        <p:attrNameLst>
                                          <p:attrName>style.visibility</p:attrName>
                                        </p:attrNameLst>
                                      </p:cBhvr>
                                      <p:to>
                                        <p:strVal val="visible"/>
                                      </p:to>
                                    </p:set>
                                    <p:animEffect filter="wipe(down)" transition="in">
                                      <p:cBhvr>
                                        <p:cTn dur="500" id="29"/>
                                        <p:tgtEl>
                                          <p:spTgt spid="4">
                                            <p:graphicEl>
                                              <a:chart bldStep="series" categoryIdx="-4" seriesIdx="2"/>
                                            </p:graphicEl>
                                          </p:spTgt>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2" presetSubtype="4">
                                  <p:stCondLst>
                                    <p:cond delay="0"/>
                                  </p:stCondLst>
                                  <p:childTnLst>
                                    <p:set>
                                      <p:cBhvr>
                                        <p:cTn dur="1" fill="hold" id="33">
                                          <p:stCondLst>
                                            <p:cond delay="0"/>
                                          </p:stCondLst>
                                        </p:cTn>
                                        <p:tgtEl>
                                          <p:spTgt spid="4">
                                            <p:graphicEl>
                                              <a:chart bldStep="series" categoryIdx="-4" seriesIdx="3"/>
                                            </p:graphicEl>
                                          </p:spTgt>
                                        </p:tgtEl>
                                        <p:attrNameLst>
                                          <p:attrName>style.visibility</p:attrName>
                                        </p:attrNameLst>
                                      </p:cBhvr>
                                      <p:to>
                                        <p:strVal val="visible"/>
                                      </p:to>
                                    </p:set>
                                    <p:animEffect filter="wipe(down)" transition="in">
                                      <p:cBhvr>
                                        <p:cTn dur="500" id="34"/>
                                        <p:tgtEl>
                                          <p:spTgt spid="4">
                                            <p:graphicEl>
                                              <a:chart bldStep="series" categoryIdx="-4" seriesIdx="3"/>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Graphic grpId="0" spid="4">
        <p:bldSub>
          <a:bldChart bld="series"/>
        </p:bldSub>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图表 4"/>
          <p:cNvGraphicFramePr/>
          <p:nvPr/>
        </p:nvGraphicFramePr>
        <p:xfrm>
          <a:off x="2938235" y="1672046"/>
          <a:ext cx="6845845" cy="3992757"/>
        </p:xfrm>
        <a:graphic>
          <a:graphicData uri="http://schemas.openxmlformats.org/drawingml/2006/chart">
            <c:chart xmlns:c="http://schemas.openxmlformats.org/drawingml/2006/chart" r:id="rId2"/>
          </a:graphicData>
        </a:graphic>
      </p:graphicFrame>
      <p:sp>
        <p:nvSpPr>
          <p:cNvPr id="6" name="文本框 5"/>
          <p:cNvSpPr txBox="1"/>
          <p:nvPr/>
        </p:nvSpPr>
        <p:spPr>
          <a:xfrm>
            <a:off x="9285888" y="2806262"/>
            <a:ext cx="1718442" cy="1737360"/>
          </a:xfrm>
          <a:prstGeom prst="rect">
            <a:avLst/>
          </a:prstGeom>
          <a:noFill/>
        </p:spPr>
        <p:txBody>
          <a:bodyPr rtlCol="0" wrap="square">
            <a:spAutoFit/>
          </a:bodyPr>
          <a:lstStyle/>
          <a:p>
            <a:pPr>
              <a:lnSpc>
                <a:spcPct val="150000"/>
              </a:lnSpc>
            </a:pPr>
            <a:r>
              <a:rPr altLang="en-US" lang="zh-CN" smtClean="0">
                <a:solidFill>
                  <a:srgbClr val="1D5055"/>
                </a:solidFill>
                <a:latin charset="-122" panose="020b0503020204020204" pitchFamily="34" typeface="微软雅黑"/>
                <a:ea charset="-122" panose="020b0503020204020204" pitchFamily="34" typeface="微软雅黑"/>
              </a:rPr>
              <a:t>鼠标右键单击图表，选择编辑数据，自动更新图表</a:t>
            </a:r>
          </a:p>
        </p:txBody>
      </p:sp>
      <p:sp>
        <p:nvSpPr>
          <p:cNvPr id="4" name="MH_PageTitle"/>
          <p:cNvSpPr txBox="1"/>
          <p:nvPr>
            <p:custDataLst>
              <p:tags r:id="rId3"/>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extLst>
      <p:ext uri="{BB962C8B-B14F-4D97-AF65-F5344CB8AC3E}">
        <p14:creationId val="3204824003"/>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5">
                                            <p:graphicEl>
                                              <a:chart bldStep="gridLegend" categoryIdx="-3" seriesIdx="-3"/>
                                            </p:graphicEl>
                                          </p:spTgt>
                                        </p:tgtEl>
                                        <p:attrNameLst>
                                          <p:attrName>style.visibility</p:attrName>
                                        </p:attrNameLst>
                                      </p:cBhvr>
                                      <p:to>
                                        <p:strVal val="visible"/>
                                      </p:to>
                                    </p:set>
                                    <p:animEffect filter="wipe(left)" transition="in">
                                      <p:cBhvr>
                                        <p:cTn dur="500" id="12"/>
                                        <p:tgtEl>
                                          <p:spTgt spid="5">
                                            <p:graphicEl>
                                              <a:chart bldStep="gridLegend" categoryIdx="-3" seriesIdx="-3"/>
                                            </p:graphicEl>
                                          </p:spTgt>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5">
                                            <p:graphicEl>
                                              <a:chart bldStep="series" categoryIdx="-4" seriesIdx="0"/>
                                            </p:graphicEl>
                                          </p:spTgt>
                                        </p:tgtEl>
                                        <p:attrNameLst>
                                          <p:attrName>style.visibility</p:attrName>
                                        </p:attrNameLst>
                                      </p:cBhvr>
                                      <p:to>
                                        <p:strVal val="visible"/>
                                      </p:to>
                                    </p:set>
                                    <p:animEffect filter="wipe(left)" transition="in">
                                      <p:cBhvr>
                                        <p:cTn dur="500" id="17"/>
                                        <p:tgtEl>
                                          <p:spTgt spid="5">
                                            <p:graphicEl>
                                              <a:chart bldStep="series" categoryIdx="-4" seriesIdx="0"/>
                                            </p:graphicEl>
                                          </p:spTgt>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5">
                                            <p:graphicEl>
                                              <a:chart bldStep="series" categoryIdx="-4" seriesIdx="1"/>
                                            </p:graphicEl>
                                          </p:spTgt>
                                        </p:tgtEl>
                                        <p:attrNameLst>
                                          <p:attrName>style.visibility</p:attrName>
                                        </p:attrNameLst>
                                      </p:cBhvr>
                                      <p:to>
                                        <p:strVal val="visible"/>
                                      </p:to>
                                    </p:set>
                                    <p:animEffect filter="wipe(left)" transition="in">
                                      <p:cBhvr>
                                        <p:cTn dur="500" id="22"/>
                                        <p:tgtEl>
                                          <p:spTgt spid="5">
                                            <p:graphicEl>
                                              <a:chart bldStep="series" categoryIdx="-4" seriesIdx="1"/>
                                            </p:graphicEl>
                                          </p:spTgt>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5">
                                            <p:graphicEl>
                                              <a:chart bldStep="series" categoryIdx="-4" seriesIdx="2"/>
                                            </p:graphicEl>
                                          </p:spTgt>
                                        </p:tgtEl>
                                        <p:attrNameLst>
                                          <p:attrName>style.visibility</p:attrName>
                                        </p:attrNameLst>
                                      </p:cBhvr>
                                      <p:to>
                                        <p:strVal val="visible"/>
                                      </p:to>
                                    </p:set>
                                    <p:animEffect filter="wipe(left)" transition="in">
                                      <p:cBhvr>
                                        <p:cTn dur="500" id="27"/>
                                        <p:tgtEl>
                                          <p:spTgt spid="5">
                                            <p:graphicEl>
                                              <a:chart bldStep="series" categoryIdx="-4" seriesIdx="2"/>
                                            </p:graphicEl>
                                          </p:spTgt>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5">
                                            <p:graphicEl>
                                              <a:chart bldStep="series" categoryIdx="-4" seriesIdx="3"/>
                                            </p:graphicEl>
                                          </p:spTgt>
                                        </p:tgtEl>
                                        <p:attrNameLst>
                                          <p:attrName>style.visibility</p:attrName>
                                        </p:attrNameLst>
                                      </p:cBhvr>
                                      <p:to>
                                        <p:strVal val="visible"/>
                                      </p:to>
                                    </p:set>
                                    <p:animEffect filter="wipe(left)" transition="in">
                                      <p:cBhvr>
                                        <p:cTn dur="500" id="32"/>
                                        <p:tgtEl>
                                          <p:spTgt spid="5">
                                            <p:graphicEl>
                                              <a:chart bldStep="series" categoryIdx="-4" seriesIdx="3"/>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Graphic grpId="0" spid="5">
        <p:bldSub>
          <a:bldChart bld="series"/>
        </p:bldSub>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MH_Other_1"/>
          <p:cNvSpPr/>
          <p:nvPr>
            <p:custDataLst>
              <p:tags r:id="rId3"/>
            </p:custDataLst>
          </p:nvPr>
        </p:nvSpPr>
        <p:spPr bwMode="auto">
          <a:xfrm>
            <a:off x="2851150" y="2547938"/>
            <a:ext cx="4927600" cy="3433762"/>
          </a:xfrm>
          <a:custGeom>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b="b" l="0" r="r" t="0"/>
            <a:pathLst>
              <a:path h="495" w="62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519C8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MH_SubTitle_1"/>
          <p:cNvSpPr txBox="1"/>
          <p:nvPr>
            <p:custDataLst>
              <p:tags r:id="rId4"/>
            </p:custDataLst>
          </p:nvPr>
        </p:nvSpPr>
        <p:spPr>
          <a:xfrm>
            <a:off x="2851150" y="5194302"/>
            <a:ext cx="920750" cy="518160"/>
          </a:xfrm>
          <a:prstGeom prst="rect">
            <a:avLst/>
          </a:prstGeom>
          <a:noFill/>
        </p:spPr>
        <p:txBody>
          <a:bodyPr>
            <a:spAutoFit/>
          </a:bodyPr>
          <a:lstStyle/>
          <a:p>
            <a:pPr algn="ctr">
              <a:defRPr/>
            </a:pPr>
            <a:r>
              <a:rPr altLang="zh-CN" lang="en-US" spc="100" sz="2800">
                <a:solidFill>
                  <a:srgbClr val="519C8F">
                    <a:alpha val="60000"/>
                  </a:srgbClr>
                </a:solidFill>
                <a:latin charset="0" panose="020b0a04020102020204" pitchFamily="34" typeface="Arial Black"/>
                <a:ea charset="-122" panose="020b0503020204020204" pitchFamily="34" typeface="微软雅黑"/>
              </a:rPr>
              <a:t>10</a:t>
            </a:r>
          </a:p>
        </p:txBody>
      </p:sp>
      <p:sp>
        <p:nvSpPr>
          <p:cNvPr id="11" name="MH_SubTitle_2"/>
          <p:cNvSpPr txBox="1"/>
          <p:nvPr>
            <p:custDataLst>
              <p:tags r:id="rId5"/>
            </p:custDataLst>
          </p:nvPr>
        </p:nvSpPr>
        <p:spPr>
          <a:xfrm>
            <a:off x="3771900" y="4381502"/>
            <a:ext cx="920750" cy="518160"/>
          </a:xfrm>
          <a:prstGeom prst="rect">
            <a:avLst/>
          </a:prstGeom>
          <a:noFill/>
        </p:spPr>
        <p:txBody>
          <a:bodyPr>
            <a:spAutoFit/>
          </a:bodyPr>
          <a:lstStyle/>
          <a:p>
            <a:pPr algn="ctr">
              <a:defRPr/>
            </a:pPr>
            <a:r>
              <a:rPr altLang="zh-CN" lang="en-US" spc="100" sz="2800">
                <a:solidFill>
                  <a:srgbClr val="519C8F">
                    <a:alpha val="60000"/>
                  </a:srgbClr>
                </a:solidFill>
                <a:latin charset="0" panose="020b0a04020102020204" pitchFamily="34" typeface="Arial Black"/>
                <a:ea charset="-122" panose="020b0503020204020204" pitchFamily="34" typeface="微软雅黑"/>
              </a:rPr>
              <a:t>30</a:t>
            </a:r>
          </a:p>
        </p:txBody>
      </p:sp>
      <p:sp>
        <p:nvSpPr>
          <p:cNvPr id="12" name="MH_SubTitle_3"/>
          <p:cNvSpPr txBox="1"/>
          <p:nvPr>
            <p:custDataLst>
              <p:tags r:id="rId6"/>
            </p:custDataLst>
          </p:nvPr>
        </p:nvSpPr>
        <p:spPr>
          <a:xfrm>
            <a:off x="4705350" y="3556002"/>
            <a:ext cx="920750" cy="518160"/>
          </a:xfrm>
          <a:prstGeom prst="rect">
            <a:avLst/>
          </a:prstGeom>
          <a:noFill/>
        </p:spPr>
        <p:txBody>
          <a:bodyPr>
            <a:spAutoFit/>
          </a:bodyPr>
          <a:lstStyle/>
          <a:p>
            <a:pPr algn="ctr">
              <a:defRPr/>
            </a:pPr>
            <a:r>
              <a:rPr altLang="zh-CN" lang="en-US" spc="100" sz="2800">
                <a:solidFill>
                  <a:srgbClr val="519C8F">
                    <a:alpha val="60000"/>
                  </a:srgbClr>
                </a:solidFill>
                <a:latin charset="0" panose="020b0a04020102020204" pitchFamily="34" typeface="Arial Black"/>
                <a:ea charset="-122" panose="020b0503020204020204" pitchFamily="34" typeface="微软雅黑"/>
              </a:rPr>
              <a:t>50</a:t>
            </a:r>
          </a:p>
        </p:txBody>
      </p:sp>
      <p:sp>
        <p:nvSpPr>
          <p:cNvPr id="13" name="MH_SubTitle_4"/>
          <p:cNvSpPr txBox="1"/>
          <p:nvPr>
            <p:custDataLst>
              <p:tags r:id="rId7"/>
            </p:custDataLst>
          </p:nvPr>
        </p:nvSpPr>
        <p:spPr>
          <a:xfrm>
            <a:off x="5626100" y="2744789"/>
            <a:ext cx="920750" cy="518160"/>
          </a:xfrm>
          <a:prstGeom prst="rect">
            <a:avLst/>
          </a:prstGeom>
          <a:noFill/>
        </p:spPr>
        <p:txBody>
          <a:bodyPr>
            <a:spAutoFit/>
          </a:bodyPr>
          <a:lstStyle/>
          <a:p>
            <a:pPr algn="ctr">
              <a:defRPr/>
            </a:pPr>
            <a:r>
              <a:rPr altLang="zh-CN" lang="en-US" spc="100" sz="2800">
                <a:solidFill>
                  <a:srgbClr val="519C8F">
                    <a:alpha val="60000"/>
                  </a:srgbClr>
                </a:solidFill>
                <a:latin charset="0" panose="020b0a04020102020204" pitchFamily="34" typeface="Arial Black"/>
                <a:ea charset="-122" panose="020b0503020204020204" pitchFamily="34" typeface="微软雅黑"/>
              </a:rPr>
              <a:t>80</a:t>
            </a:r>
          </a:p>
        </p:txBody>
      </p:sp>
      <p:sp>
        <p:nvSpPr>
          <p:cNvPr id="14" name="MH_SubTitle_5"/>
          <p:cNvSpPr txBox="1"/>
          <p:nvPr>
            <p:custDataLst>
              <p:tags r:id="rId8"/>
            </p:custDataLst>
          </p:nvPr>
        </p:nvSpPr>
        <p:spPr>
          <a:xfrm>
            <a:off x="7787480" y="2043112"/>
            <a:ext cx="1785938" cy="579120"/>
          </a:xfrm>
          <a:prstGeom prst="rect">
            <a:avLst/>
          </a:prstGeom>
          <a:noFill/>
        </p:spPr>
        <p:txBody>
          <a:bodyPr>
            <a:spAutoFit/>
          </a:bodyPr>
          <a:lstStyle/>
          <a:p>
            <a:pPr>
              <a:defRPr/>
            </a:pPr>
            <a:r>
              <a:rPr altLang="zh-CN" lang="en-US" spc="100" sz="3200">
                <a:solidFill>
                  <a:srgbClr val="1D5055"/>
                </a:solidFill>
                <a:latin charset="0" panose="020b0a04020102020204" pitchFamily="34" typeface="Arial Black"/>
                <a:ea charset="-122" panose="020b0503020204020204" pitchFamily="34" typeface="微软雅黑"/>
              </a:rPr>
              <a:t>100</a:t>
            </a:r>
          </a:p>
        </p:txBody>
      </p:sp>
      <p:sp>
        <p:nvSpPr>
          <p:cNvPr id="5128" name="MH_Desc_1"/>
          <p:cNvSpPr txBox="1">
            <a:spLocks noChangeArrowheads="1"/>
          </p:cNvSpPr>
          <p:nvPr>
            <p:custDataLst>
              <p:tags r:id="rId9"/>
            </p:custDataLst>
          </p:nvPr>
        </p:nvSpPr>
        <p:spPr bwMode="auto">
          <a:xfrm>
            <a:off x="6692900" y="4457700"/>
            <a:ext cx="3346450" cy="1449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just">
              <a:lnSpc>
                <a:spcPct val="130000"/>
              </a:lnSpc>
              <a:spcBef>
                <a:spcPts val="600"/>
              </a:spcBef>
            </a:pPr>
            <a:r>
              <a:rPr altLang="zh-CN" lang="en-US" sz="1600">
                <a:solidFill>
                  <a:srgbClr val="1D5055"/>
                </a:solidFill>
                <a:latin charset="-122" panose="02010509060101010101" pitchFamily="49" typeface="幼圆"/>
                <a:ea charset="-122" panose="02010509060101010101" pitchFamily="49" typeface="幼圆"/>
              </a:rPr>
              <a:t>Lorem ipsumumeist dolor sit amet consectetur adipisicing elit sed do eiusmod tempor incididunt .</a:t>
            </a:r>
          </a:p>
        </p:txBody>
      </p:sp>
      <p:sp>
        <p:nvSpPr>
          <p:cNvPr id="16" name="MH_Other_2"/>
          <p:cNvSpPr/>
          <p:nvPr>
            <p:custDataLst>
              <p:tags r:id="rId10"/>
            </p:custDataLst>
          </p:nvPr>
        </p:nvSpPr>
        <p:spPr>
          <a:xfrm flipV="1">
            <a:off x="6692900" y="5935664"/>
            <a:ext cx="3975100" cy="73025"/>
          </a:xfrm>
          <a:prstGeom prst="rect">
            <a:avLst/>
          </a:prstGeom>
          <a:solidFill>
            <a:srgbClr val="519C8F"/>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anchor="ctr"/>
          <a:lstStyle/>
          <a:p>
            <a:pPr algn="ctr">
              <a:defRPr/>
            </a:pPr>
            <a:endParaRPr altLang="en-US" lang="zh-CN" sz="2800">
              <a:solidFill>
                <a:srgbClr val="9CCDC2"/>
              </a:solidFill>
              <a:latin charset="-122" panose="020b0503020204020204" pitchFamily="34" typeface="微软雅黑"/>
            </a:endParaRPr>
          </a:p>
        </p:txBody>
      </p:sp>
      <p:sp>
        <p:nvSpPr>
          <p:cNvPr id="15" name="MH_PageTitle"/>
          <p:cNvSpPr txBox="1"/>
          <p:nvPr>
            <p:custDataLst>
              <p:tags r:id="rId11"/>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custDataLst>
      <p:tags r:id="rId12"/>
    </p:custDataLst>
    <p:extLst>
      <p:ext uri="{BB962C8B-B14F-4D97-AF65-F5344CB8AC3E}">
        <p14:creationId val="1683424784"/>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7"/>
                                        </p:tgtEl>
                                        <p:attrNameLst>
                                          <p:attrName>style.visibility</p:attrName>
                                        </p:attrNameLst>
                                      </p:cBhvr>
                                      <p:to>
                                        <p:strVal val="visible"/>
                                      </p:to>
                                    </p:set>
                                    <p:animEffect filter="wipe(left)" transition="in">
                                      <p:cBhvr>
                                        <p:cTn dur="500" id="7"/>
                                        <p:tgtEl>
                                          <p:spTgt spid="6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500" id="27"/>
                                        <p:tgtEl>
                                          <p:spTgt spid="14"/>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5128"/>
                                        </p:tgtEl>
                                        <p:attrNameLst>
                                          <p:attrName>style.visibility</p:attrName>
                                        </p:attrNameLst>
                                      </p:cBhvr>
                                      <p:to>
                                        <p:strVal val="visible"/>
                                      </p:to>
                                    </p:set>
                                    <p:animEffect filter="fade" transition="in">
                                      <p:cBhvr>
                                        <p:cTn dur="500" id="31"/>
                                        <p:tgtEl>
                                          <p:spTgt spid="5128"/>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500" id="3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10"/>
      <p:bldP grpId="0" spid="11"/>
      <p:bldP grpId="0" spid="12"/>
      <p:bldP grpId="0" spid="13"/>
      <p:bldP grpId="0" spid="14"/>
      <p:bldP grpId="0" spid="5128"/>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122" name="矩形 2"/>
          <p:cNvSpPr>
            <a:spLocks noChangeArrowheads="1"/>
          </p:cNvSpPr>
          <p:nvPr>
            <p:custDataLst>
              <p:tags r:id="rId3"/>
            </p:custDataLst>
          </p:nvPr>
        </p:nvSpPr>
        <p:spPr bwMode="auto">
          <a:xfrm rot="-389874">
            <a:off x="4292561" y="2670895"/>
            <a:ext cx="787400" cy="836663"/>
          </a:xfrm>
          <a:prstGeom prst="rect">
            <a:avLst/>
          </a:prstGeom>
          <a:solidFill>
            <a:srgbClr val="1D5055"/>
          </a:solid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FFFFFF"/>
                </a:solidFill>
                <a:latin charset="-122" panose="02010600040101010101" pitchFamily="2" typeface="华文细黑"/>
                <a:ea charset="-122" panose="02010600040101010101" pitchFamily="2" typeface="华文细黑"/>
              </a:rPr>
              <a:t>感</a:t>
            </a:r>
          </a:p>
        </p:txBody>
      </p:sp>
      <p:sp>
        <p:nvSpPr>
          <p:cNvPr id="5123" name="矩形 3"/>
          <p:cNvSpPr>
            <a:spLocks noChangeArrowheads="1"/>
          </p:cNvSpPr>
          <p:nvPr>
            <p:custDataLst>
              <p:tags r:id="rId4"/>
            </p:custDataLst>
          </p:nvPr>
        </p:nvSpPr>
        <p:spPr bwMode="auto">
          <a:xfrm rot="422379">
            <a:off x="5173634" y="2497625"/>
            <a:ext cx="787400" cy="836663"/>
          </a:xfrm>
          <a:prstGeom prst="rect">
            <a:avLst/>
          </a:prstGeom>
          <a:solidFill>
            <a:srgbClr val="9CCDC2"/>
          </a:solid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FFFFFF"/>
                </a:solidFill>
                <a:latin charset="-122" panose="02010600040101010101" pitchFamily="2" typeface="华文细黑"/>
                <a:ea charset="-122" panose="02010600040101010101" pitchFamily="2" typeface="华文细黑"/>
              </a:rPr>
              <a:t>谢</a:t>
            </a:r>
          </a:p>
        </p:txBody>
      </p:sp>
      <p:sp>
        <p:nvSpPr>
          <p:cNvPr id="5124" name="矩形 4"/>
          <p:cNvSpPr>
            <a:spLocks noChangeArrowheads="1"/>
          </p:cNvSpPr>
          <p:nvPr>
            <p:custDataLst>
              <p:tags r:id="rId5"/>
            </p:custDataLst>
          </p:nvPr>
        </p:nvSpPr>
        <p:spPr bwMode="auto">
          <a:xfrm rot="-420989">
            <a:off x="6154987" y="2670672"/>
            <a:ext cx="787400" cy="836663"/>
          </a:xfrm>
          <a:prstGeom prst="rect">
            <a:avLst/>
          </a:prstGeom>
          <a:solidFill>
            <a:srgbClr val="9CCDC2"/>
          </a:solid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FFFFFF"/>
                </a:solidFill>
                <a:latin charset="-122" panose="02010600040101010101" pitchFamily="2" typeface="华文细黑"/>
                <a:ea charset="-122" panose="02010600040101010101" pitchFamily="2" typeface="华文细黑"/>
              </a:rPr>
              <a:t>聆</a:t>
            </a:r>
          </a:p>
        </p:txBody>
      </p:sp>
      <p:sp>
        <p:nvSpPr>
          <p:cNvPr id="5125" name="矩形 5"/>
          <p:cNvSpPr>
            <a:spLocks noChangeArrowheads="1"/>
          </p:cNvSpPr>
          <p:nvPr>
            <p:custDataLst>
              <p:tags r:id="rId6"/>
            </p:custDataLst>
          </p:nvPr>
        </p:nvSpPr>
        <p:spPr bwMode="auto">
          <a:xfrm rot="352131">
            <a:off x="7036834" y="2498105"/>
            <a:ext cx="788988" cy="836663"/>
          </a:xfrm>
          <a:prstGeom prst="rect">
            <a:avLst/>
          </a:prstGeom>
          <a:solidFill>
            <a:srgbClr val="1D5055"/>
          </a:solid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FFFFFF"/>
                </a:solidFill>
                <a:latin charset="-122" panose="02010600040101010101" pitchFamily="2" typeface="华文细黑"/>
                <a:ea charset="-122" panose="02010600040101010101" pitchFamily="2" typeface="华文细黑"/>
              </a:rPr>
              <a:t>听</a:t>
            </a:r>
          </a:p>
        </p:txBody>
      </p:sp>
      <p:sp>
        <p:nvSpPr>
          <p:cNvPr id="13" name="椭圆 12"/>
          <p:cNvSpPr/>
          <p:nvPr>
            <p:custDataLst>
              <p:tags r:id="rId7"/>
            </p:custDataLst>
          </p:nvPr>
        </p:nvSpPr>
        <p:spPr>
          <a:xfrm>
            <a:off x="4942508" y="4097023"/>
            <a:ext cx="204224" cy="194123"/>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14" name="矩形 13"/>
          <p:cNvSpPr/>
          <p:nvPr>
            <p:custDataLst>
              <p:tags r:id="rId8"/>
            </p:custDataLst>
          </p:nvPr>
        </p:nvSpPr>
        <p:spPr>
          <a:xfrm rot="21021192">
            <a:off x="5963280" y="3549507"/>
            <a:ext cx="147796" cy="147796"/>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15" name="矩形 14"/>
          <p:cNvSpPr/>
          <p:nvPr>
            <p:custDataLst>
              <p:tags r:id="rId9"/>
            </p:custDataLst>
          </p:nvPr>
        </p:nvSpPr>
        <p:spPr>
          <a:xfrm rot="900000">
            <a:off x="6121090" y="3711656"/>
            <a:ext cx="114893" cy="125275"/>
          </a:xfrm>
          <a:prstGeom prst="rect">
            <a:avLst/>
          </a:prstGeom>
          <a:solidFill>
            <a:srgbClr val="1D5055"/>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16" name="矩形 15"/>
          <p:cNvSpPr/>
          <p:nvPr>
            <p:custDataLst>
              <p:tags r:id="rId10"/>
            </p:custDataLst>
          </p:nvPr>
        </p:nvSpPr>
        <p:spPr>
          <a:xfrm rot="1632393">
            <a:off x="3740539" y="4061624"/>
            <a:ext cx="115359" cy="115359"/>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17" name="矩形 16"/>
          <p:cNvSpPr/>
          <p:nvPr>
            <p:custDataLst>
              <p:tags r:id="rId11"/>
            </p:custDataLst>
          </p:nvPr>
        </p:nvSpPr>
        <p:spPr>
          <a:xfrm rot="19632392">
            <a:off x="5512193" y="3959460"/>
            <a:ext cx="115491" cy="115491"/>
          </a:xfrm>
          <a:prstGeom prst="rect">
            <a:avLst/>
          </a:prstGeom>
          <a:solidFill>
            <a:srgbClr val="1D5055"/>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18" name="矩形 17"/>
          <p:cNvSpPr/>
          <p:nvPr>
            <p:custDataLst>
              <p:tags r:id="rId12"/>
            </p:custDataLst>
          </p:nvPr>
        </p:nvSpPr>
        <p:spPr>
          <a:xfrm>
            <a:off x="3731246" y="3672969"/>
            <a:ext cx="63752" cy="63752"/>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19" name="矩形 18"/>
          <p:cNvSpPr/>
          <p:nvPr>
            <p:custDataLst>
              <p:tags r:id="rId13"/>
            </p:custDataLst>
          </p:nvPr>
        </p:nvSpPr>
        <p:spPr>
          <a:xfrm rot="20673998">
            <a:off x="6755326" y="4049166"/>
            <a:ext cx="151652" cy="151652"/>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20" name="矩形 19"/>
          <p:cNvSpPr/>
          <p:nvPr>
            <p:custDataLst>
              <p:tags r:id="rId14"/>
            </p:custDataLst>
          </p:nvPr>
        </p:nvSpPr>
        <p:spPr>
          <a:xfrm>
            <a:off x="5815454" y="4168754"/>
            <a:ext cx="63752" cy="63752"/>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21" name="矩形 20"/>
          <p:cNvSpPr/>
          <p:nvPr>
            <p:custDataLst>
              <p:tags r:id="rId15"/>
            </p:custDataLst>
          </p:nvPr>
        </p:nvSpPr>
        <p:spPr>
          <a:xfrm rot="762483">
            <a:off x="4219320" y="4048804"/>
            <a:ext cx="140999" cy="140999"/>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22" name="矩形 21"/>
          <p:cNvSpPr/>
          <p:nvPr>
            <p:custDataLst>
              <p:tags r:id="rId16"/>
            </p:custDataLst>
          </p:nvPr>
        </p:nvSpPr>
        <p:spPr>
          <a:xfrm rot="18900000">
            <a:off x="6524105" y="3867578"/>
            <a:ext cx="66141" cy="72117"/>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23" name="矩形 22"/>
          <p:cNvSpPr/>
          <p:nvPr>
            <p:custDataLst>
              <p:tags r:id="rId17"/>
            </p:custDataLst>
          </p:nvPr>
        </p:nvSpPr>
        <p:spPr>
          <a:xfrm rot="900000">
            <a:off x="4977075" y="4009681"/>
            <a:ext cx="91259" cy="99506"/>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24" name="矩形 23"/>
          <p:cNvSpPr/>
          <p:nvPr>
            <p:custDataLst>
              <p:tags r:id="rId18"/>
            </p:custDataLst>
          </p:nvPr>
        </p:nvSpPr>
        <p:spPr>
          <a:xfrm rot="1800000">
            <a:off x="3902888" y="4002010"/>
            <a:ext cx="63752" cy="63752"/>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sz="8800">
              <a:solidFill>
                <a:srgbClr val="FFFFFF"/>
              </a:solidFill>
              <a:latin panose="020f0502020204030204" typeface="Calibri"/>
              <a:ea charset="-122" panose="02010600030101010101" pitchFamily="2" typeface="宋体"/>
            </a:endParaRPr>
          </a:p>
        </p:txBody>
      </p:sp>
      <p:sp>
        <p:nvSpPr>
          <p:cNvPr id="29" name="椭圆 28"/>
          <p:cNvSpPr/>
          <p:nvPr>
            <p:custDataLst>
              <p:tags r:id="rId19"/>
            </p:custDataLst>
          </p:nvPr>
        </p:nvSpPr>
        <p:spPr>
          <a:xfrm>
            <a:off x="3974805" y="3786022"/>
            <a:ext cx="224479" cy="249513"/>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30" name="椭圆 29"/>
          <p:cNvSpPr/>
          <p:nvPr>
            <p:custDataLst>
              <p:tags r:id="rId20"/>
            </p:custDataLst>
          </p:nvPr>
        </p:nvSpPr>
        <p:spPr>
          <a:xfrm>
            <a:off x="4480229" y="3698922"/>
            <a:ext cx="224479" cy="249513"/>
          </a:xfrm>
          <a:prstGeom prst="ellipse">
            <a:avLst/>
          </a:prstGeom>
          <a:solidFill>
            <a:srgbClr val="519C8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31" name="椭圆 30"/>
          <p:cNvSpPr/>
          <p:nvPr>
            <p:custDataLst>
              <p:tags r:id="rId21"/>
            </p:custDataLst>
          </p:nvPr>
        </p:nvSpPr>
        <p:spPr>
          <a:xfrm>
            <a:off x="5147954" y="3590341"/>
            <a:ext cx="267250" cy="313295"/>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32" name="椭圆 31"/>
          <p:cNvSpPr/>
          <p:nvPr>
            <p:custDataLst>
              <p:tags r:id="rId22"/>
            </p:custDataLst>
          </p:nvPr>
        </p:nvSpPr>
        <p:spPr>
          <a:xfrm>
            <a:off x="6394831" y="3906964"/>
            <a:ext cx="224479" cy="249513"/>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33" name="矩形 32"/>
          <p:cNvSpPr/>
          <p:nvPr>
            <p:custDataLst>
              <p:tags r:id="rId23"/>
            </p:custDataLst>
          </p:nvPr>
        </p:nvSpPr>
        <p:spPr>
          <a:xfrm rot="21021192">
            <a:off x="7969037" y="3541698"/>
            <a:ext cx="147796" cy="147796"/>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4" name="矩形 33"/>
          <p:cNvSpPr/>
          <p:nvPr>
            <p:custDataLst>
              <p:tags r:id="rId24"/>
            </p:custDataLst>
          </p:nvPr>
        </p:nvSpPr>
        <p:spPr>
          <a:xfrm rot="900000">
            <a:off x="8239689" y="3621659"/>
            <a:ext cx="114893" cy="125275"/>
          </a:xfrm>
          <a:prstGeom prst="rect">
            <a:avLst/>
          </a:prstGeom>
          <a:solidFill>
            <a:srgbClr val="1D5055"/>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5" name="矩形 34"/>
          <p:cNvSpPr/>
          <p:nvPr>
            <p:custDataLst>
              <p:tags r:id="rId25"/>
            </p:custDataLst>
          </p:nvPr>
        </p:nvSpPr>
        <p:spPr>
          <a:xfrm rot="19632392">
            <a:off x="7646720" y="3882938"/>
            <a:ext cx="115491" cy="115491"/>
          </a:xfrm>
          <a:prstGeom prst="rect">
            <a:avLst/>
          </a:prstGeom>
          <a:solidFill>
            <a:srgbClr val="1D5055"/>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6" name="矩形 35"/>
          <p:cNvSpPr/>
          <p:nvPr>
            <p:custDataLst>
              <p:tags r:id="rId26"/>
            </p:custDataLst>
          </p:nvPr>
        </p:nvSpPr>
        <p:spPr>
          <a:xfrm>
            <a:off x="7924180" y="3780254"/>
            <a:ext cx="63752" cy="63752"/>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7" name="矩形 36"/>
          <p:cNvSpPr/>
          <p:nvPr>
            <p:custDataLst>
              <p:tags r:id="rId27"/>
            </p:custDataLst>
          </p:nvPr>
        </p:nvSpPr>
        <p:spPr>
          <a:xfrm rot="900000">
            <a:off x="7085801" y="3621181"/>
            <a:ext cx="91259" cy="99506"/>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8" name="椭圆 37"/>
          <p:cNvSpPr/>
          <p:nvPr>
            <p:custDataLst>
              <p:tags r:id="rId28"/>
            </p:custDataLst>
          </p:nvPr>
        </p:nvSpPr>
        <p:spPr>
          <a:xfrm>
            <a:off x="7389306" y="3582298"/>
            <a:ext cx="267250" cy="313295"/>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39" name="椭圆 38"/>
          <p:cNvSpPr/>
          <p:nvPr>
            <p:custDataLst>
              <p:tags r:id="rId29"/>
            </p:custDataLst>
          </p:nvPr>
        </p:nvSpPr>
        <p:spPr>
          <a:xfrm>
            <a:off x="8256598" y="3754754"/>
            <a:ext cx="224479" cy="249513"/>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Tree>
    <p:custDataLst>
      <p:tags r:id="rId30"/>
    </p:custDataLst>
    <p:extLst>
      <p:ext uri="{BB962C8B-B14F-4D97-AF65-F5344CB8AC3E}">
        <p14:creationId val="2703663530"/>
      </p:ext>
    </p:extLst>
  </p:cSld>
  <p:clrMapOvr>
    <a:masterClrMapping/>
  </p:clrMapOvr>
  <p:transition advClick="0" spd="slow">
    <p:wip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2" name="标题 1"/>
          <p:cNvSpPr txBox="1"/>
          <p:nvPr>
            <p:custDataLst>
              <p:tags r:id="rId2"/>
            </p:custDataLst>
          </p:nvPr>
        </p:nvSpPr>
        <p:spPr>
          <a:xfrm>
            <a:off x="2362201" y="365126"/>
            <a:ext cx="7901883" cy="798657"/>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000">
                <a:solidFill>
                  <a:schemeClr val="tx1"/>
                </a:solidFill>
                <a:latin charset="-122" panose="02010509060101010101" pitchFamily="49" typeface="幼圆"/>
                <a:ea charset="-122" panose="02010509060101010101" pitchFamily="49" typeface="幼圆"/>
                <a:cs typeface="+mj-cs"/>
              </a:defRPr>
            </a:lvl1pPr>
          </a:lstStyle>
          <a:p>
            <a:pPr>
              <a:defRPr/>
            </a:pPr>
            <a:r>
              <a:rPr altLang="en-US" lang="zh-CN"/>
              <a:t>目录</a:t>
            </a:r>
          </a:p>
        </p:txBody>
      </p:sp>
      <p:sp>
        <p:nvSpPr>
          <p:cNvPr id="47" name="矩形 46"/>
          <p:cNvSpPr/>
          <p:nvPr>
            <p:custDataLst>
              <p:tags r:id="rId3"/>
            </p:custDataLst>
          </p:nvPr>
        </p:nvSpPr>
        <p:spPr>
          <a:xfrm>
            <a:off x="2181376" y="547222"/>
            <a:ext cx="99548" cy="497095"/>
          </a:xfrm>
          <a:prstGeom prst="rect">
            <a:avLst/>
          </a:prstGeom>
          <a:solidFill>
            <a:srgbClr val="1D5055"/>
          </a:solidFill>
          <a:ln algn="ctr" cap="flat" cmpd="sng" w="12700">
            <a:noFill/>
            <a:prstDash val="solid"/>
            <a:miter lim="800000"/>
          </a:ln>
          <a:effectLst/>
        </p:spPr>
        <p:txBody>
          <a:bodyPr anchor="ctr" rtlCol="0"/>
          <a:lstStyle/>
          <a:p>
            <a:pPr algn="ctr">
              <a:defRPr/>
            </a:pPr>
            <a:endParaRPr altLang="en-US" kern="0" lang="zh-CN" sz="8800">
              <a:solidFill>
                <a:prstClr val="white"/>
              </a:solidFill>
              <a:latin panose="020f0502020204030204" typeface="Calibri"/>
              <a:ea charset="-122" panose="02010600030101010101" pitchFamily="2" typeface="宋体"/>
            </a:endParaRPr>
          </a:p>
        </p:txBody>
      </p:sp>
      <p:sp>
        <p:nvSpPr>
          <p:cNvPr id="48" name="矩形 47"/>
          <p:cNvSpPr/>
          <p:nvPr>
            <p:custDataLst>
              <p:tags r:id="rId4"/>
            </p:custDataLst>
          </p:nvPr>
        </p:nvSpPr>
        <p:spPr>
          <a:xfrm>
            <a:off x="6587780" y="2037148"/>
            <a:ext cx="426809" cy="426809"/>
          </a:xfrm>
          <a:prstGeom prst="rect">
            <a:avLst/>
          </a:prstGeom>
          <a:solidFill>
            <a:srgbClr val="1D5055"/>
          </a:solidFill>
          <a:ln algn="ctr" cap="flat" cmpd="sng" w="12700">
            <a:noFill/>
            <a:prstDash val="solid"/>
            <a:miter lim="800000"/>
          </a:ln>
          <a:effectLst/>
        </p:spPr>
        <p:txBody>
          <a:bodyPr anchor="ctr" rtlCol="0"/>
          <a:lstStyle/>
          <a:p>
            <a:pPr algn="ctr">
              <a:defRPr/>
            </a:pPr>
            <a:r>
              <a:rPr altLang="zh-CN" kern="0" lang="en-US" sz="2800">
                <a:solidFill>
                  <a:srgbClr val="FFFFFF"/>
                </a:solidFill>
                <a:latin panose="020f0502020204030204" typeface="Calibri"/>
                <a:ea charset="-122" panose="02010600030101010101" pitchFamily="2" typeface="宋体"/>
              </a:rPr>
              <a:t>1</a:t>
            </a:r>
          </a:p>
        </p:txBody>
      </p:sp>
      <p:sp>
        <p:nvSpPr>
          <p:cNvPr id="49" name="矩形 48"/>
          <p:cNvSpPr/>
          <p:nvPr>
            <p:custDataLst>
              <p:tags r:id="rId5"/>
            </p:custDataLst>
          </p:nvPr>
        </p:nvSpPr>
        <p:spPr>
          <a:xfrm>
            <a:off x="6587780" y="4694255"/>
            <a:ext cx="426809" cy="426809"/>
          </a:xfrm>
          <a:prstGeom prst="rect">
            <a:avLst/>
          </a:prstGeom>
          <a:solidFill>
            <a:srgbClr val="1D5055"/>
          </a:solidFill>
          <a:ln algn="ctr" cap="flat" cmpd="sng" w="12700">
            <a:noFill/>
            <a:prstDash val="solid"/>
            <a:miter lim="800000"/>
          </a:ln>
          <a:effectLst/>
        </p:spPr>
        <p:txBody>
          <a:bodyPr anchor="ctr" rtlCol="0"/>
          <a:lstStyle/>
          <a:p>
            <a:pPr algn="ctr">
              <a:defRPr/>
            </a:pPr>
            <a:r>
              <a:rPr altLang="zh-CN" kern="0" lang="en-US" sz="2800">
                <a:solidFill>
                  <a:srgbClr val="FFFFFF"/>
                </a:solidFill>
                <a:latin panose="020f0502020204030204" typeface="Calibri"/>
                <a:ea charset="-122" panose="02010600030101010101" pitchFamily="2" typeface="宋体"/>
              </a:rPr>
              <a:t>4</a:t>
            </a:r>
          </a:p>
        </p:txBody>
      </p:sp>
      <p:sp>
        <p:nvSpPr>
          <p:cNvPr id="50" name="矩形 49"/>
          <p:cNvSpPr/>
          <p:nvPr>
            <p:custDataLst>
              <p:tags r:id="rId6"/>
            </p:custDataLst>
          </p:nvPr>
        </p:nvSpPr>
        <p:spPr>
          <a:xfrm>
            <a:off x="6587780" y="2922850"/>
            <a:ext cx="426809" cy="426809"/>
          </a:xfrm>
          <a:prstGeom prst="rect">
            <a:avLst/>
          </a:prstGeom>
          <a:solidFill>
            <a:srgbClr val="9CCDC2"/>
          </a:solidFill>
          <a:ln algn="ctr" cap="flat" cmpd="sng" w="12700">
            <a:noFill/>
            <a:prstDash val="solid"/>
            <a:miter lim="800000"/>
          </a:ln>
          <a:effectLst/>
        </p:spPr>
        <p:txBody>
          <a:bodyPr anchor="ctr" rtlCol="0"/>
          <a:lstStyle/>
          <a:p>
            <a:pPr algn="ctr">
              <a:defRPr/>
            </a:pPr>
            <a:r>
              <a:rPr altLang="zh-CN" kern="0" lang="en-US" sz="2800">
                <a:solidFill>
                  <a:srgbClr val="FFFFFF"/>
                </a:solidFill>
                <a:latin panose="020f0502020204030204" typeface="Calibri"/>
                <a:ea charset="-122" panose="02010600030101010101" pitchFamily="2" typeface="宋体"/>
              </a:rPr>
              <a:t>2</a:t>
            </a:r>
          </a:p>
        </p:txBody>
      </p:sp>
      <p:sp>
        <p:nvSpPr>
          <p:cNvPr id="51" name="矩形 50"/>
          <p:cNvSpPr/>
          <p:nvPr>
            <p:custDataLst>
              <p:tags r:id="rId7"/>
            </p:custDataLst>
          </p:nvPr>
        </p:nvSpPr>
        <p:spPr>
          <a:xfrm>
            <a:off x="6587780" y="3808552"/>
            <a:ext cx="426809" cy="426809"/>
          </a:xfrm>
          <a:prstGeom prst="rect">
            <a:avLst/>
          </a:prstGeom>
          <a:solidFill>
            <a:srgbClr val="9CCDC2"/>
          </a:solidFill>
          <a:ln algn="ctr" cap="flat" cmpd="sng" w="12700">
            <a:noFill/>
            <a:prstDash val="solid"/>
            <a:miter lim="800000"/>
          </a:ln>
          <a:effectLst/>
        </p:spPr>
        <p:txBody>
          <a:bodyPr anchor="ctr" rtlCol="0"/>
          <a:lstStyle/>
          <a:p>
            <a:pPr algn="ctr">
              <a:defRPr/>
            </a:pPr>
            <a:r>
              <a:rPr altLang="zh-CN" kern="0" lang="en-US" sz="2800">
                <a:solidFill>
                  <a:srgbClr val="FFFFFF"/>
                </a:solidFill>
                <a:latin panose="020f0502020204030204" typeface="Calibri"/>
                <a:ea charset="-122" panose="02010600030101010101" pitchFamily="2" typeface="宋体"/>
              </a:rPr>
              <a:t>3</a:t>
            </a:r>
          </a:p>
        </p:txBody>
      </p:sp>
      <p:sp>
        <p:nvSpPr>
          <p:cNvPr id="52" name="文本框 51"/>
          <p:cNvSpPr txBox="1"/>
          <p:nvPr>
            <p:custDataLst>
              <p:tags r:id="rId8"/>
            </p:custDataLst>
          </p:nvPr>
        </p:nvSpPr>
        <p:spPr>
          <a:xfrm>
            <a:off x="7183391" y="2037147"/>
            <a:ext cx="3057247" cy="400420"/>
          </a:xfrm>
          <a:prstGeom prst="rect">
            <a:avLst/>
          </a:prstGeom>
          <a:noFill/>
        </p:spPr>
        <p:txBody>
          <a:bodyPr anchor="ctr" anchorCtr="0" rtlCol="0" wrap="square">
            <a:normAutofit/>
          </a:bodyPr>
          <a:lstStyle/>
          <a:p>
            <a:r>
              <a:rPr altLang="zh-CN" lang="en-US">
                <a:latin charset="-122" panose="020b0503020204020204" pitchFamily="34" typeface="微软雅黑"/>
                <a:ea charset="-122" panose="020b0503020204020204" pitchFamily="34" typeface="微软雅黑"/>
              </a:rPr>
              <a:t>Lorem ipsum dolor</a:t>
            </a:r>
          </a:p>
        </p:txBody>
      </p:sp>
      <p:sp>
        <p:nvSpPr>
          <p:cNvPr id="53" name="文本框 52"/>
          <p:cNvSpPr txBox="1"/>
          <p:nvPr>
            <p:custDataLst>
              <p:tags r:id="rId9"/>
            </p:custDataLst>
          </p:nvPr>
        </p:nvSpPr>
        <p:spPr>
          <a:xfrm>
            <a:off x="7206837" y="2922849"/>
            <a:ext cx="3057247" cy="400420"/>
          </a:xfrm>
          <a:prstGeom prst="rect">
            <a:avLst/>
          </a:prstGeom>
          <a:noFill/>
        </p:spPr>
        <p:txBody>
          <a:bodyPr anchor="ctr" anchorCtr="0" rtlCol="0" wrap="square">
            <a:normAutofit/>
          </a:bodyPr>
          <a:lstStyle/>
          <a:p>
            <a:r>
              <a:rPr altLang="zh-CN" lang="en-US">
                <a:latin charset="-122" panose="020b0503020204020204" pitchFamily="34" typeface="微软雅黑"/>
                <a:ea charset="-122" panose="020b0503020204020204" pitchFamily="34" typeface="微软雅黑"/>
              </a:rPr>
              <a:t>Lorem ipsum dolor</a:t>
            </a:r>
          </a:p>
        </p:txBody>
      </p:sp>
      <p:sp>
        <p:nvSpPr>
          <p:cNvPr id="54" name="文本框 53"/>
          <p:cNvSpPr txBox="1"/>
          <p:nvPr>
            <p:custDataLst>
              <p:tags r:id="rId10"/>
            </p:custDataLst>
          </p:nvPr>
        </p:nvSpPr>
        <p:spPr>
          <a:xfrm>
            <a:off x="7206837" y="3808551"/>
            <a:ext cx="3057247" cy="400420"/>
          </a:xfrm>
          <a:prstGeom prst="rect">
            <a:avLst/>
          </a:prstGeom>
          <a:noFill/>
        </p:spPr>
        <p:txBody>
          <a:bodyPr anchor="ctr" anchorCtr="0" rtlCol="0" wrap="square">
            <a:normAutofit/>
          </a:bodyPr>
          <a:lstStyle/>
          <a:p>
            <a:r>
              <a:rPr altLang="zh-CN" lang="en-US">
                <a:latin charset="-122" panose="020b0503020204020204" pitchFamily="34" typeface="微软雅黑"/>
                <a:ea charset="-122" panose="020b0503020204020204" pitchFamily="34" typeface="微软雅黑"/>
              </a:rPr>
              <a:t>Lorem ipsum dolor</a:t>
            </a:r>
          </a:p>
        </p:txBody>
      </p:sp>
      <p:sp>
        <p:nvSpPr>
          <p:cNvPr id="55" name="文本框 54"/>
          <p:cNvSpPr txBox="1"/>
          <p:nvPr>
            <p:custDataLst>
              <p:tags r:id="rId11"/>
            </p:custDataLst>
          </p:nvPr>
        </p:nvSpPr>
        <p:spPr>
          <a:xfrm>
            <a:off x="7206837" y="4694254"/>
            <a:ext cx="3057247" cy="400420"/>
          </a:xfrm>
          <a:prstGeom prst="rect">
            <a:avLst/>
          </a:prstGeom>
          <a:noFill/>
        </p:spPr>
        <p:txBody>
          <a:bodyPr anchor="ctr" anchorCtr="0" rtlCol="0" wrap="square">
            <a:normAutofit/>
          </a:bodyPr>
          <a:lstStyle/>
          <a:p>
            <a:r>
              <a:rPr altLang="zh-CN" lang="en-US">
                <a:latin charset="-122" panose="020b0503020204020204" pitchFamily="34" typeface="微软雅黑"/>
                <a:ea charset="-122" panose="020b0503020204020204" pitchFamily="34" typeface="微软雅黑"/>
              </a:rPr>
              <a:t>Lorem ipsum dolor</a:t>
            </a:r>
          </a:p>
        </p:txBody>
      </p:sp>
      <p:sp>
        <p:nvSpPr>
          <p:cNvPr id="62" name="椭圆 61"/>
          <p:cNvSpPr/>
          <p:nvPr>
            <p:custDataLst>
              <p:tags r:id="rId12"/>
            </p:custDataLst>
          </p:nvPr>
        </p:nvSpPr>
        <p:spPr>
          <a:xfrm>
            <a:off x="3932691" y="4271859"/>
            <a:ext cx="204224" cy="194123"/>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35" name="矩形 34"/>
          <p:cNvSpPr/>
          <p:nvPr>
            <p:custDataLst>
              <p:tags r:id="rId13"/>
            </p:custDataLst>
          </p:nvPr>
        </p:nvSpPr>
        <p:spPr>
          <a:xfrm rot="21021192">
            <a:off x="4850494" y="4105034"/>
            <a:ext cx="147796" cy="147796"/>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7" name="矩形 36"/>
          <p:cNvSpPr/>
          <p:nvPr>
            <p:custDataLst>
              <p:tags r:id="rId14"/>
            </p:custDataLst>
          </p:nvPr>
        </p:nvSpPr>
        <p:spPr>
          <a:xfrm rot="900000">
            <a:off x="5121146" y="4184995"/>
            <a:ext cx="114893" cy="125275"/>
          </a:xfrm>
          <a:prstGeom prst="rect">
            <a:avLst/>
          </a:prstGeom>
          <a:solidFill>
            <a:srgbClr val="1D5055"/>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8" name="矩形 37"/>
          <p:cNvSpPr/>
          <p:nvPr>
            <p:custDataLst>
              <p:tags r:id="rId15"/>
            </p:custDataLst>
          </p:nvPr>
        </p:nvSpPr>
        <p:spPr>
          <a:xfrm rot="1632393">
            <a:off x="2730722" y="4236460"/>
            <a:ext cx="115359" cy="115359"/>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39" name="矩形 38"/>
          <p:cNvSpPr/>
          <p:nvPr>
            <p:custDataLst>
              <p:tags r:id="rId16"/>
            </p:custDataLst>
          </p:nvPr>
        </p:nvSpPr>
        <p:spPr>
          <a:xfrm rot="19632392">
            <a:off x="4502376" y="4134296"/>
            <a:ext cx="115491" cy="115491"/>
          </a:xfrm>
          <a:prstGeom prst="rect">
            <a:avLst/>
          </a:prstGeom>
          <a:solidFill>
            <a:srgbClr val="1D5055"/>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40" name="矩形 39"/>
          <p:cNvSpPr/>
          <p:nvPr>
            <p:custDataLst>
              <p:tags r:id="rId17"/>
            </p:custDataLst>
          </p:nvPr>
        </p:nvSpPr>
        <p:spPr>
          <a:xfrm>
            <a:off x="2533942" y="4020718"/>
            <a:ext cx="63752" cy="63752"/>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41" name="矩形 40"/>
          <p:cNvSpPr/>
          <p:nvPr>
            <p:custDataLst>
              <p:tags r:id="rId18"/>
            </p:custDataLst>
          </p:nvPr>
        </p:nvSpPr>
        <p:spPr>
          <a:xfrm rot="20673998">
            <a:off x="5745509" y="4224002"/>
            <a:ext cx="151652" cy="151652"/>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42" name="矩形 41"/>
          <p:cNvSpPr/>
          <p:nvPr>
            <p:custDataLst>
              <p:tags r:id="rId19"/>
            </p:custDataLst>
          </p:nvPr>
        </p:nvSpPr>
        <p:spPr>
          <a:xfrm>
            <a:off x="4805637" y="4343590"/>
            <a:ext cx="63752" cy="63752"/>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43" name="矩形 42"/>
          <p:cNvSpPr/>
          <p:nvPr>
            <p:custDataLst>
              <p:tags r:id="rId20"/>
            </p:custDataLst>
          </p:nvPr>
        </p:nvSpPr>
        <p:spPr>
          <a:xfrm rot="762483">
            <a:off x="3209503" y="4223640"/>
            <a:ext cx="140999" cy="140999"/>
          </a:xfrm>
          <a:prstGeom prst="rect">
            <a:avLst/>
          </a:prstGeom>
          <a:solidFill>
            <a:srgbClr val="519C8F"/>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44" name="矩形 43"/>
          <p:cNvSpPr/>
          <p:nvPr>
            <p:custDataLst>
              <p:tags r:id="rId21"/>
            </p:custDataLst>
          </p:nvPr>
        </p:nvSpPr>
        <p:spPr>
          <a:xfrm rot="18900000">
            <a:off x="5475387" y="4057166"/>
            <a:ext cx="66141" cy="72117"/>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45" name="矩形 44"/>
          <p:cNvSpPr/>
          <p:nvPr>
            <p:custDataLst>
              <p:tags r:id="rId22"/>
            </p:custDataLst>
          </p:nvPr>
        </p:nvSpPr>
        <p:spPr>
          <a:xfrm rot="900000">
            <a:off x="3967258" y="4184517"/>
            <a:ext cx="91259" cy="99506"/>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a:solidFill>
                <a:srgbClr val="FFFFFF"/>
              </a:solidFill>
              <a:latin panose="020f0502020204030204" typeface="Calibri"/>
              <a:ea charset="-122" panose="02010600030101010101" pitchFamily="2" typeface="宋体"/>
            </a:endParaRPr>
          </a:p>
        </p:txBody>
      </p:sp>
      <p:sp>
        <p:nvSpPr>
          <p:cNvPr id="46" name="矩形 45"/>
          <p:cNvSpPr/>
          <p:nvPr>
            <p:custDataLst>
              <p:tags r:id="rId23"/>
            </p:custDataLst>
          </p:nvPr>
        </p:nvSpPr>
        <p:spPr>
          <a:xfrm rot="1800000">
            <a:off x="3163844" y="4036802"/>
            <a:ext cx="63752" cy="63752"/>
          </a:xfrm>
          <a:prstGeom prst="rect">
            <a:avLst/>
          </a:prstGeom>
          <a:solidFill>
            <a:srgbClr val="9CCDC2"/>
          </a:solidFill>
          <a:ln algn="ctr" cap="flat" cmpd="sng" w="12700">
            <a:noFill/>
            <a:prstDash val="solid"/>
            <a:miter lim="800000"/>
          </a:ln>
          <a:effectLst/>
        </p:spPr>
        <p:txBody>
          <a:bodyPr anchor="ctr" rtlCol="0"/>
          <a:lstStyle/>
          <a:p>
            <a:pPr algn="ctr">
              <a:defRPr/>
            </a:pPr>
            <a:endParaRPr altLang="en-US" kern="0" lang="zh-CN" sz="8800">
              <a:solidFill>
                <a:srgbClr val="FFFFFF"/>
              </a:solidFill>
              <a:latin panose="020f0502020204030204" typeface="Calibri"/>
              <a:ea charset="-122" panose="02010600030101010101" pitchFamily="2" typeface="宋体"/>
            </a:endParaRPr>
          </a:p>
        </p:txBody>
      </p:sp>
      <p:sp>
        <p:nvSpPr>
          <p:cNvPr id="56" name="矩形 55"/>
          <p:cNvSpPr/>
          <p:nvPr>
            <p:custDataLst>
              <p:tags r:id="rId24"/>
            </p:custDataLst>
          </p:nvPr>
        </p:nvSpPr>
        <p:spPr>
          <a:xfrm rot="20171872">
            <a:off x="2691045" y="2824886"/>
            <a:ext cx="743339" cy="740705"/>
          </a:xfrm>
          <a:prstGeom prst="rect">
            <a:avLst/>
          </a:prstGeom>
          <a:solidFill>
            <a:srgbClr val="1D5055"/>
          </a:solidFill>
          <a:ln algn="ctr" cap="flat" cmpd="sng" w="12700">
            <a:noFill/>
            <a:prstDash val="solid"/>
            <a:miter lim="800000"/>
          </a:ln>
          <a:effectLst/>
        </p:spPr>
        <p:txBody>
          <a:bodyPr anchor="ctr" rtlCol="0"/>
          <a:lstStyle/>
          <a:p>
            <a:pPr algn="ctr">
              <a:defRPr/>
            </a:pPr>
            <a:r>
              <a:rPr altLang="zh-CN" kern="0" lang="en-US" sz="4400">
                <a:solidFill>
                  <a:srgbClr val="FFFFFF"/>
                </a:solidFill>
                <a:latin panose="020f0502020204030204" typeface="Calibri"/>
                <a:ea charset="-122" panose="02010600030101010101" pitchFamily="2" typeface="宋体"/>
              </a:rPr>
              <a:t>2</a:t>
            </a:r>
          </a:p>
        </p:txBody>
      </p:sp>
      <p:sp>
        <p:nvSpPr>
          <p:cNvPr id="57" name="矩形 56"/>
          <p:cNvSpPr/>
          <p:nvPr>
            <p:custDataLst>
              <p:tags r:id="rId25"/>
            </p:custDataLst>
          </p:nvPr>
        </p:nvSpPr>
        <p:spPr>
          <a:xfrm rot="1103009">
            <a:off x="5129506" y="2788506"/>
            <a:ext cx="764536" cy="764536"/>
          </a:xfrm>
          <a:prstGeom prst="rect">
            <a:avLst/>
          </a:prstGeom>
          <a:solidFill>
            <a:srgbClr val="1D5055"/>
          </a:solidFill>
          <a:ln algn="ctr" cap="flat" cmpd="sng" w="12700">
            <a:noFill/>
            <a:prstDash val="solid"/>
            <a:miter lim="800000"/>
          </a:ln>
          <a:effectLst/>
        </p:spPr>
        <p:txBody>
          <a:bodyPr anchor="ctr" rtlCol="0"/>
          <a:lstStyle/>
          <a:p>
            <a:pPr algn="ctr">
              <a:defRPr/>
            </a:pPr>
            <a:r>
              <a:rPr altLang="zh-CN" kern="0" lang="en-US" smtClean="0" sz="4400">
                <a:solidFill>
                  <a:srgbClr val="FFFFFF"/>
                </a:solidFill>
                <a:latin panose="020f0502020204030204" typeface="Calibri"/>
                <a:ea charset="-122" panose="02010600030101010101" pitchFamily="2" typeface="宋体"/>
              </a:rPr>
              <a:t>6</a:t>
            </a:r>
          </a:p>
        </p:txBody>
      </p:sp>
      <p:sp>
        <p:nvSpPr>
          <p:cNvPr id="58" name="矩形 57"/>
          <p:cNvSpPr/>
          <p:nvPr>
            <p:custDataLst>
              <p:tags r:id="rId26"/>
            </p:custDataLst>
          </p:nvPr>
        </p:nvSpPr>
        <p:spPr>
          <a:xfrm rot="815850">
            <a:off x="3531090" y="2733059"/>
            <a:ext cx="751212" cy="751212"/>
          </a:xfrm>
          <a:prstGeom prst="rect">
            <a:avLst/>
          </a:prstGeom>
          <a:solidFill>
            <a:srgbClr val="9CCDC2"/>
          </a:solidFill>
          <a:ln algn="ctr" cap="flat" cmpd="sng" w="12700">
            <a:noFill/>
            <a:prstDash val="solid"/>
            <a:miter lim="800000"/>
          </a:ln>
          <a:effectLst/>
        </p:spPr>
        <p:txBody>
          <a:bodyPr anchor="ctr" rtlCol="0"/>
          <a:lstStyle/>
          <a:p>
            <a:pPr algn="ctr">
              <a:defRPr/>
            </a:pPr>
            <a:r>
              <a:rPr altLang="zh-CN" kern="0" lang="en-US" sz="4400">
                <a:solidFill>
                  <a:srgbClr val="FFFFFF"/>
                </a:solidFill>
                <a:latin panose="020f0502020204030204" typeface="Calibri"/>
                <a:ea charset="-122" panose="02010600030101010101" pitchFamily="2" typeface="宋体"/>
              </a:rPr>
              <a:t>0</a:t>
            </a:r>
          </a:p>
        </p:txBody>
      </p:sp>
      <p:sp>
        <p:nvSpPr>
          <p:cNvPr id="59" name="矩形 58"/>
          <p:cNvSpPr/>
          <p:nvPr>
            <p:custDataLst>
              <p:tags r:id="rId27"/>
            </p:custDataLst>
          </p:nvPr>
        </p:nvSpPr>
        <p:spPr>
          <a:xfrm rot="20015560">
            <a:off x="4403634" y="2817524"/>
            <a:ext cx="714893" cy="714893"/>
          </a:xfrm>
          <a:prstGeom prst="rect">
            <a:avLst/>
          </a:prstGeom>
          <a:solidFill>
            <a:srgbClr val="9CCDC2"/>
          </a:solidFill>
          <a:ln algn="ctr" cap="flat" cmpd="sng" w="12700">
            <a:noFill/>
            <a:prstDash val="solid"/>
            <a:miter lim="800000"/>
          </a:ln>
          <a:effectLst/>
        </p:spPr>
        <p:txBody>
          <a:bodyPr anchor="ctr" rtlCol="0"/>
          <a:lstStyle/>
          <a:p>
            <a:pPr algn="ctr">
              <a:defRPr/>
            </a:pPr>
            <a:r>
              <a:rPr altLang="zh-CN" kern="0" lang="en-US" sz="4400">
                <a:solidFill>
                  <a:srgbClr val="FFFFFF"/>
                </a:solidFill>
                <a:latin panose="020f0502020204030204" typeface="Calibri"/>
                <a:ea charset="-122" panose="02010600030101010101" pitchFamily="2" typeface="宋体"/>
              </a:rPr>
              <a:t>1</a:t>
            </a:r>
          </a:p>
        </p:txBody>
      </p:sp>
      <p:sp>
        <p:nvSpPr>
          <p:cNvPr id="60" name="椭圆 59"/>
          <p:cNvSpPr/>
          <p:nvPr>
            <p:custDataLst>
              <p:tags r:id="rId28"/>
            </p:custDataLst>
          </p:nvPr>
        </p:nvSpPr>
        <p:spPr>
          <a:xfrm>
            <a:off x="2898541" y="4184233"/>
            <a:ext cx="224479" cy="249513"/>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61" name="椭圆 60"/>
          <p:cNvSpPr/>
          <p:nvPr>
            <p:custDataLst>
              <p:tags r:id="rId29"/>
            </p:custDataLst>
          </p:nvPr>
        </p:nvSpPr>
        <p:spPr>
          <a:xfrm>
            <a:off x="3405850" y="4044343"/>
            <a:ext cx="224479" cy="249513"/>
          </a:xfrm>
          <a:prstGeom prst="ellipse">
            <a:avLst/>
          </a:prstGeom>
          <a:solidFill>
            <a:srgbClr val="519C8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63" name="椭圆 62"/>
          <p:cNvSpPr/>
          <p:nvPr>
            <p:custDataLst>
              <p:tags r:id="rId30"/>
            </p:custDataLst>
          </p:nvPr>
        </p:nvSpPr>
        <p:spPr>
          <a:xfrm>
            <a:off x="4269541" y="3873446"/>
            <a:ext cx="267250" cy="313295"/>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64" name="椭圆 63"/>
          <p:cNvSpPr/>
          <p:nvPr>
            <p:custDataLst>
              <p:tags r:id="rId31"/>
            </p:custDataLst>
          </p:nvPr>
        </p:nvSpPr>
        <p:spPr>
          <a:xfrm>
            <a:off x="5138055" y="4318090"/>
            <a:ext cx="224479" cy="249513"/>
          </a:xfrm>
          <a:prstGeom prst="ellipse">
            <a:avLst/>
          </a:prstGeom>
          <a:gradFill>
            <a:gsLst>
              <a:gs pos="0">
                <a:srgbClr val="1D5055"/>
              </a:gs>
              <a:gs pos="100000">
                <a:srgbClr val="FFFFFF">
                  <a:alpha val="0"/>
                </a:srgb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Tree>
    <p:custDataLst>
      <p:tags r:id="rId32"/>
    </p:custDataLst>
    <p:extLst>
      <p:ext uri="{BB962C8B-B14F-4D97-AF65-F5344CB8AC3E}">
        <p14:creationId val="2898690356"/>
      </p:ext>
    </p:extLst>
  </p:cSld>
  <p:clrMapOvr>
    <a:masterClrMapping/>
  </p:clrMapOvr>
  <p:transition advClick="0" spd="slow">
    <p:wip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2" name="组合 1"/>
          <p:cNvGrpSpPr/>
          <p:nvPr/>
        </p:nvGrpSpPr>
        <p:grpSpPr>
          <a:xfrm>
            <a:off x="3405058" y="1851195"/>
            <a:ext cx="1803876" cy="1760159"/>
            <a:chOff x="3405058" y="1851195"/>
            <a:chExt cx="1803876" cy="1760159"/>
          </a:xfrm>
        </p:grpSpPr>
        <p:sp>
          <p:nvSpPr>
            <p:cNvPr id="22" name="MH_Other_1"/>
            <p:cNvSpPr>
              <a:spLocks noEditPoints="1"/>
            </p:cNvSpPr>
            <p:nvPr>
              <p:custDataLst>
                <p:tags r:id="rId3"/>
              </p:custDataLst>
            </p:nvPr>
          </p:nvSpPr>
          <p:spPr bwMode="auto">
            <a:xfrm>
              <a:off x="3405058" y="1851195"/>
              <a:ext cx="1803876" cy="1760159"/>
            </a:xfrm>
            <a:custGeom>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b="b" l="0" r="r" t="0"/>
              <a:pathLst>
                <a:path h="4872" w="4993">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6D2D4"/>
            </a:solidFill>
            <a:ln w="0">
              <a:noFill/>
              <a:prstDash val="solid"/>
              <a:round/>
            </a:ln>
            <a:effectLst/>
          </p:spPr>
          <p:txBody>
            <a:bodyPr anchor="t" anchorCtr="0" bIns="45720" compatLnSpc="1" lIns="91440" numCol="1" rIns="91440" tIns="45720" vert="horz" wrap="square">
              <a:prstTxWarp prst="textNoShape">
                <a:avLst/>
              </a:prstTxWarp>
            </a:bodyPr>
            <a:lstStyle/>
            <a:p>
              <a:pPr>
                <a:defRPr/>
              </a:pPr>
              <a:endParaRPr kern="0" lang="en-US">
                <a:solidFill>
                  <a:prstClr val="black"/>
                </a:solidFill>
              </a:endParaRPr>
            </a:p>
          </p:txBody>
        </p:sp>
        <p:sp>
          <p:nvSpPr>
            <p:cNvPr id="23" name="MH_SubTitle_1"/>
            <p:cNvSpPr/>
            <p:nvPr>
              <p:custDataLst>
                <p:tags r:id="rId4"/>
              </p:custDataLst>
            </p:nvPr>
          </p:nvSpPr>
          <p:spPr bwMode="auto">
            <a:xfrm>
              <a:off x="3505494" y="1949102"/>
              <a:ext cx="1603004" cy="1564346"/>
            </a:xfrm>
            <a:custGeom>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b="b" l="0" r="r" t="0"/>
              <a:pathLst>
                <a:path h="4330" w="4437">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1D5055"/>
            </a:solidFill>
            <a:ln algn="ctr" cap="flat" cmpd="sng" w="9525">
              <a:noFill/>
              <a:prstDash val="solid"/>
            </a:ln>
            <a:effectLst>
              <a:outerShdw algn="tl" blurRad="266700" dir="8100000" dist="342900" rotWithShape="0">
                <a:prstClr val="black">
                  <a:alpha val="40000"/>
                </a:prstClr>
              </a:outerShdw>
            </a:effectLst>
          </p:spPr>
          <p:txBody>
            <a:bodyPr anchor="ctr" anchorCtr="1" bIns="0" compatLnSpc="1" lIns="0" numCol="1" rIns="0" tIns="0" vert="horz" wrap="square">
              <a:prstTxWarp prst="textNoShape">
                <a:avLst/>
              </a:prstTxWarp>
              <a:normAutofit/>
            </a:bodyPr>
            <a:lstStyle/>
            <a:p>
              <a:pPr>
                <a:defRPr/>
              </a:pPr>
              <a:r>
                <a:rPr kern="0" lang="en-US" sz="2800">
                  <a:solidFill>
                    <a:srgbClr val="FFFFFF"/>
                  </a:solidFill>
                  <a:latin charset="0" panose="02050806060905020404" pitchFamily="18" typeface="Bernard MT Condensed"/>
                </a:rPr>
                <a:t>70%</a:t>
              </a:r>
            </a:p>
          </p:txBody>
        </p:sp>
      </p:grpSp>
      <p:grpSp>
        <p:nvGrpSpPr>
          <p:cNvPr id="3" name="组合 2"/>
          <p:cNvGrpSpPr/>
          <p:nvPr/>
        </p:nvGrpSpPr>
        <p:grpSpPr>
          <a:xfrm>
            <a:off x="4562563" y="3411444"/>
            <a:ext cx="1533878" cy="1496705"/>
            <a:chOff x="4562563" y="3411444"/>
            <a:chExt cx="1533878" cy="1496705"/>
          </a:xfrm>
        </p:grpSpPr>
        <p:sp>
          <p:nvSpPr>
            <p:cNvPr id="25" name="MH_Other_2"/>
            <p:cNvSpPr>
              <a:spLocks noEditPoints="1"/>
            </p:cNvSpPr>
            <p:nvPr>
              <p:custDataLst>
                <p:tags r:id="rId5"/>
              </p:custDataLst>
            </p:nvPr>
          </p:nvSpPr>
          <p:spPr bwMode="auto">
            <a:xfrm>
              <a:off x="4562563" y="3411444"/>
              <a:ext cx="1533878" cy="1496705"/>
            </a:xfrm>
            <a:custGeom>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b="b" l="0" r="r" t="0"/>
              <a:pathLst>
                <a:path h="4872" w="4993">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CBB99D"/>
            </a:solidFill>
            <a:ln w="0">
              <a:noFill/>
              <a:prstDash val="solid"/>
              <a:round/>
            </a:ln>
            <a:scene3d>
              <a:camera prst="orthographicFront">
                <a:rot lat="0" lon="0" rev="0"/>
              </a:camera>
              <a:lightRig dir="t" rig="threePt"/>
            </a:scene3d>
          </p:spPr>
          <p:txBody>
            <a:bodyPr anchor="t" anchorCtr="0" bIns="45720" compatLnSpc="1" lIns="91440" numCol="1" rIns="91440" tIns="45720" vert="horz" wrap="square">
              <a:prstTxWarp prst="textNoShape">
                <a:avLst/>
              </a:prstTxWarp>
            </a:bodyPr>
            <a:lstStyle/>
            <a:p>
              <a:pPr>
                <a:defRPr/>
              </a:pPr>
              <a:endParaRPr kern="0" lang="en-US">
                <a:solidFill>
                  <a:prstClr val="black"/>
                </a:solidFill>
              </a:endParaRPr>
            </a:p>
          </p:txBody>
        </p:sp>
        <p:sp>
          <p:nvSpPr>
            <p:cNvPr id="26" name="MH_SubTitle_2"/>
            <p:cNvSpPr/>
            <p:nvPr>
              <p:custDataLst>
                <p:tags r:id="rId6"/>
              </p:custDataLst>
            </p:nvPr>
          </p:nvSpPr>
          <p:spPr bwMode="auto">
            <a:xfrm>
              <a:off x="4647967" y="3494696"/>
              <a:ext cx="1363071" cy="1330200"/>
            </a:xfrm>
            <a:custGeom>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b="b" l="0" r="r" t="0"/>
              <a:pathLst>
                <a:path h="4330" w="4437">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5C9FA9"/>
            </a:solidFill>
            <a:ln algn="ctr" cap="flat" cmpd="sng" w="9525">
              <a:noFill/>
              <a:prstDash val="solid"/>
            </a:ln>
            <a:effectLst>
              <a:outerShdw algn="tl" blurRad="266700" dir="8100000" dist="342900" rotWithShape="0">
                <a:prstClr val="black">
                  <a:alpha val="40000"/>
                </a:prstClr>
              </a:outerShdw>
            </a:effectLst>
            <a:scene3d>
              <a:camera prst="orthographicFront">
                <a:rot lat="0" lon="0" rev="0"/>
              </a:camera>
              <a:lightRig dir="t" rig="threePt"/>
            </a:scene3d>
          </p:spPr>
          <p:txBody>
            <a:bodyPr anchor="ctr" anchorCtr="1" bIns="0" compatLnSpc="1" lIns="0" numCol="1" rIns="0" tIns="0" vert="horz" wrap="square">
              <a:prstTxWarp prst="textNoShape">
                <a:avLst/>
              </a:prstTxWarp>
              <a:normAutofit/>
            </a:bodyPr>
            <a:lstStyle/>
            <a:p>
              <a:pPr>
                <a:defRPr/>
              </a:pPr>
              <a:r>
                <a:rPr kern="0" lang="en-US" sz="2800">
                  <a:solidFill>
                    <a:srgbClr val="FFFFFF"/>
                  </a:solidFill>
                  <a:latin charset="0" panose="02050806060905020404" pitchFamily="18" typeface="Bernard MT Condensed"/>
                </a:rPr>
                <a:t>40%</a:t>
              </a:r>
            </a:p>
          </p:txBody>
        </p:sp>
      </p:grpSp>
      <p:grpSp>
        <p:nvGrpSpPr>
          <p:cNvPr id="4" name="组合 3"/>
          <p:cNvGrpSpPr/>
          <p:nvPr/>
        </p:nvGrpSpPr>
        <p:grpSpPr>
          <a:xfrm>
            <a:off x="3452337" y="4615948"/>
            <a:ext cx="1292733" cy="1261404"/>
            <a:chOff x="3452337" y="4615948"/>
            <a:chExt cx="1292733" cy="1261404"/>
          </a:xfrm>
        </p:grpSpPr>
        <p:sp>
          <p:nvSpPr>
            <p:cNvPr id="28" name="MH_Other_3"/>
            <p:cNvSpPr>
              <a:spLocks noEditPoints="1"/>
            </p:cNvSpPr>
            <p:nvPr>
              <p:custDataLst>
                <p:tags r:id="rId7"/>
              </p:custDataLst>
            </p:nvPr>
          </p:nvSpPr>
          <p:spPr bwMode="auto">
            <a:xfrm>
              <a:off x="3452337" y="4615948"/>
              <a:ext cx="1292733" cy="1261404"/>
            </a:xfrm>
            <a:custGeom>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b="b" l="0" r="r" t="0"/>
              <a:pathLst>
                <a:path h="4872" w="4993">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B9DEDD"/>
            </a:solidFill>
            <a:ln w="0">
              <a:noFill/>
              <a:prstDash val="solid"/>
              <a:round/>
            </a:ln>
          </p:spPr>
          <p:txBody>
            <a:bodyPr anchor="t" anchorCtr="0" bIns="45720" compatLnSpc="1" lIns="91440" numCol="1" rIns="91440" tIns="45720" vert="horz" wrap="square">
              <a:prstTxWarp prst="textNoShape">
                <a:avLst/>
              </a:prstTxWarp>
            </a:bodyPr>
            <a:lstStyle/>
            <a:p>
              <a:pPr>
                <a:defRPr/>
              </a:pPr>
              <a:endParaRPr kern="0" lang="en-US">
                <a:solidFill>
                  <a:prstClr val="black"/>
                </a:solidFill>
              </a:endParaRPr>
            </a:p>
          </p:txBody>
        </p:sp>
        <p:sp>
          <p:nvSpPr>
            <p:cNvPr id="29" name="MH_SubTitle_3"/>
            <p:cNvSpPr/>
            <p:nvPr>
              <p:custDataLst>
                <p:tags r:id="rId8"/>
              </p:custDataLst>
            </p:nvPr>
          </p:nvSpPr>
          <p:spPr bwMode="auto">
            <a:xfrm>
              <a:off x="3524314" y="4686114"/>
              <a:ext cx="1148779" cy="1121075"/>
            </a:xfrm>
            <a:custGeom>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b="b" l="0" r="r" t="0"/>
              <a:pathLst>
                <a:path h="4330" w="4437">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9CCDC2"/>
            </a:solidFill>
            <a:ln algn="ctr" cap="flat" cmpd="sng" w="9525">
              <a:noFill/>
              <a:prstDash val="solid"/>
            </a:ln>
            <a:effectLst>
              <a:outerShdw algn="tl" blurRad="266700" dir="8100000" dist="342900" rotWithShape="0">
                <a:prstClr val="black">
                  <a:alpha val="40000"/>
                </a:prstClr>
              </a:outerShdw>
            </a:effectLst>
          </p:spPr>
          <p:txBody>
            <a:bodyPr anchor="ctr" anchorCtr="1" bIns="0" compatLnSpc="1" lIns="0" numCol="1" rIns="0" tIns="0" vert="horz" wrap="square">
              <a:prstTxWarp prst="textNoShape">
                <a:avLst/>
              </a:prstTxWarp>
              <a:normAutofit/>
            </a:bodyPr>
            <a:lstStyle/>
            <a:p>
              <a:pPr>
                <a:defRPr/>
              </a:pPr>
              <a:r>
                <a:rPr kern="0" lang="en-US" sz="2800">
                  <a:solidFill>
                    <a:srgbClr val="FFFFFF"/>
                  </a:solidFill>
                  <a:latin charset="0" panose="02050806060905020404" pitchFamily="18" typeface="Bernard MT Condensed"/>
                </a:rPr>
                <a:t>20%</a:t>
              </a:r>
            </a:p>
          </p:txBody>
        </p:sp>
      </p:grpSp>
      <p:cxnSp>
        <p:nvCxnSpPr>
          <p:cNvPr id="30" name="MH_Other_4"/>
          <p:cNvCxnSpPr/>
          <p:nvPr>
            <p:custDataLst>
              <p:tags r:id="rId9"/>
            </p:custDataLst>
          </p:nvPr>
        </p:nvCxnSpPr>
        <p:spPr>
          <a:xfrm>
            <a:off x="5368439" y="2647026"/>
            <a:ext cx="1599958" cy="2659"/>
          </a:xfrm>
          <a:prstGeom prst="line">
            <a:avLst/>
          </a:prstGeom>
          <a:noFill/>
          <a:ln algn="ctr" cap="flat" cmpd="sng" w="19050">
            <a:solidFill>
              <a:srgbClr val="1D5055"/>
            </a:solidFill>
            <a:prstDash val="sysDash"/>
            <a:tailEnd type="diamond"/>
          </a:ln>
          <a:effectLst/>
        </p:spPr>
      </p:cxnSp>
      <p:cxnSp>
        <p:nvCxnSpPr>
          <p:cNvPr id="32" name="MH_Other_5"/>
          <p:cNvCxnSpPr/>
          <p:nvPr>
            <p:custDataLst>
              <p:tags r:id="rId10"/>
            </p:custDataLst>
          </p:nvPr>
        </p:nvCxnSpPr>
        <p:spPr>
          <a:xfrm>
            <a:off x="6068397" y="3956842"/>
            <a:ext cx="900000" cy="2659"/>
          </a:xfrm>
          <a:prstGeom prst="line">
            <a:avLst/>
          </a:prstGeom>
          <a:noFill/>
          <a:ln algn="ctr" cap="flat" cmpd="sng" w="19050">
            <a:solidFill>
              <a:srgbClr val="1D5055"/>
            </a:solidFill>
            <a:prstDash val="sysDash"/>
            <a:tailEnd type="diamond"/>
          </a:ln>
          <a:effectLst/>
        </p:spPr>
      </p:cxnSp>
      <p:cxnSp>
        <p:nvCxnSpPr>
          <p:cNvPr id="33" name="MH_Other_6"/>
          <p:cNvCxnSpPr/>
          <p:nvPr>
            <p:custDataLst>
              <p:tags r:id="rId11"/>
            </p:custDataLst>
          </p:nvPr>
        </p:nvCxnSpPr>
        <p:spPr>
          <a:xfrm>
            <a:off x="4857355" y="5241181"/>
            <a:ext cx="2111043" cy="2659"/>
          </a:xfrm>
          <a:prstGeom prst="line">
            <a:avLst/>
          </a:prstGeom>
          <a:noFill/>
          <a:ln algn="ctr" cap="flat" cmpd="sng" w="19050">
            <a:solidFill>
              <a:srgbClr val="1D5055"/>
            </a:solidFill>
            <a:prstDash val="sysDash"/>
            <a:tailEnd type="diamond"/>
          </a:ln>
          <a:effectLst/>
        </p:spPr>
      </p:cxnSp>
      <p:sp>
        <p:nvSpPr>
          <p:cNvPr id="41" name="MH_Text_1"/>
          <p:cNvSpPr txBox="1"/>
          <p:nvPr>
            <p:custDataLst>
              <p:tags r:id="rId12"/>
            </p:custDataLst>
          </p:nvPr>
        </p:nvSpPr>
        <p:spPr>
          <a:xfrm>
            <a:off x="6971524" y="2325190"/>
            <a:ext cx="2880550" cy="830997"/>
          </a:xfrm>
          <a:prstGeom prst="rect">
            <a:avLst/>
          </a:prstGeom>
          <a:noFill/>
        </p:spPr>
        <p:txBody>
          <a:bodyPr rtlCol="0" wrap="square">
            <a:normAutofit/>
          </a:bodyPr>
          <a:lstStyle/>
          <a:p>
            <a:r>
              <a:rPr altLang="zh-CN" lang="en-US" sz="1600">
                <a:solidFill>
                  <a:srgbClr val="1D5055"/>
                </a:solidFill>
                <a:latin charset="-122" panose="020b0503020204020204" pitchFamily="34" typeface="微软雅黑"/>
                <a:ea charset="-122" panose="020b0503020204020204" pitchFamily="34" typeface="微软雅黑"/>
              </a:rPr>
              <a:t>Lorem ipsum dolor sit amet consectetur adipisicing </a:t>
            </a:r>
          </a:p>
        </p:txBody>
      </p:sp>
      <p:sp>
        <p:nvSpPr>
          <p:cNvPr id="42" name="MH_Text_2"/>
          <p:cNvSpPr txBox="1"/>
          <p:nvPr>
            <p:custDataLst>
              <p:tags r:id="rId13"/>
            </p:custDataLst>
          </p:nvPr>
        </p:nvSpPr>
        <p:spPr>
          <a:xfrm>
            <a:off x="6971525" y="3625957"/>
            <a:ext cx="2880549" cy="830997"/>
          </a:xfrm>
          <a:prstGeom prst="rect">
            <a:avLst/>
          </a:prstGeom>
          <a:noFill/>
        </p:spPr>
        <p:txBody>
          <a:bodyPr rtlCol="0" wrap="square">
            <a:normAutofit/>
          </a:bodyPr>
          <a:lstStyle/>
          <a:p>
            <a:r>
              <a:rPr altLang="zh-CN" lang="en-US" sz="1600">
                <a:solidFill>
                  <a:srgbClr val="1D5055"/>
                </a:solidFill>
                <a:latin charset="-122" panose="020b0503020204020204" pitchFamily="34" typeface="微软雅黑"/>
                <a:ea charset="-122" panose="020b0503020204020204" pitchFamily="34" typeface="微软雅黑"/>
              </a:rPr>
              <a:t>Lorem ipsum dolor sit amet consectetur adipisicing </a:t>
            </a:r>
          </a:p>
        </p:txBody>
      </p:sp>
      <p:sp>
        <p:nvSpPr>
          <p:cNvPr id="43" name="MH_Text_3"/>
          <p:cNvSpPr txBox="1"/>
          <p:nvPr>
            <p:custDataLst>
              <p:tags r:id="rId14"/>
            </p:custDataLst>
          </p:nvPr>
        </p:nvSpPr>
        <p:spPr>
          <a:xfrm>
            <a:off x="6971525" y="4926724"/>
            <a:ext cx="2880548" cy="830997"/>
          </a:xfrm>
          <a:prstGeom prst="rect">
            <a:avLst/>
          </a:prstGeom>
          <a:noFill/>
        </p:spPr>
        <p:txBody>
          <a:bodyPr rtlCol="0" wrap="square">
            <a:normAutofit/>
          </a:bodyPr>
          <a:lstStyle/>
          <a:p>
            <a:r>
              <a:rPr altLang="zh-CN" lang="en-US" sz="1600">
                <a:solidFill>
                  <a:srgbClr val="1D5055"/>
                </a:solidFill>
                <a:latin charset="-122" panose="020b0503020204020204" pitchFamily="34" typeface="微软雅黑"/>
                <a:ea charset="-122" panose="020b0503020204020204" pitchFamily="34" typeface="微软雅黑"/>
              </a:rPr>
              <a:t>Lorem ipsum dolor sit amet consectetur adipisicing </a:t>
            </a:r>
          </a:p>
        </p:txBody>
      </p:sp>
      <p:sp>
        <p:nvSpPr>
          <p:cNvPr id="17" name="MH_PageTitle"/>
          <p:cNvSpPr txBox="1"/>
          <p:nvPr>
            <p:custDataLst>
              <p:tags r:id="rId15"/>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custDataLst>
      <p:tags r:id="rId16"/>
    </p:custDataLst>
    <p:extLst>
      <p:ext uri="{BB962C8B-B14F-4D97-AF65-F5344CB8AC3E}">
        <p14:creationId val="2480032200"/>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0"/>
                                        </p:tgtEl>
                                        <p:attrNameLst>
                                          <p:attrName>style.visibility</p:attrName>
                                        </p:attrNameLst>
                                      </p:cBhvr>
                                      <p:to>
                                        <p:strVal val="visible"/>
                                      </p:to>
                                    </p:set>
                                    <p:animEffect filter="wipe(left)" transition="in">
                                      <p:cBhvr>
                                        <p:cTn dur="500" id="11"/>
                                        <p:tgtEl>
                                          <p:spTgt spid="30"/>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41"/>
                                        </p:tgtEl>
                                        <p:attrNameLst>
                                          <p:attrName>style.visibility</p:attrName>
                                        </p:attrNameLst>
                                      </p:cBhvr>
                                      <p:to>
                                        <p:strVal val="visible"/>
                                      </p:to>
                                    </p:set>
                                    <p:animEffect filter="wipe(left)" transition="in">
                                      <p:cBhvr>
                                        <p:cTn dur="500" id="15"/>
                                        <p:tgtEl>
                                          <p:spTgt spid="41"/>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500" id="19"/>
                                        <p:tgtEl>
                                          <p:spTgt spid="3"/>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32"/>
                                        </p:tgtEl>
                                        <p:attrNameLst>
                                          <p:attrName>style.visibility</p:attrName>
                                        </p:attrNameLst>
                                      </p:cBhvr>
                                      <p:to>
                                        <p:strVal val="visible"/>
                                      </p:to>
                                    </p:set>
                                    <p:animEffect filter="wipe(left)" transition="in">
                                      <p:cBhvr>
                                        <p:cTn dur="500" id="23"/>
                                        <p:tgtEl>
                                          <p:spTgt spid="32"/>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42"/>
                                        </p:tgtEl>
                                        <p:attrNameLst>
                                          <p:attrName>style.visibility</p:attrName>
                                        </p:attrNameLst>
                                      </p:cBhvr>
                                      <p:to>
                                        <p:strVal val="visible"/>
                                      </p:to>
                                    </p:set>
                                    <p:animEffect filter="wipe(left)" transition="in">
                                      <p:cBhvr>
                                        <p:cTn dur="500" id="27"/>
                                        <p:tgtEl>
                                          <p:spTgt spid="42"/>
                                        </p:tgtEl>
                                      </p:cBhvr>
                                    </p:animEffect>
                                  </p:childTnLst>
                                </p:cTn>
                              </p:par>
                            </p:childTnLst>
                          </p:cTn>
                        </p:par>
                        <p:par>
                          <p:cTn fill="hold" id="28" nodeType="afterGroup">
                            <p:stCondLst>
                              <p:cond delay="3000"/>
                            </p:stCondLst>
                            <p:childTnLst>
                              <p:par>
                                <p:cTn fill="hold" id="29" nodeType="afterEffect" presetClass="entr" presetID="1" presetSubtype="0">
                                  <p:stCondLst>
                                    <p:cond delay="0"/>
                                  </p:stCondLst>
                                  <p:childTnLst>
                                    <p:set>
                                      <p:cBhvr>
                                        <p:cTn dur="1" fill="hold" id="30">
                                          <p:stCondLst>
                                            <p:cond delay="0"/>
                                          </p:stCondLst>
                                        </p:cTn>
                                        <p:tgtEl>
                                          <p:spTgt spid="4"/>
                                        </p:tgtEl>
                                        <p:attrNameLst>
                                          <p:attrName>style.visibility</p:attrName>
                                        </p:attrNameLst>
                                      </p:cBhvr>
                                      <p:to>
                                        <p:strVal val="visible"/>
                                      </p:to>
                                    </p:set>
                                  </p:childTnLst>
                                </p:cTn>
                              </p:par>
                            </p:childTnLst>
                          </p:cTn>
                        </p:par>
                        <p:par>
                          <p:cTn fill="hold" id="31" nodeType="afterGroup">
                            <p:stCondLst>
                              <p:cond delay="3001"/>
                            </p:stCondLst>
                            <p:childTnLst>
                              <p:par>
                                <p:cTn fill="hold" id="32" nodeType="afterEffect" presetClass="entr" presetID="22" presetSubtype="8">
                                  <p:stCondLst>
                                    <p:cond delay="0"/>
                                  </p:stCondLst>
                                  <p:childTnLst>
                                    <p:set>
                                      <p:cBhvr>
                                        <p:cTn dur="1" fill="hold" id="33">
                                          <p:stCondLst>
                                            <p:cond delay="0"/>
                                          </p:stCondLst>
                                        </p:cTn>
                                        <p:tgtEl>
                                          <p:spTgt spid="33"/>
                                        </p:tgtEl>
                                        <p:attrNameLst>
                                          <p:attrName>style.visibility</p:attrName>
                                        </p:attrNameLst>
                                      </p:cBhvr>
                                      <p:to>
                                        <p:strVal val="visible"/>
                                      </p:to>
                                    </p:set>
                                    <p:animEffect filter="wipe(left)" transition="in">
                                      <p:cBhvr>
                                        <p:cTn dur="500" id="34"/>
                                        <p:tgtEl>
                                          <p:spTgt spid="33"/>
                                        </p:tgtEl>
                                      </p:cBhvr>
                                    </p:animEffect>
                                  </p:childTnLst>
                                </p:cTn>
                              </p:par>
                            </p:childTnLst>
                          </p:cTn>
                        </p:par>
                        <p:par>
                          <p:cTn fill="hold" id="35" nodeType="afterGroup">
                            <p:stCondLst>
                              <p:cond delay="3501"/>
                            </p:stCondLst>
                            <p:childTnLst>
                              <p:par>
                                <p:cTn fill="hold" grpId="0" id="36" nodeType="afterEffect" presetClass="entr" presetID="22" presetSubtype="8">
                                  <p:stCondLst>
                                    <p:cond delay="0"/>
                                  </p:stCondLst>
                                  <p:childTnLst>
                                    <p:set>
                                      <p:cBhvr>
                                        <p:cTn dur="1" fill="hold" id="37">
                                          <p:stCondLst>
                                            <p:cond delay="0"/>
                                          </p:stCondLst>
                                        </p:cTn>
                                        <p:tgtEl>
                                          <p:spTgt spid="43"/>
                                        </p:tgtEl>
                                        <p:attrNameLst>
                                          <p:attrName>style.visibility</p:attrName>
                                        </p:attrNameLst>
                                      </p:cBhvr>
                                      <p:to>
                                        <p:strVal val="visible"/>
                                      </p:to>
                                    </p:set>
                                    <p:animEffect filter="wipe(left)" transition="in">
                                      <p:cBhvr>
                                        <p:cTn dur="500" id="3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8" name="MH_Other_1"/>
          <p:cNvSpPr/>
          <p:nvPr>
            <p:custDataLst>
              <p:tags r:id="rId3"/>
            </p:custDataLst>
          </p:nvPr>
        </p:nvSpPr>
        <p:spPr>
          <a:xfrm flipH="1" rot="19232176">
            <a:off x="5046663" y="2579689"/>
            <a:ext cx="2233612" cy="2517775"/>
          </a:xfrm>
          <a:custGeom>
            <a:gdLst>
              <a:gd fmla="*/ 120527 w 2233191" name="connsiteX0"/>
              <a:gd fmla="*/ 0 h 2517588" name="connsiteY0"/>
              <a:gd fmla="*/ 551180 w 2233191" name="connsiteX1"/>
              <a:gd fmla="*/ 580399 h 2517588" name="connsiteY1"/>
              <a:gd fmla="*/ 18900 w 2233191" name="connsiteX2"/>
              <a:gd fmla="*/ 574822 h 2517588" name="connsiteY2"/>
              <a:gd fmla="*/ 0 w 2233191" name="connsiteX3"/>
              <a:gd fmla="*/ 559306 h 2517588" name="connsiteY3"/>
              <a:gd fmla="*/ 64988 w 2233191" name="connsiteX4"/>
              <a:gd fmla="*/ 616983 h 2517588" name="connsiteY4"/>
              <a:gd fmla="*/ 588737 w 2233191" name="connsiteX5"/>
              <a:gd fmla="*/ 631015 h 2517588" name="connsiteY5"/>
              <a:gd fmla="*/ 1353438 w 2233191" name="connsiteX6"/>
              <a:gd fmla="*/ 1661615 h 2517588" name="connsiteY6"/>
              <a:gd fmla="*/ 1179962 w 2233191" name="connsiteX7"/>
              <a:gd fmla="*/ 1804434 h 2517588" name="connsiteY7"/>
              <a:gd fmla="*/ 470714 w 2233191" name="connsiteX8"/>
              <a:gd fmla="*/ 1745579 h 2517588" name="connsiteY8"/>
              <a:gd fmla="*/ 434629 w 2233191" name="connsiteX9"/>
              <a:gd fmla="*/ 1313086 h 2517588" name="connsiteY9"/>
              <a:gd fmla="*/ 383964 w 2233191" name="connsiteX10"/>
              <a:gd fmla="*/ 1260380 h 2517588" name="connsiteY10"/>
              <a:gd fmla="*/ 397641 w 2233191" name="connsiteX11"/>
              <a:gd fmla="*/ 1275750 h 2517588" name="connsiteY11"/>
              <a:gd fmla="*/ 425716 w 2233191" name="connsiteX12"/>
              <a:gd fmla="*/ 1716772 h 2517588" name="connsiteY12"/>
              <a:gd fmla="*/ 89781 w 2233191" name="connsiteX13"/>
              <a:gd fmla="*/ 1409705 h 2517588" name="connsiteY13"/>
              <a:gd fmla="*/ 54946 w 2233191" name="connsiteX14"/>
              <a:gd fmla="*/ 1364717 h 2517588" name="connsiteY14"/>
              <a:gd fmla="*/ 173777 w 2233191" name="connsiteX15"/>
              <a:gd fmla="*/ 1528081 h 2517588" name="connsiteY15"/>
              <a:gd fmla="*/ 670396 w 2233191" name="connsiteX16"/>
              <a:gd fmla="*/ 1926808 h 2517588" name="connsiteY16"/>
              <a:gd fmla="*/ 174071 w 2233191" name="connsiteX17"/>
              <a:gd fmla="*/ 2005506 h 2517588" name="connsiteY17"/>
              <a:gd fmla="*/ 152070 w 2233191" name="connsiteX18"/>
              <a:gd fmla="*/ 1994692 h 2517588" name="connsiteY18"/>
              <a:gd fmla="*/ 228711 w 2233191" name="connsiteX19"/>
              <a:gd fmla="*/ 2036101 h 2517588" name="connsiteY19"/>
              <a:gd fmla="*/ 729359 w 2233191" name="connsiteX20"/>
              <a:gd fmla="*/ 1951937 h 2517588" name="connsiteY20"/>
              <a:gd fmla="*/ 1263958 w 2233191" name="connsiteX21"/>
              <a:gd fmla="*/ 1922808 h 2517588" name="connsiteY21"/>
              <a:gd fmla="*/ 1439816 w 2233191" name="connsiteX22"/>
              <a:gd fmla="*/ 1778028 h 2517588" name="connsiteY22"/>
              <a:gd fmla="*/ 1988566 w 2233191" name="connsiteX23"/>
              <a:gd fmla="*/ 2517588 h 2517588" name="connsiteY23"/>
              <a:gd fmla="*/ 2219028 w 2233191" name="connsiteX24"/>
              <a:gd fmla="*/ 2327856 h 2517588" name="connsiteY24"/>
              <a:gd fmla="*/ 1602577 w 2233191" name="connsiteX25"/>
              <a:gd fmla="*/ 1644031 h 2517588" name="connsiteY25"/>
              <a:gd fmla="*/ 1825293 w 2233191" name="connsiteX26"/>
              <a:gd fmla="*/ 1460675 h 2517588" name="connsiteY26"/>
              <a:gd fmla="*/ 1965009 w 2233191" name="connsiteX27"/>
              <a:gd fmla="*/ 990735 h 2517588" name="connsiteY27"/>
              <a:gd fmla="*/ 2233191 w 2233191" name="connsiteX28"/>
              <a:gd fmla="*/ 631466 h 2517588" name="connsiteY28"/>
              <a:gd fmla="*/ 2227576 w 2233191" name="connsiteX29"/>
              <a:gd fmla="*/ 558679 h 2517588" name="connsiteY29"/>
              <a:gd fmla="*/ 2228366 w 2233191" name="connsiteX30"/>
              <a:gd fmla="*/ 579208 h 2517588" name="connsiteY30"/>
              <a:gd fmla="*/ 1960797 w 2233191" name="connsiteX31"/>
              <a:gd fmla="*/ 938426 h 2517588" name="connsiteY31"/>
              <a:gd fmla="*/ 1960797 w 2233191" name="connsiteX32"/>
              <a:gd fmla="*/ 966431 h 2517588" name="connsiteY32"/>
              <a:gd fmla="*/ 1682118 w 2233191" name="connsiteX33"/>
              <a:gd fmla="*/ 359968 h 2517588" name="connsiteY33"/>
              <a:gd fmla="*/ 1859609 w 2233191" name="connsiteX34"/>
              <a:gd fmla="*/ 766556 h 2517588" name="connsiteY34"/>
              <a:gd fmla="*/ 1853955 w 2233191" name="connsiteX35"/>
              <a:gd fmla="*/ 761609 h 2517588" name="connsiteY35"/>
              <a:gd fmla="*/ 1407417 w 2233191" name="connsiteX36"/>
              <a:gd fmla="*/ 726458 h 2517588" name="connsiteY36"/>
              <a:gd fmla="*/ 1392487 w 2233191" name="connsiteX37"/>
              <a:gd fmla="*/ 712346 h 2517588" name="connsiteY37"/>
              <a:gd fmla="*/ 1443571 w 2233191" name="connsiteX38"/>
              <a:gd fmla="*/ 764499 h 2517588" name="connsiteY38"/>
              <a:gd fmla="*/ 1870564 w 2233191" name="connsiteX39"/>
              <a:gd fmla="*/ 816522 h 2517588" name="connsiteY39"/>
              <a:gd fmla="*/ 1741297 w 2233191" name="connsiteX40"/>
              <a:gd fmla="*/ 1342300 h 2517588" name="connsiteY40"/>
              <a:gd fmla="*/ 1505543 w 2233191" name="connsiteX41"/>
              <a:gd fmla="*/ 1536391 h 2517588" name="connsiteY41"/>
              <a:gd fmla="*/ 771531 w 2233191" name="connsiteX42"/>
              <a:gd fmla="*/ 722157 h 2517588" name="connsiteY42"/>
              <a:gd fmla="*/ 868252 w 2233191" name="connsiteX43"/>
              <a:gd fmla="*/ 198766 h 2517588" name="connsiteY43"/>
              <a:gd fmla="*/ 824130 w 2233191" name="connsiteX44"/>
              <a:gd fmla="*/ 123911 h 2517588" name="connsiteY44"/>
              <a:gd fmla="*/ 835727 w 2233191" name="connsiteX45"/>
              <a:gd fmla="*/ 145439 h 2517588" name="connsiteY45"/>
              <a:gd fmla="*/ 833939 w 2233191" name="connsiteX46"/>
              <a:gd fmla="*/ 582384 h 2517588" name="connsiteY46"/>
              <a:gd fmla="*/ 738959 w 2233191" name="connsiteX47"/>
              <a:gd fmla="*/ 668767 h 2517588" name="connsiteY47"/>
              <a:gd fmla="*/ 725647 w 2233191" name="connsiteX48"/>
              <a:gd fmla="*/ 671258 h 2517588"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2517588" w="2233191">
                <a:moveTo>
                  <a:pt x="120527" y="0"/>
                </a:moveTo>
                <a:lnTo>
                  <a:pt x="551180" y="580399"/>
                </a:lnTo>
                <a:cubicBezTo>
                  <a:pt x="440718" y="717546"/>
                  <a:pt x="204405" y="715547"/>
                  <a:pt x="18900" y="574822"/>
                </a:cubicBezTo>
                <a:cubicBezTo>
                  <a:pt x="12358" y="569859"/>
                  <a:pt x="5965" y="564789"/>
                  <a:pt x="0" y="559306"/>
                </a:cubicBezTo>
                <a:cubicBezTo>
                  <a:pt x="19643" y="579704"/>
                  <a:pt x="41342" y="599045"/>
                  <a:pt x="64988" y="616983"/>
                </a:cubicBezTo>
                <a:cubicBezTo>
                  <a:pt x="246256" y="754494"/>
                  <a:pt x="476038" y="759543"/>
                  <a:pt x="588737" y="631015"/>
                </a:cubicBezTo>
                <a:lnTo>
                  <a:pt x="1353438" y="1661615"/>
                </a:lnTo>
                <a:lnTo>
                  <a:pt x="1179962" y="1804434"/>
                </a:lnTo>
                <a:cubicBezTo>
                  <a:pt x="1011677" y="1942978"/>
                  <a:pt x="737962" y="1910082"/>
                  <a:pt x="470714" y="1745579"/>
                </a:cubicBezTo>
                <a:cubicBezTo>
                  <a:pt x="567617" y="1644882"/>
                  <a:pt x="553455" y="1457420"/>
                  <a:pt x="434629" y="1313086"/>
                </a:cubicBezTo>
                <a:cubicBezTo>
                  <a:pt x="418756" y="1293808"/>
                  <a:pt x="401770" y="1276213"/>
                  <a:pt x="383964" y="1260380"/>
                </a:cubicBezTo>
                <a:cubicBezTo>
                  <a:pt x="388773" y="1265213"/>
                  <a:pt x="393250" y="1270417"/>
                  <a:pt x="397641" y="1275750"/>
                </a:cubicBezTo>
                <a:cubicBezTo>
                  <a:pt x="519804" y="1424139"/>
                  <a:pt x="531341" y="1618112"/>
                  <a:pt x="425716" y="1716772"/>
                </a:cubicBezTo>
                <a:cubicBezTo>
                  <a:pt x="307922" y="1638609"/>
                  <a:pt x="192878" y="1534931"/>
                  <a:pt x="89781" y="1409705"/>
                </a:cubicBezTo>
                <a:cubicBezTo>
                  <a:pt x="77634" y="1394951"/>
                  <a:pt x="65812" y="1380091"/>
                  <a:pt x="54946" y="1364717"/>
                </a:cubicBezTo>
                <a:cubicBezTo>
                  <a:pt x="90212" y="1420037"/>
                  <a:pt x="129868" y="1474747"/>
                  <a:pt x="173777" y="1528081"/>
                </a:cubicBezTo>
                <a:cubicBezTo>
                  <a:pt x="323764" y="1710265"/>
                  <a:pt x="499045" y="1846839"/>
                  <a:pt x="670396" y="1926808"/>
                </a:cubicBezTo>
                <a:cubicBezTo>
                  <a:pt x="578732" y="2056108"/>
                  <a:pt x="368962" y="2092191"/>
                  <a:pt x="174071" y="2005506"/>
                </a:cubicBezTo>
                <a:cubicBezTo>
                  <a:pt x="166550" y="2002160"/>
                  <a:pt x="159149" y="1998677"/>
                  <a:pt x="152070" y="1994692"/>
                </a:cubicBezTo>
                <a:cubicBezTo>
                  <a:pt x="175916" y="2010102"/>
                  <a:pt x="201524" y="2024009"/>
                  <a:pt x="228711" y="2036101"/>
                </a:cubicBezTo>
                <a:cubicBezTo>
                  <a:pt x="426441" y="2124047"/>
                  <a:pt x="639482" y="2085627"/>
                  <a:pt x="729359" y="1951937"/>
                </a:cubicBezTo>
                <a:cubicBezTo>
                  <a:pt x="936284" y="2034651"/>
                  <a:pt x="1132356" y="2031152"/>
                  <a:pt x="1263958" y="1922808"/>
                </a:cubicBezTo>
                <a:lnTo>
                  <a:pt x="1439816" y="1778028"/>
                </a:lnTo>
                <a:lnTo>
                  <a:pt x="1988566" y="2517588"/>
                </a:lnTo>
                <a:lnTo>
                  <a:pt x="2219028" y="2327856"/>
                </a:lnTo>
                <a:lnTo>
                  <a:pt x="1602577" y="1644031"/>
                </a:lnTo>
                <a:lnTo>
                  <a:pt x="1825293" y="1460675"/>
                </a:lnTo>
                <a:cubicBezTo>
                  <a:pt x="1946945" y="1360522"/>
                  <a:pt x="1991255" y="1189096"/>
                  <a:pt x="1965009" y="990735"/>
                </a:cubicBezTo>
                <a:cubicBezTo>
                  <a:pt x="2113687" y="987189"/>
                  <a:pt x="2233191" y="827648"/>
                  <a:pt x="2233191" y="631466"/>
                </a:cubicBezTo>
                <a:cubicBezTo>
                  <a:pt x="2233191" y="606530"/>
                  <a:pt x="2231261" y="582186"/>
                  <a:pt x="2227576" y="558679"/>
                </a:cubicBezTo>
                <a:lnTo>
                  <a:pt x="2228366" y="579208"/>
                </a:lnTo>
                <a:cubicBezTo>
                  <a:pt x="2228366" y="775116"/>
                  <a:pt x="2109195" y="934485"/>
                  <a:pt x="1960797" y="938426"/>
                </a:cubicBezTo>
                <a:lnTo>
                  <a:pt x="1960797" y="966431"/>
                </a:lnTo>
                <a:cubicBezTo>
                  <a:pt x="1930832" y="774269"/>
                  <a:pt x="1835724" y="559158"/>
                  <a:pt x="1682118" y="359968"/>
                </a:cubicBezTo>
                <a:cubicBezTo>
                  <a:pt x="1768626" y="495572"/>
                  <a:pt x="1828848" y="634792"/>
                  <a:pt x="1859609" y="766556"/>
                </a:cubicBezTo>
                <a:lnTo>
                  <a:pt x="1853955" y="761609"/>
                </a:lnTo>
                <a:cubicBezTo>
                  <a:pt x="1753275" y="870702"/>
                  <a:pt x="1554862" y="855454"/>
                  <a:pt x="1407417" y="726458"/>
                </a:cubicBezTo>
                <a:cubicBezTo>
                  <a:pt x="1402225" y="721916"/>
                  <a:pt x="1397164" y="717292"/>
                  <a:pt x="1392487" y="712346"/>
                </a:cubicBezTo>
                <a:cubicBezTo>
                  <a:pt x="1407752" y="730596"/>
                  <a:pt x="1424802" y="748079"/>
                  <a:pt x="1443571" y="764499"/>
                </a:cubicBezTo>
                <a:cubicBezTo>
                  <a:pt x="1582357" y="885921"/>
                  <a:pt x="1766303" y="906559"/>
                  <a:pt x="1870564" y="816522"/>
                </a:cubicBezTo>
                <a:cubicBezTo>
                  <a:pt x="1914836" y="1038198"/>
                  <a:pt x="1874270" y="1232828"/>
                  <a:pt x="1741297" y="1342300"/>
                </a:cubicBezTo>
                <a:lnTo>
                  <a:pt x="1505543" y="1536391"/>
                </a:lnTo>
                <a:lnTo>
                  <a:pt x="771531" y="722157"/>
                </a:lnTo>
                <a:cubicBezTo>
                  <a:pt x="927316" y="640101"/>
                  <a:pt x="970724" y="407825"/>
                  <a:pt x="868252" y="198766"/>
                </a:cubicBezTo>
                <a:cubicBezTo>
                  <a:pt x="855189" y="172114"/>
                  <a:pt x="840376" y="147106"/>
                  <a:pt x="824130" y="123911"/>
                </a:cubicBezTo>
                <a:lnTo>
                  <a:pt x="835727" y="145439"/>
                </a:lnTo>
                <a:cubicBezTo>
                  <a:pt x="912697" y="302473"/>
                  <a:pt x="907362" y="472606"/>
                  <a:pt x="833939" y="582384"/>
                </a:cubicBezTo>
                <a:lnTo>
                  <a:pt x="738959" y="668767"/>
                </a:lnTo>
                <a:lnTo>
                  <a:pt x="725647" y="671258"/>
                </a:lnTo>
                <a:close/>
              </a:path>
            </a:pathLst>
          </a:custGeom>
          <a:gradFill flip="none" rotWithShape="1">
            <a:gsLst>
              <a:gs pos="0">
                <a:srgbClr val="F79646">
                  <a:lumMod val="50000"/>
                  <a:shade val="30000"/>
                  <a:satMod val="115000"/>
                </a:srgbClr>
              </a:gs>
              <a:gs pos="18000">
                <a:srgbClr val="F79646">
                  <a:lumMod val="50000"/>
                  <a:shade val="67500"/>
                  <a:satMod val="115000"/>
                </a:srgbClr>
              </a:gs>
              <a:gs pos="100000">
                <a:srgbClr val="D05900"/>
              </a:gs>
            </a:gsLst>
            <a:lin ang="16200000" scaled="1"/>
          </a:gra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57" name="MH_Other_2"/>
          <p:cNvSpPr>
            <a:spLocks noChangeArrowheads="1"/>
          </p:cNvSpPr>
          <p:nvPr>
            <p:custDataLst>
              <p:tags r:id="rId4"/>
            </p:custDataLst>
          </p:nvPr>
        </p:nvSpPr>
        <p:spPr bwMode="auto">
          <a:xfrm>
            <a:off x="3881439" y="5343526"/>
            <a:ext cx="4429125" cy="79375"/>
          </a:xfrm>
          <a:prstGeom prst="ellipse">
            <a:avLst/>
          </a:prstGeom>
          <a:gradFill rotWithShape="1">
            <a:gsLst>
              <a:gs pos="0">
                <a:sysClr lastClr="000000" val="windowText">
                  <a:lumMod val="75000"/>
                  <a:lumOff val="25000"/>
                </a:sysClr>
              </a:gs>
              <a:gs pos="100000">
                <a:srgbClr val="EEECE1">
                  <a:alpha val="0"/>
                </a:srgbClr>
              </a:gs>
            </a:gsLst>
            <a:path path="shape">
              <a:fillToRect b="50000" l="50000" r="50000" t="50000"/>
            </a:path>
          </a:gradFill>
          <a:ln w="9525">
            <a:noFill/>
            <a:round/>
          </a:ln>
          <a:effectLst/>
        </p:spPr>
        <p:txBody>
          <a:bodyPr anchor="ctr" wrap="none"/>
          <a:lstStyle/>
          <a:p>
            <a:pPr>
              <a:defRPr/>
            </a:pPr>
            <a:endParaRPr altLang="en-US" kern="0" lang="zh-CN" sz="1350">
              <a:solidFill>
                <a:sysClr lastClr="000000" val="windowText"/>
              </a:solidFill>
              <a:latin charset="0" panose="020b0604020202020204" pitchFamily="34" typeface="Arial"/>
              <a:ea typeface="宋体"/>
            </a:endParaRPr>
          </a:p>
        </p:txBody>
      </p:sp>
      <p:sp>
        <p:nvSpPr>
          <p:cNvPr id="100" name="MH_SubTitle_2"/>
          <p:cNvSpPr/>
          <p:nvPr>
            <p:custDataLst>
              <p:tags r:id="rId5"/>
            </p:custDataLst>
          </p:nvPr>
        </p:nvSpPr>
        <p:spPr>
          <a:xfrm>
            <a:off x="5708650" y="1817689"/>
            <a:ext cx="782638" cy="782637"/>
          </a:xfrm>
          <a:prstGeom prst="ellipse">
            <a:avLst/>
          </a:prstGeom>
          <a:solidFill>
            <a:srgbClr val="1D5055"/>
          </a:solidFill>
          <a:ln algn="ctr" cap="flat" cmpd="sng" w="25400">
            <a:noFill/>
            <a:prstDash val="solid"/>
          </a:ln>
          <a:effectLst/>
        </p:spPr>
        <p:txBody>
          <a:bodyPr anchor="ctr" bIns="0" lIns="0" rIns="0" tIns="0">
            <a:normAutofit/>
          </a:bodyPr>
          <a:lstStyle/>
          <a:p>
            <a:pPr algn="ctr">
              <a:defRPr/>
            </a:pPr>
            <a:r>
              <a:rPr altLang="zh-CN" kern="0" lang="en-US" sz="1400">
                <a:solidFill>
                  <a:srgbClr val="FFFFFF"/>
                </a:solidFill>
                <a:latin charset="-122" panose="020b0503020204020204" pitchFamily="34" typeface="微软雅黑"/>
                <a:ea charset="-122" panose="020b0503020204020204" pitchFamily="34" typeface="微软雅黑"/>
              </a:rPr>
              <a:t>Lorem</a:t>
            </a:r>
          </a:p>
        </p:txBody>
      </p:sp>
      <p:sp>
        <p:nvSpPr>
          <p:cNvPr id="97" name="MH_SubTitle_3"/>
          <p:cNvSpPr/>
          <p:nvPr>
            <p:custDataLst>
              <p:tags r:id="rId6"/>
            </p:custDataLst>
          </p:nvPr>
        </p:nvSpPr>
        <p:spPr>
          <a:xfrm>
            <a:off x="6781800" y="2630489"/>
            <a:ext cx="782638" cy="782637"/>
          </a:xfrm>
          <a:prstGeom prst="ellipse">
            <a:avLst/>
          </a:prstGeom>
          <a:solidFill>
            <a:srgbClr val="1D5055"/>
          </a:solidFill>
          <a:ln algn="ctr" cap="flat" cmpd="sng" w="25400">
            <a:noFill/>
            <a:prstDash val="solid"/>
          </a:ln>
          <a:effectLst/>
        </p:spPr>
        <p:txBody>
          <a:bodyPr anchor="ctr" bIns="0" lIns="0" rIns="0" tIns="0">
            <a:normAutofit/>
          </a:bodyPr>
          <a:lstStyle/>
          <a:p>
            <a:pPr algn="ctr">
              <a:defRPr/>
            </a:pPr>
            <a:r>
              <a:rPr altLang="zh-CN" kern="0" lang="en-US" sz="1400">
                <a:solidFill>
                  <a:srgbClr val="FFFFFF"/>
                </a:solidFill>
                <a:latin charset="-122" panose="020b0503020204020204" pitchFamily="34" typeface="微软雅黑"/>
                <a:ea charset="-122" panose="020b0503020204020204" pitchFamily="34" typeface="微软雅黑"/>
              </a:rPr>
              <a:t>Lorem</a:t>
            </a:r>
          </a:p>
        </p:txBody>
      </p:sp>
      <p:sp>
        <p:nvSpPr>
          <p:cNvPr id="94" name="MH_Other_3"/>
          <p:cNvSpPr/>
          <p:nvPr>
            <p:custDataLst>
              <p:tags r:id="rId7"/>
            </p:custDataLst>
          </p:nvPr>
        </p:nvSpPr>
        <p:spPr>
          <a:xfrm>
            <a:off x="6445250" y="3251200"/>
            <a:ext cx="444500" cy="446088"/>
          </a:xfrm>
          <a:prstGeom prst="ellipse">
            <a:avLst/>
          </a:prstGeom>
          <a:solidFill>
            <a:srgbClr val="5C9FA9"/>
          </a:soli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91" name="MH_Other_4"/>
          <p:cNvSpPr/>
          <p:nvPr>
            <p:custDataLst>
              <p:tags r:id="rId8"/>
            </p:custDataLst>
          </p:nvPr>
        </p:nvSpPr>
        <p:spPr>
          <a:xfrm rot="2733302">
            <a:off x="7233444" y="3593307"/>
            <a:ext cx="309563" cy="311150"/>
          </a:xfrm>
          <a:prstGeom prst="ellipse">
            <a:avLst/>
          </a:prstGeom>
          <a:solidFill>
            <a:srgbClr val="5C9FA9"/>
          </a:soli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88" name="MH_Other_5"/>
          <p:cNvSpPr/>
          <p:nvPr>
            <p:custDataLst>
              <p:tags r:id="rId9"/>
            </p:custDataLst>
          </p:nvPr>
        </p:nvSpPr>
        <p:spPr>
          <a:xfrm>
            <a:off x="6365876" y="2470151"/>
            <a:ext cx="447675" cy="447675"/>
          </a:xfrm>
          <a:prstGeom prst="ellipse">
            <a:avLst/>
          </a:prstGeom>
          <a:solidFill>
            <a:srgbClr val="32827D"/>
          </a:soli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85" name="MH_SubTitle_1"/>
          <p:cNvSpPr/>
          <p:nvPr>
            <p:custDataLst>
              <p:tags r:id="rId10"/>
            </p:custDataLst>
          </p:nvPr>
        </p:nvSpPr>
        <p:spPr>
          <a:xfrm>
            <a:off x="4706939" y="2838450"/>
            <a:ext cx="782637" cy="782638"/>
          </a:xfrm>
          <a:prstGeom prst="ellipse">
            <a:avLst/>
          </a:prstGeom>
          <a:solidFill>
            <a:srgbClr val="1D5055"/>
          </a:solidFill>
          <a:ln algn="ctr" cap="flat" cmpd="sng" w="25400">
            <a:noFill/>
            <a:prstDash val="solid"/>
          </a:ln>
          <a:effectLst/>
        </p:spPr>
        <p:txBody>
          <a:bodyPr anchor="ctr" bIns="0" lIns="0" rIns="0" tIns="0">
            <a:normAutofit/>
          </a:bodyPr>
          <a:lstStyle/>
          <a:p>
            <a:pPr algn="ctr">
              <a:defRPr/>
            </a:pPr>
            <a:r>
              <a:rPr altLang="zh-CN" kern="0" lang="en-US" sz="1400">
                <a:solidFill>
                  <a:srgbClr val="FFFFFF"/>
                </a:solidFill>
                <a:latin charset="-122" panose="020b0503020204020204" pitchFamily="34" typeface="微软雅黑"/>
                <a:ea charset="-122" panose="020b0503020204020204" pitchFamily="34" typeface="微软雅黑"/>
              </a:rPr>
              <a:t>Lorem</a:t>
            </a:r>
          </a:p>
        </p:txBody>
      </p:sp>
      <p:sp>
        <p:nvSpPr>
          <p:cNvPr id="82" name="MH_Other_6"/>
          <p:cNvSpPr/>
          <p:nvPr>
            <p:custDataLst>
              <p:tags r:id="rId11"/>
            </p:custDataLst>
          </p:nvPr>
        </p:nvSpPr>
        <p:spPr>
          <a:xfrm>
            <a:off x="5462588" y="3425825"/>
            <a:ext cx="336550" cy="336550"/>
          </a:xfrm>
          <a:prstGeom prst="ellipse">
            <a:avLst/>
          </a:prstGeom>
          <a:solidFill>
            <a:srgbClr val="32827D"/>
          </a:soli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79" name="MH_Other_7"/>
          <p:cNvSpPr/>
          <p:nvPr>
            <p:custDataLst>
              <p:tags r:id="rId12"/>
            </p:custDataLst>
          </p:nvPr>
        </p:nvSpPr>
        <p:spPr>
          <a:xfrm>
            <a:off x="4606926" y="3771901"/>
            <a:ext cx="396875" cy="398463"/>
          </a:xfrm>
          <a:prstGeom prst="ellipse">
            <a:avLst/>
          </a:prstGeom>
          <a:solidFill>
            <a:srgbClr val="5C9FA9"/>
          </a:soli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76" name="MH_Other_8"/>
          <p:cNvSpPr/>
          <p:nvPr>
            <p:custDataLst>
              <p:tags r:id="rId13"/>
            </p:custDataLst>
          </p:nvPr>
        </p:nvSpPr>
        <p:spPr>
          <a:xfrm>
            <a:off x="5511800" y="2665414"/>
            <a:ext cx="300038" cy="300037"/>
          </a:xfrm>
          <a:prstGeom prst="ellipse">
            <a:avLst/>
          </a:prstGeom>
          <a:solidFill>
            <a:srgbClr val="5C9FA9"/>
          </a:solidFill>
          <a:ln algn="ctr" cap="flat" cmpd="sng" w="25400">
            <a:noFill/>
            <a:prstDash val="solid"/>
          </a:ln>
          <a:effectLst/>
        </p:spPr>
        <p:txBody>
          <a:bodyPr anchor="ctr"/>
          <a:lstStyle/>
          <a:p>
            <a:pPr algn="ctr">
              <a:defRPr/>
            </a:pPr>
            <a:endParaRPr altLang="en-US" kern="0" lang="zh-CN" sz="1350">
              <a:solidFill>
                <a:sysClr lastClr="FFFFFF" val="window"/>
              </a:solidFill>
              <a:latin panose="020f0502020204030204" typeface="Calibri"/>
              <a:ea typeface="宋体"/>
            </a:endParaRPr>
          </a:p>
        </p:txBody>
      </p:sp>
      <p:sp>
        <p:nvSpPr>
          <p:cNvPr id="103" name="MH_Desc_1"/>
          <p:cNvSpPr txBox="1"/>
          <p:nvPr>
            <p:custDataLst>
              <p:tags r:id="rId14"/>
            </p:custDataLst>
          </p:nvPr>
        </p:nvSpPr>
        <p:spPr>
          <a:xfrm>
            <a:off x="4070351" y="5549900"/>
            <a:ext cx="4373563" cy="496888"/>
          </a:xfrm>
          <a:prstGeom prst="rect">
            <a:avLst/>
          </a:prstGeom>
          <a:noFill/>
        </p:spPr>
        <p:txBody>
          <a:bodyPr/>
          <a:lstStyle/>
          <a:p>
            <a:pPr algn="ctr">
              <a:defRPr/>
            </a:pPr>
            <a:r>
              <a:rPr altLang="zh-CN" kern="0" lang="da-DK" sz="2000">
                <a:solidFill>
                  <a:srgbClr val="1D5055"/>
                </a:solidFill>
                <a:latin charset="-122" panose="02010509060101010101" pitchFamily="49" typeface="幼圆"/>
                <a:ea charset="-122" panose="02010509060101010101" pitchFamily="49" typeface="幼圆"/>
              </a:rPr>
              <a:t>Lorem ipsum dolor sit amet</a:t>
            </a:r>
          </a:p>
        </p:txBody>
      </p:sp>
      <p:sp>
        <p:nvSpPr>
          <p:cNvPr id="5134" name="MH_PageTitle"/>
          <p:cNvSpPr>
            <a:spLocks noGrp="1"/>
          </p:cNvSpPr>
          <p:nvPr>
            <p:ph idx="4294967295" type="title"/>
            <p:custDataLst>
              <p:tags r:id="rId15"/>
            </p:custDataLst>
          </p:nvPr>
        </p:nvSpPr>
        <p:spPr>
          <a:xfrm>
            <a:off x="554038" y="179388"/>
            <a:ext cx="10515600" cy="1325563"/>
          </a:xfrm>
        </p:spPr>
        <p:txBody>
          <a:bodyPr/>
          <a:lstStyle/>
          <a:p>
            <a:pPr eaLnBrk="1" hangingPunct="1"/>
            <a:r>
              <a:rPr altLang="zh-CN" lang="en-US" smtClean="0">
                <a:solidFill>
                  <a:srgbClr val="1D5055"/>
                </a:solidFill>
              </a:rPr>
              <a:t>LOREM IPSUM DOLOR</a:t>
            </a:r>
          </a:p>
        </p:txBody>
      </p:sp>
      <p:sp>
        <p:nvSpPr>
          <p:cNvPr id="15" name="MH_Desc_1"/>
          <p:cNvSpPr txBox="1"/>
          <p:nvPr>
            <p:custDataLst>
              <p:tags r:id="rId16"/>
            </p:custDataLst>
          </p:nvPr>
        </p:nvSpPr>
        <p:spPr>
          <a:xfrm>
            <a:off x="5811838" y="1616982"/>
            <a:ext cx="4373563" cy="496888"/>
          </a:xfrm>
          <a:prstGeom prst="rect">
            <a:avLst/>
          </a:prstGeom>
          <a:noFill/>
        </p:spPr>
        <p:txBody>
          <a:bodyPr/>
          <a:lstStyle/>
          <a:p>
            <a:pPr algn="ctr">
              <a:defRPr/>
            </a:pPr>
            <a:r>
              <a:rPr altLang="zh-CN" kern="0" lang="da-DK" sz="2000">
                <a:solidFill>
                  <a:srgbClr val="1D5055"/>
                </a:solidFill>
                <a:latin charset="-122" panose="02010509060101010101" pitchFamily="49" typeface="幼圆"/>
                <a:ea charset="-122" panose="02010509060101010101" pitchFamily="49" typeface="幼圆"/>
              </a:rPr>
              <a:t>Lorem ipsum dolor sit amet</a:t>
            </a:r>
          </a:p>
        </p:txBody>
      </p:sp>
      <p:sp>
        <p:nvSpPr>
          <p:cNvPr id="16" name="MH_Desc_1"/>
          <p:cNvSpPr txBox="1"/>
          <p:nvPr>
            <p:custDataLst>
              <p:tags r:id="rId17"/>
            </p:custDataLst>
          </p:nvPr>
        </p:nvSpPr>
        <p:spPr>
          <a:xfrm>
            <a:off x="7071406" y="3086102"/>
            <a:ext cx="4373563" cy="496888"/>
          </a:xfrm>
          <a:prstGeom prst="rect">
            <a:avLst/>
          </a:prstGeom>
          <a:noFill/>
        </p:spPr>
        <p:txBody>
          <a:bodyPr/>
          <a:lstStyle/>
          <a:p>
            <a:pPr algn="ctr">
              <a:defRPr/>
            </a:pPr>
            <a:r>
              <a:rPr altLang="zh-CN" kern="0" lang="da-DK" sz="2000">
                <a:solidFill>
                  <a:srgbClr val="1D5055"/>
                </a:solidFill>
                <a:latin charset="-122" panose="02010509060101010101" pitchFamily="49" typeface="幼圆"/>
                <a:ea charset="-122" panose="02010509060101010101" pitchFamily="49" typeface="幼圆"/>
              </a:rPr>
              <a:t>Lorem ipsum dolor sit amet</a:t>
            </a:r>
          </a:p>
        </p:txBody>
      </p:sp>
      <p:sp>
        <p:nvSpPr>
          <p:cNvPr id="17" name="MH_Desc_1"/>
          <p:cNvSpPr txBox="1"/>
          <p:nvPr>
            <p:custDataLst>
              <p:tags r:id="rId18"/>
            </p:custDataLst>
          </p:nvPr>
        </p:nvSpPr>
        <p:spPr>
          <a:xfrm>
            <a:off x="724694" y="2677888"/>
            <a:ext cx="4373563" cy="496888"/>
          </a:xfrm>
          <a:prstGeom prst="rect">
            <a:avLst/>
          </a:prstGeom>
          <a:noFill/>
        </p:spPr>
        <p:txBody>
          <a:bodyPr/>
          <a:lstStyle/>
          <a:p>
            <a:pPr algn="ctr">
              <a:defRPr/>
            </a:pPr>
            <a:r>
              <a:rPr altLang="zh-CN" kern="0" lang="da-DK" sz="2000">
                <a:solidFill>
                  <a:srgbClr val="1D5055"/>
                </a:solidFill>
                <a:latin charset="-122" panose="02010509060101010101" pitchFamily="49" typeface="幼圆"/>
                <a:ea charset="-122" panose="02010509060101010101" pitchFamily="49" typeface="幼圆"/>
              </a:rPr>
              <a:t>Lorem ipsum dolor sit amet</a:t>
            </a:r>
          </a:p>
        </p:txBody>
      </p:sp>
    </p:spTree>
    <p:custDataLst>
      <p:tags r:id="rId19"/>
    </p:custDataLst>
    <p:extLst>
      <p:ext uri="{BB962C8B-B14F-4D97-AF65-F5344CB8AC3E}">
        <p14:creationId val="627417802"/>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6"/>
                                        </p:tgtEl>
                                        <p:attrNameLst>
                                          <p:attrName>style.visibility</p:attrName>
                                        </p:attrNameLst>
                                      </p:cBhvr>
                                      <p:to>
                                        <p:strVal val="visible"/>
                                      </p:to>
                                    </p:set>
                                    <p:animEffect filter="fade" transition="in">
                                      <p:cBhvr>
                                        <p:cTn dur="500" id="11"/>
                                        <p:tgtEl>
                                          <p:spTgt spid="7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82"/>
                                        </p:tgtEl>
                                        <p:attrNameLst>
                                          <p:attrName>style.visibility</p:attrName>
                                        </p:attrNameLst>
                                      </p:cBhvr>
                                      <p:to>
                                        <p:strVal val="visible"/>
                                      </p:to>
                                    </p:set>
                                    <p:animEffect filter="fade" transition="in">
                                      <p:cBhvr>
                                        <p:cTn dur="500" id="15"/>
                                        <p:tgtEl>
                                          <p:spTgt spid="8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9"/>
                                        </p:tgtEl>
                                        <p:attrNameLst>
                                          <p:attrName>style.visibility</p:attrName>
                                        </p:attrNameLst>
                                      </p:cBhvr>
                                      <p:to>
                                        <p:strVal val="visible"/>
                                      </p:to>
                                    </p:set>
                                    <p:animEffect filter="fade" transition="in">
                                      <p:cBhvr>
                                        <p:cTn dur="500" id="19"/>
                                        <p:tgtEl>
                                          <p:spTgt spid="79"/>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88"/>
                                        </p:tgtEl>
                                        <p:attrNameLst>
                                          <p:attrName>style.visibility</p:attrName>
                                        </p:attrNameLst>
                                      </p:cBhvr>
                                      <p:to>
                                        <p:strVal val="visible"/>
                                      </p:to>
                                    </p:set>
                                    <p:animEffect filter="fade" transition="in">
                                      <p:cBhvr>
                                        <p:cTn dur="500" id="23"/>
                                        <p:tgtEl>
                                          <p:spTgt spid="88"/>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94"/>
                                        </p:tgtEl>
                                        <p:attrNameLst>
                                          <p:attrName>style.visibility</p:attrName>
                                        </p:attrNameLst>
                                      </p:cBhvr>
                                      <p:to>
                                        <p:strVal val="visible"/>
                                      </p:to>
                                    </p:set>
                                    <p:animEffect filter="fade" transition="in">
                                      <p:cBhvr>
                                        <p:cTn dur="500" id="27"/>
                                        <p:tgtEl>
                                          <p:spTgt spid="94"/>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91"/>
                                        </p:tgtEl>
                                        <p:attrNameLst>
                                          <p:attrName>style.visibility</p:attrName>
                                        </p:attrNameLst>
                                      </p:cBhvr>
                                      <p:to>
                                        <p:strVal val="visible"/>
                                      </p:to>
                                    </p:set>
                                    <p:animEffect filter="fade" transition="in">
                                      <p:cBhvr>
                                        <p:cTn dur="500" id="31"/>
                                        <p:tgtEl>
                                          <p:spTgt spid="91"/>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85"/>
                                        </p:tgtEl>
                                        <p:attrNameLst>
                                          <p:attrName>style.visibility</p:attrName>
                                        </p:attrNameLst>
                                      </p:cBhvr>
                                      <p:to>
                                        <p:strVal val="visible"/>
                                      </p:to>
                                    </p:set>
                                    <p:animEffect filter="fade" transition="in">
                                      <p:cBhvr>
                                        <p:cTn dur="500" id="35"/>
                                        <p:tgtEl>
                                          <p:spTgt spid="85"/>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100"/>
                                        </p:tgtEl>
                                        <p:attrNameLst>
                                          <p:attrName>style.visibility</p:attrName>
                                        </p:attrNameLst>
                                      </p:cBhvr>
                                      <p:to>
                                        <p:strVal val="visible"/>
                                      </p:to>
                                    </p:set>
                                    <p:animEffect filter="fade" transition="in">
                                      <p:cBhvr>
                                        <p:cTn dur="500" id="43"/>
                                        <p:tgtEl>
                                          <p:spTgt spid="100"/>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500" id="47"/>
                                        <p:tgtEl>
                                          <p:spTgt spid="15"/>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97"/>
                                        </p:tgtEl>
                                        <p:attrNameLst>
                                          <p:attrName>style.visibility</p:attrName>
                                        </p:attrNameLst>
                                      </p:cBhvr>
                                      <p:to>
                                        <p:strVal val="visible"/>
                                      </p:to>
                                    </p:set>
                                    <p:animEffect filter="fade" transition="in">
                                      <p:cBhvr>
                                        <p:cTn dur="500" id="51"/>
                                        <p:tgtEl>
                                          <p:spTgt spid="97"/>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16"/>
                                        </p:tgtEl>
                                        <p:attrNameLst>
                                          <p:attrName>style.visibility</p:attrName>
                                        </p:attrNameLst>
                                      </p:cBhvr>
                                      <p:to>
                                        <p:strVal val="visible"/>
                                      </p:to>
                                    </p:set>
                                    <p:animEffect filter="fade" transition="in">
                                      <p:cBhvr>
                                        <p:cTn dur="500" id="5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00"/>
      <p:bldP grpId="0" spid="97"/>
      <p:bldP grpId="0" spid="94"/>
      <p:bldP grpId="0" spid="91"/>
      <p:bldP grpId="0" spid="88"/>
      <p:bldP grpId="0" spid="85"/>
      <p:bldP grpId="0" spid="82"/>
      <p:bldP grpId="0" spid="79"/>
      <p:bldP grpId="0" spid="76"/>
      <p:bldP grpId="0" spid="15"/>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0" name="MH_SubTitle_1"/>
          <p:cNvSpPr/>
          <p:nvPr>
            <p:custDataLst>
              <p:tags r:id="rId3"/>
            </p:custDataLst>
          </p:nvPr>
        </p:nvSpPr>
        <p:spPr>
          <a:xfrm>
            <a:off x="2686782" y="3564651"/>
            <a:ext cx="1198545" cy="934981"/>
          </a:xfrm>
          <a:custGeom>
            <a:gdLst>
              <a:gd fmla="*/ 602421 w 1442857" name="connsiteX0"/>
              <a:gd fmla="*/ 1405 h 1125568" name="connsiteY0"/>
              <a:gd fmla="*/ 987767 w 1442857" name="connsiteX1"/>
              <a:gd fmla="*/ 193856 h 1125568" name="connsiteY1"/>
              <a:gd fmla="*/ 1442857 w 1442857" name="connsiteX2"/>
              <a:gd fmla="*/ 624922 h 1125568" name="connsiteY2"/>
              <a:gd fmla="*/ 931713 w 1442857" name="connsiteX3"/>
              <a:gd fmla="*/ 987765 h 1125568" name="connsiteY3"/>
              <a:gd fmla="*/ 137803 w 1442857" name="connsiteX4"/>
              <a:gd fmla="*/ 931711 h 1125568" name="connsiteY4"/>
              <a:gd fmla="*/ 193858 w 1442857" name="connsiteX5"/>
              <a:gd fmla="*/ 137802 h 1125568" name="connsiteY5"/>
              <a:gd fmla="*/ 602421 w 1442857" name="connsiteX6"/>
              <a:gd fmla="*/ 1405 h 11255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25568" w="1442857">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1D5055"/>
          </a:solidFill>
          <a:ln algn="ctr" cap="flat" cmpd="sng" w="12700">
            <a:noFill/>
            <a:prstDash val="solid"/>
            <a:miter lim="800000"/>
          </a:ln>
          <a:effectLst/>
        </p:spPr>
        <p:txBody>
          <a:bodyPr anchor="ctr" bIns="0" lIns="0" rIns="144000" rtlCol="0" tIns="0" wrap="square">
            <a:normAutofit/>
          </a:bodyPr>
          <a:lstStyle/>
          <a:p>
            <a:pPr algn="ctr"/>
            <a:r>
              <a:rPr altLang="zh-CN" kern="0" lang="en-US" sz="1600">
                <a:solidFill>
                  <a:srgbClr val="FFFFFF"/>
                </a:solidFill>
                <a:latin charset="-122" panose="020b0503020204020204" pitchFamily="34" typeface="微软雅黑"/>
                <a:ea charset="-122" panose="020b0503020204020204" pitchFamily="34" typeface="微软雅黑"/>
              </a:rPr>
              <a:t>LOREM </a:t>
            </a:r>
          </a:p>
        </p:txBody>
      </p:sp>
      <p:sp>
        <p:nvSpPr>
          <p:cNvPr id="21" name="MH_Text_1"/>
          <p:cNvSpPr/>
          <p:nvPr>
            <p:custDataLst>
              <p:tags r:id="rId4"/>
            </p:custDataLst>
          </p:nvPr>
        </p:nvSpPr>
        <p:spPr>
          <a:xfrm rot="5400000">
            <a:off x="2483138" y="4590640"/>
            <a:ext cx="1489826" cy="2019663"/>
          </a:xfrm>
          <a:prstGeom prst="accentCallout1">
            <a:avLst>
              <a:gd fmla="val 49859" name="adj1"/>
              <a:gd fmla="val -8136" name="adj2"/>
              <a:gd fmla="val 50129" name="adj3"/>
              <a:gd fmla="val -18182" name="adj4"/>
            </a:avLst>
          </a:prstGeom>
          <a:noFill/>
          <a:ln algn="ctr" cap="flat" cmpd="sng" w="12700">
            <a:solidFill>
              <a:srgbClr val="4A66AC">
                <a:lumMod val="60000"/>
                <a:lumOff val="40000"/>
              </a:srgbClr>
            </a:solidFill>
            <a:prstDash val="solid"/>
            <a:miter lim="800000"/>
          </a:ln>
          <a:effectLst/>
        </p:spPr>
        <p:txBody>
          <a:bodyPr anchor="t" anchorCtr="0" rtlCol="0" vert="vert270" wrap="square">
            <a:normAutofit fontScale="22500" lnSpcReduction="20000"/>
          </a:bodyPr>
          <a:lstStyle/>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Lorem ipsum dolor sit amet consectetur adip</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elit sed do eiusmoded</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incididunt ut laboret </a:t>
            </a:r>
          </a:p>
        </p:txBody>
      </p:sp>
      <p:sp>
        <p:nvSpPr>
          <p:cNvPr id="22" name="MH_SubTitle_3"/>
          <p:cNvSpPr/>
          <p:nvPr>
            <p:custDataLst>
              <p:tags r:id="rId5"/>
            </p:custDataLst>
          </p:nvPr>
        </p:nvSpPr>
        <p:spPr>
          <a:xfrm>
            <a:off x="6502852" y="3564651"/>
            <a:ext cx="1198545" cy="934981"/>
          </a:xfrm>
          <a:custGeom>
            <a:gdLst>
              <a:gd fmla="*/ 602421 w 1442857" name="connsiteX0"/>
              <a:gd fmla="*/ 1405 h 1125568" name="connsiteY0"/>
              <a:gd fmla="*/ 987767 w 1442857" name="connsiteX1"/>
              <a:gd fmla="*/ 193856 h 1125568" name="connsiteY1"/>
              <a:gd fmla="*/ 1442857 w 1442857" name="connsiteX2"/>
              <a:gd fmla="*/ 624922 h 1125568" name="connsiteY2"/>
              <a:gd fmla="*/ 931713 w 1442857" name="connsiteX3"/>
              <a:gd fmla="*/ 987765 h 1125568" name="connsiteY3"/>
              <a:gd fmla="*/ 137803 w 1442857" name="connsiteX4"/>
              <a:gd fmla="*/ 931711 h 1125568" name="connsiteY4"/>
              <a:gd fmla="*/ 193858 w 1442857" name="connsiteX5"/>
              <a:gd fmla="*/ 137802 h 1125568" name="connsiteY5"/>
              <a:gd fmla="*/ 602421 w 1442857" name="connsiteX6"/>
              <a:gd fmla="*/ 1405 h 11255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25568" w="1442857">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1D5055"/>
          </a:solidFill>
          <a:ln algn="ctr" cap="flat" cmpd="sng" w="12700">
            <a:noFill/>
            <a:prstDash val="solid"/>
            <a:miter lim="800000"/>
          </a:ln>
          <a:effectLst/>
        </p:spPr>
        <p:txBody>
          <a:bodyPr anchor="ctr" bIns="0" lIns="0" rIns="144000" rtlCol="0" tIns="0" wrap="square">
            <a:normAutofit/>
          </a:bodyPr>
          <a:lstStyle/>
          <a:p>
            <a:pPr algn="ctr"/>
            <a:r>
              <a:rPr altLang="zh-CN" kern="0" lang="en-US" sz="1600">
                <a:solidFill>
                  <a:srgbClr val="FFFFFF"/>
                </a:solidFill>
                <a:latin charset="-122" panose="020b0503020204020204" pitchFamily="34" typeface="微软雅黑"/>
                <a:ea charset="-122" panose="020b0503020204020204" pitchFamily="34" typeface="微软雅黑"/>
              </a:rPr>
              <a:t>LOREM </a:t>
            </a:r>
          </a:p>
        </p:txBody>
      </p:sp>
      <p:sp>
        <p:nvSpPr>
          <p:cNvPr id="29" name="MH_Text_3"/>
          <p:cNvSpPr/>
          <p:nvPr>
            <p:custDataLst>
              <p:tags r:id="rId6"/>
            </p:custDataLst>
          </p:nvPr>
        </p:nvSpPr>
        <p:spPr>
          <a:xfrm rot="5400000">
            <a:off x="6357209" y="4590639"/>
            <a:ext cx="1489825" cy="2019663"/>
          </a:xfrm>
          <a:prstGeom prst="accentCallout1">
            <a:avLst>
              <a:gd fmla="val 49859" name="adj1"/>
              <a:gd fmla="val -8136" name="adj2"/>
              <a:gd fmla="val 50129" name="adj3"/>
              <a:gd fmla="val -18182" name="adj4"/>
            </a:avLst>
          </a:prstGeom>
          <a:noFill/>
          <a:ln algn="ctr" cap="flat" cmpd="sng" w="12700">
            <a:solidFill>
              <a:srgbClr val="4A66AC">
                <a:lumMod val="60000"/>
                <a:lumOff val="40000"/>
              </a:srgbClr>
            </a:solidFill>
            <a:prstDash val="solid"/>
            <a:miter lim="800000"/>
          </a:ln>
          <a:effectLst/>
        </p:spPr>
        <p:txBody>
          <a:bodyPr anchor="t" anchorCtr="0" rtlCol="0" vert="vert270" wrap="square">
            <a:normAutofit fontScale="22500" lnSpcReduction="20000"/>
          </a:bodyPr>
          <a:lstStyle/>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Lorem ipsum dolor sit amet consectetur adip</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elit sed do eiusmoded</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incididunt ut laboret </a:t>
            </a:r>
          </a:p>
        </p:txBody>
      </p:sp>
      <p:sp>
        <p:nvSpPr>
          <p:cNvPr id="30" name="MH_SubTitle_2"/>
          <p:cNvSpPr/>
          <p:nvPr>
            <p:custDataLst>
              <p:tags r:id="rId7"/>
            </p:custDataLst>
          </p:nvPr>
        </p:nvSpPr>
        <p:spPr>
          <a:xfrm>
            <a:off x="4594817" y="3803548"/>
            <a:ext cx="1198545" cy="934981"/>
          </a:xfrm>
          <a:custGeom>
            <a:gdLst>
              <a:gd fmla="*/ 602421 w 1442857" name="connsiteX0"/>
              <a:gd fmla="*/ 1405 h 1125568" name="connsiteY0"/>
              <a:gd fmla="*/ 987767 w 1442857" name="connsiteX1"/>
              <a:gd fmla="*/ 193856 h 1125568" name="connsiteY1"/>
              <a:gd fmla="*/ 1442857 w 1442857" name="connsiteX2"/>
              <a:gd fmla="*/ 624922 h 1125568" name="connsiteY2"/>
              <a:gd fmla="*/ 931713 w 1442857" name="connsiteX3"/>
              <a:gd fmla="*/ 987765 h 1125568" name="connsiteY3"/>
              <a:gd fmla="*/ 137803 w 1442857" name="connsiteX4"/>
              <a:gd fmla="*/ 931711 h 1125568" name="connsiteY4"/>
              <a:gd fmla="*/ 193858 w 1442857" name="connsiteX5"/>
              <a:gd fmla="*/ 137802 h 1125568" name="connsiteY5"/>
              <a:gd fmla="*/ 602421 w 1442857" name="connsiteX6"/>
              <a:gd fmla="*/ 1405 h 11255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25568" w="1442857">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5C9FA9"/>
          </a:solidFill>
          <a:ln algn="ctr" cap="flat" cmpd="sng" w="12700">
            <a:noFill/>
            <a:prstDash val="solid"/>
            <a:miter lim="800000"/>
          </a:ln>
          <a:effectLst/>
        </p:spPr>
        <p:txBody>
          <a:bodyPr anchor="ctr" bIns="0" lIns="0" rIns="144000" rtlCol="0" tIns="0" wrap="square">
            <a:normAutofit/>
          </a:bodyPr>
          <a:lstStyle/>
          <a:p>
            <a:pPr algn="ctr"/>
            <a:r>
              <a:rPr altLang="zh-CN" kern="0" lang="en-US" sz="1600">
                <a:solidFill>
                  <a:srgbClr val="FFFFFF"/>
                </a:solidFill>
                <a:latin charset="-122" panose="020b0503020204020204" pitchFamily="34" typeface="微软雅黑"/>
                <a:ea charset="-122" panose="020b0503020204020204" pitchFamily="34" typeface="微软雅黑"/>
              </a:rPr>
              <a:t>LOREM </a:t>
            </a:r>
          </a:p>
        </p:txBody>
      </p:sp>
      <p:sp>
        <p:nvSpPr>
          <p:cNvPr id="31" name="MH_Text_2"/>
          <p:cNvSpPr/>
          <p:nvPr>
            <p:custDataLst>
              <p:tags r:id="rId8"/>
            </p:custDataLst>
          </p:nvPr>
        </p:nvSpPr>
        <p:spPr>
          <a:xfrm flipV="1" rot="16200000">
            <a:off x="4338138" y="1627051"/>
            <a:ext cx="1595897" cy="2028423"/>
          </a:xfrm>
          <a:prstGeom prst="accentCallout1">
            <a:avLst>
              <a:gd fmla="val 49859" name="adj1"/>
              <a:gd fmla="val -8136" name="adj2"/>
              <a:gd fmla="val 50129" name="adj3"/>
              <a:gd fmla="val -18182" name="adj4"/>
            </a:avLst>
          </a:prstGeom>
          <a:noFill/>
          <a:ln algn="ctr" cap="flat" cmpd="sng" w="12700">
            <a:solidFill>
              <a:srgbClr val="629DD1">
                <a:lumMod val="60000"/>
                <a:lumOff val="40000"/>
              </a:srgbClr>
            </a:solidFill>
            <a:prstDash val="solid"/>
            <a:miter lim="800000"/>
          </a:ln>
          <a:effectLst/>
        </p:spPr>
        <p:txBody>
          <a:bodyPr anchor="b" anchorCtr="0" rtlCol="0" vert="vert270" wrap="square">
            <a:normAutofit fontScale="22500" lnSpcReduction="20000"/>
          </a:bodyPr>
          <a:lstStyle/>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Lorem ipsum dolor sit amet consectetur adip</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elit sed do eiusmoded</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Incididunt ut laboret </a:t>
            </a:r>
          </a:p>
        </p:txBody>
      </p:sp>
      <p:sp>
        <p:nvSpPr>
          <p:cNvPr id="32" name="MH_SubTitle_4"/>
          <p:cNvSpPr/>
          <p:nvPr>
            <p:custDataLst>
              <p:tags r:id="rId9"/>
            </p:custDataLst>
          </p:nvPr>
        </p:nvSpPr>
        <p:spPr>
          <a:xfrm>
            <a:off x="8410888" y="3803548"/>
            <a:ext cx="1198545" cy="934981"/>
          </a:xfrm>
          <a:custGeom>
            <a:gdLst>
              <a:gd fmla="*/ 602421 w 1442857" name="connsiteX0"/>
              <a:gd fmla="*/ 1405 h 1125568" name="connsiteY0"/>
              <a:gd fmla="*/ 987767 w 1442857" name="connsiteX1"/>
              <a:gd fmla="*/ 193856 h 1125568" name="connsiteY1"/>
              <a:gd fmla="*/ 1442857 w 1442857" name="connsiteX2"/>
              <a:gd fmla="*/ 624922 h 1125568" name="connsiteY2"/>
              <a:gd fmla="*/ 931713 w 1442857" name="connsiteX3"/>
              <a:gd fmla="*/ 987765 h 1125568" name="connsiteY3"/>
              <a:gd fmla="*/ 137803 w 1442857" name="connsiteX4"/>
              <a:gd fmla="*/ 931711 h 1125568" name="connsiteY4"/>
              <a:gd fmla="*/ 193858 w 1442857" name="connsiteX5"/>
              <a:gd fmla="*/ 137802 h 1125568" name="connsiteY5"/>
              <a:gd fmla="*/ 602421 w 1442857" name="connsiteX6"/>
              <a:gd fmla="*/ 1405 h 11255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25568" w="1442857">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5C9FA9"/>
          </a:solidFill>
          <a:ln algn="ctr" cap="flat" cmpd="sng" w="12700">
            <a:noFill/>
            <a:prstDash val="solid"/>
            <a:miter lim="800000"/>
          </a:ln>
          <a:effectLst/>
        </p:spPr>
        <p:txBody>
          <a:bodyPr anchor="ctr" bIns="0" lIns="0" rIns="144000" rtlCol="0" tIns="0" wrap="square">
            <a:normAutofit/>
          </a:bodyPr>
          <a:lstStyle/>
          <a:p>
            <a:pPr algn="ctr"/>
            <a:r>
              <a:rPr altLang="zh-CN" kern="0" lang="en-US" sz="1600">
                <a:solidFill>
                  <a:srgbClr val="FFFFFF"/>
                </a:solidFill>
                <a:latin charset="-122" panose="020b0503020204020204" pitchFamily="34" typeface="微软雅黑"/>
                <a:ea charset="-122" panose="020b0503020204020204" pitchFamily="34" typeface="微软雅黑"/>
              </a:rPr>
              <a:t>LOREM </a:t>
            </a:r>
          </a:p>
        </p:txBody>
      </p:sp>
      <p:sp>
        <p:nvSpPr>
          <p:cNvPr id="33" name="MH_Text_4"/>
          <p:cNvSpPr/>
          <p:nvPr>
            <p:custDataLst>
              <p:tags r:id="rId10"/>
            </p:custDataLst>
          </p:nvPr>
        </p:nvSpPr>
        <p:spPr>
          <a:xfrm flipV="1" rot="16200000">
            <a:off x="8212209" y="1627051"/>
            <a:ext cx="1595897" cy="2028423"/>
          </a:xfrm>
          <a:prstGeom prst="accentCallout1">
            <a:avLst>
              <a:gd fmla="val 49859" name="adj1"/>
              <a:gd fmla="val -8136" name="adj2"/>
              <a:gd fmla="val 50129" name="adj3"/>
              <a:gd fmla="val -18182" name="adj4"/>
            </a:avLst>
          </a:prstGeom>
          <a:noFill/>
          <a:ln algn="ctr" cap="flat" cmpd="sng" w="12700">
            <a:solidFill>
              <a:srgbClr val="629DD1">
                <a:lumMod val="60000"/>
                <a:lumOff val="40000"/>
              </a:srgbClr>
            </a:solidFill>
            <a:prstDash val="solid"/>
            <a:miter lim="800000"/>
          </a:ln>
          <a:effectLst/>
        </p:spPr>
        <p:txBody>
          <a:bodyPr anchor="b" anchorCtr="0" rtlCol="0" vert="vert270" wrap="square">
            <a:normAutofit fontScale="22500" lnSpcReduction="20000"/>
          </a:bodyPr>
          <a:lstStyle/>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Lorem ipsum dolor sit amet consectetur adip</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elit sed do eiusmoded</a:t>
            </a:r>
          </a:p>
          <a:p>
            <a:pPr algn="ctr">
              <a:lnSpc>
                <a:spcPct val="120000"/>
              </a:lnSpc>
            </a:pPr>
            <a:r>
              <a:rPr altLang="zh-CN" kern="0" lang="en-US" sz="1400">
                <a:solidFill>
                  <a:srgbClr val="1D5055"/>
                </a:solidFill>
                <a:latin charset="-122" panose="020b0503020204020204" pitchFamily="34" typeface="微软雅黑"/>
                <a:ea charset="-122" panose="020b0503020204020204" pitchFamily="34" typeface="微软雅黑"/>
              </a:rPr>
              <a:t>incididunt ut laboret </a:t>
            </a:r>
          </a:p>
        </p:txBody>
      </p:sp>
      <p:sp>
        <p:nvSpPr>
          <p:cNvPr id="11" name="MH_PageTitle"/>
          <p:cNvSpPr txBox="1"/>
          <p:nvPr>
            <p:custDataLst>
              <p:tags r:id="rId11"/>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custDataLst>
      <p:tags r:id="rId12"/>
    </p:custDataLst>
    <p:extLst>
      <p:ext uri="{BB962C8B-B14F-4D97-AF65-F5344CB8AC3E}">
        <p14:creationId val="3527000569"/>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1"/>
                                        </p:tgtEl>
                                        <p:attrNameLst>
                                          <p:attrName>style.visibility</p:attrName>
                                        </p:attrNameLst>
                                      </p:cBhvr>
                                      <p:to>
                                        <p:strVal val="visible"/>
                                      </p:to>
                                    </p:set>
                                    <p:animEffect filter="wipe(up)" transition="in">
                                      <p:cBhvr>
                                        <p:cTn dur="500" id="11"/>
                                        <p:tgtEl>
                                          <p:spTgt spid="2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31"/>
                                        </p:tgtEl>
                                        <p:attrNameLst>
                                          <p:attrName>style.visibility</p:attrName>
                                        </p:attrNameLst>
                                      </p:cBhvr>
                                      <p:to>
                                        <p:strVal val="visible"/>
                                      </p:to>
                                    </p:set>
                                    <p:animEffect filter="wipe(down)" transition="in">
                                      <p:cBhvr>
                                        <p:cTn dur="500" id="19"/>
                                        <p:tgtEl>
                                          <p:spTgt spid="3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500" id="23"/>
                                        <p:tgtEl>
                                          <p:spTgt spid="22"/>
                                        </p:tgtEl>
                                      </p:cBhvr>
                                    </p:animEffect>
                                  </p:childTnLst>
                                </p:cTn>
                              </p:par>
                            </p:childTnLst>
                          </p:cTn>
                        </p:par>
                        <p:par>
                          <p:cTn fill="hold" id="24" nodeType="afterGroup">
                            <p:stCondLst>
                              <p:cond delay="2500"/>
                            </p:stCondLst>
                            <p:childTnLst>
                              <p:par>
                                <p:cTn fill="hold" grpId="0" id="25" nodeType="afterEffect" presetClass="entr" presetID="22" presetSubtype="1">
                                  <p:stCondLst>
                                    <p:cond delay="0"/>
                                  </p:stCondLst>
                                  <p:childTnLst>
                                    <p:set>
                                      <p:cBhvr>
                                        <p:cTn dur="1" fill="hold" id="26">
                                          <p:stCondLst>
                                            <p:cond delay="0"/>
                                          </p:stCondLst>
                                        </p:cTn>
                                        <p:tgtEl>
                                          <p:spTgt spid="29"/>
                                        </p:tgtEl>
                                        <p:attrNameLst>
                                          <p:attrName>style.visibility</p:attrName>
                                        </p:attrNameLst>
                                      </p:cBhvr>
                                      <p:to>
                                        <p:strVal val="visible"/>
                                      </p:to>
                                    </p:set>
                                    <p:animEffect filter="wipe(up)" transition="in">
                                      <p:cBhvr>
                                        <p:cTn dur="500" id="27"/>
                                        <p:tgtEl>
                                          <p:spTgt spid="29"/>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33"/>
                                        </p:tgtEl>
                                        <p:attrNameLst>
                                          <p:attrName>style.visibility</p:attrName>
                                        </p:attrNameLst>
                                      </p:cBhvr>
                                      <p:to>
                                        <p:strVal val="visible"/>
                                      </p:to>
                                    </p:set>
                                    <p:animEffect filter="wipe(down)"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9"/>
      <p:bldP grpId="0" spid="30"/>
      <p:bldP grpId="0" spid="31"/>
      <p:bldP grpId="0" spid="32"/>
      <p:bldP grpId="0"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9" name="MH_Other_1"/>
          <p:cNvSpPr/>
          <p:nvPr>
            <p:custDataLst>
              <p:tags r:id="rId3"/>
            </p:custDataLst>
          </p:nvPr>
        </p:nvSpPr>
        <p:spPr>
          <a:xfrm>
            <a:off x="9005889" y="4121151"/>
            <a:ext cx="153987" cy="187325"/>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9CC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srgbClr val="5F5F5F"/>
              </a:solidFill>
            </a:endParaRPr>
          </a:p>
        </p:txBody>
      </p:sp>
      <p:sp>
        <p:nvSpPr>
          <p:cNvPr id="13" name="MH_Other_2"/>
          <p:cNvSpPr/>
          <p:nvPr>
            <p:custDataLst>
              <p:tags r:id="rId4"/>
            </p:custDataLst>
          </p:nvPr>
        </p:nvSpPr>
        <p:spPr bwMode="auto">
          <a:xfrm>
            <a:off x="6105526" y="2620964"/>
            <a:ext cx="1939925" cy="1654175"/>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solidFill>
            <a:srgbClr val="D9D9D9"/>
          </a:solidFill>
          <a:ln>
            <a:noFill/>
          </a:ln>
        </p:spPr>
        <p:txBody>
          <a:bodyPr/>
          <a:lstStyle/>
          <a:p>
            <a:pPr>
              <a:defRPr/>
            </a:pPr>
            <a:endParaRPr altLang="en-US" lang="zh-CN" sz="1400"/>
          </a:p>
        </p:txBody>
      </p:sp>
      <p:sp>
        <p:nvSpPr>
          <p:cNvPr id="14" name="MH_Other_3"/>
          <p:cNvSpPr/>
          <p:nvPr>
            <p:custDataLst>
              <p:tags r:id="rId5"/>
            </p:custDataLst>
          </p:nvPr>
        </p:nvSpPr>
        <p:spPr bwMode="auto">
          <a:xfrm>
            <a:off x="5734050" y="3740150"/>
            <a:ext cx="1238250" cy="1047750"/>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solidFill>
            <a:srgbClr val="D9D9D9"/>
          </a:solidFill>
          <a:ln>
            <a:noFill/>
          </a:ln>
        </p:spPr>
        <p:txBody>
          <a:bodyPr/>
          <a:lstStyle/>
          <a:p>
            <a:pPr>
              <a:defRPr/>
            </a:pPr>
            <a:endParaRPr altLang="en-US" lang="zh-CN" sz="1400"/>
          </a:p>
        </p:txBody>
      </p:sp>
      <p:sp>
        <p:nvSpPr>
          <p:cNvPr id="15" name="MH_Other_4"/>
          <p:cNvSpPr/>
          <p:nvPr>
            <p:custDataLst>
              <p:tags r:id="rId6"/>
            </p:custDataLst>
          </p:nvPr>
        </p:nvSpPr>
        <p:spPr bwMode="auto">
          <a:xfrm>
            <a:off x="6613526" y="4103688"/>
            <a:ext cx="250825" cy="412750"/>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solidFill>
            <a:srgbClr val="D9D9D9"/>
          </a:solidFill>
          <a:ln>
            <a:noFill/>
          </a:ln>
        </p:spPr>
        <p:txBody>
          <a:bodyPr/>
          <a:lstStyle/>
          <a:p>
            <a:pPr>
              <a:defRPr/>
            </a:pPr>
            <a:endParaRPr altLang="en-US" lang="zh-CN" sz="1400"/>
          </a:p>
        </p:txBody>
      </p:sp>
      <p:sp>
        <p:nvSpPr>
          <p:cNvPr id="5126" name="MH_Other_5"/>
          <p:cNvSpPr/>
          <p:nvPr>
            <p:custDataLst>
              <p:tags r:id="rId7"/>
            </p:custDataLst>
          </p:nvPr>
        </p:nvSpPr>
        <p:spPr bwMode="auto">
          <a:xfrm>
            <a:off x="4248150" y="3017838"/>
            <a:ext cx="1771650" cy="1338262"/>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C9FA9"/>
          </a:solidFill>
          <a:ln>
            <a:noFill/>
          </a:ln>
        </p:spPr>
        <p:txBody>
          <a:bodyPr/>
          <a:lstStyle/>
          <a:p>
            <a:endParaRPr altLang="en-US" lang="zh-CN"/>
          </a:p>
        </p:txBody>
      </p:sp>
      <p:sp>
        <p:nvSpPr>
          <p:cNvPr id="17" name="MH_Other_6"/>
          <p:cNvSpPr/>
          <p:nvPr>
            <p:custDataLst>
              <p:tags r:id="rId8"/>
            </p:custDataLst>
          </p:nvPr>
        </p:nvSpPr>
        <p:spPr bwMode="auto">
          <a:xfrm>
            <a:off x="5397501" y="4068764"/>
            <a:ext cx="1101725" cy="788987"/>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solidFill>
            <a:srgbClr val="D9D9D9"/>
          </a:solidFill>
          <a:ln>
            <a:noFill/>
          </a:ln>
        </p:spPr>
        <p:txBody>
          <a:bodyPr/>
          <a:lstStyle/>
          <a:p>
            <a:pPr>
              <a:defRPr/>
            </a:pPr>
            <a:endParaRPr altLang="en-US" lang="zh-CN" sz="1400"/>
          </a:p>
        </p:txBody>
      </p:sp>
      <p:sp>
        <p:nvSpPr>
          <p:cNvPr id="5128" name="MH_Other_7"/>
          <p:cNvSpPr/>
          <p:nvPr>
            <p:custDataLst>
              <p:tags r:id="rId9"/>
            </p:custDataLst>
          </p:nvPr>
        </p:nvSpPr>
        <p:spPr bwMode="auto">
          <a:xfrm>
            <a:off x="6029325" y="4622801"/>
            <a:ext cx="954088" cy="836613"/>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9CCDC2"/>
          </a:solidFill>
          <a:ln>
            <a:noFill/>
          </a:ln>
        </p:spPr>
        <p:txBody>
          <a:bodyPr/>
          <a:lstStyle/>
          <a:p>
            <a:endParaRPr altLang="en-US" lang="zh-CN"/>
          </a:p>
        </p:txBody>
      </p:sp>
      <p:sp>
        <p:nvSpPr>
          <p:cNvPr id="19" name="MH_Other_8"/>
          <p:cNvSpPr/>
          <p:nvPr>
            <p:custDataLst>
              <p:tags r:id="rId10"/>
            </p:custDataLst>
          </p:nvPr>
        </p:nvSpPr>
        <p:spPr bwMode="auto">
          <a:xfrm>
            <a:off x="4446589" y="4283075"/>
            <a:ext cx="1704975" cy="1036638"/>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solidFill>
            <a:srgbClr val="D9D9D9"/>
          </a:solidFill>
          <a:ln>
            <a:noFill/>
          </a:ln>
        </p:spPr>
        <p:txBody>
          <a:bodyPr/>
          <a:lstStyle/>
          <a:p>
            <a:pPr>
              <a:defRPr/>
            </a:pPr>
            <a:endParaRPr altLang="en-US" lang="zh-CN" sz="1400"/>
          </a:p>
        </p:txBody>
      </p:sp>
      <p:sp>
        <p:nvSpPr>
          <p:cNvPr id="20" name="MH_Other_9"/>
          <p:cNvSpPr/>
          <p:nvPr>
            <p:custDataLst>
              <p:tags r:id="rId11"/>
            </p:custDataLst>
          </p:nvPr>
        </p:nvSpPr>
        <p:spPr bwMode="auto">
          <a:xfrm>
            <a:off x="6000751" y="5146676"/>
            <a:ext cx="771525" cy="803275"/>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solidFill>
            <a:srgbClr val="D9D9D9"/>
          </a:solidFill>
          <a:ln>
            <a:noFill/>
          </a:ln>
        </p:spPr>
        <p:txBody>
          <a:bodyPr/>
          <a:lstStyle/>
          <a:p>
            <a:pPr>
              <a:defRPr/>
            </a:pPr>
            <a:endParaRPr altLang="en-US" lang="zh-CN" sz="1400"/>
          </a:p>
        </p:txBody>
      </p:sp>
      <p:sp>
        <p:nvSpPr>
          <p:cNvPr id="21" name="MH_Other_10"/>
          <p:cNvSpPr/>
          <p:nvPr>
            <p:custDataLst>
              <p:tags r:id="rId12"/>
            </p:custDataLst>
          </p:nvPr>
        </p:nvSpPr>
        <p:spPr bwMode="auto">
          <a:xfrm>
            <a:off x="6554788" y="5135563"/>
            <a:ext cx="520700" cy="450850"/>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9D9D9"/>
          </a:solidFill>
          <a:ln>
            <a:noFill/>
          </a:ln>
        </p:spPr>
        <p:txBody>
          <a:bodyPr/>
          <a:lstStyle/>
          <a:p>
            <a:pPr>
              <a:defRPr/>
            </a:pPr>
            <a:endParaRPr altLang="en-US" lang="zh-CN" sz="1400"/>
          </a:p>
        </p:txBody>
      </p:sp>
      <p:sp>
        <p:nvSpPr>
          <p:cNvPr id="22" name="MH_Other_11"/>
          <p:cNvSpPr/>
          <p:nvPr>
            <p:custDataLst>
              <p:tags r:id="rId13"/>
            </p:custDataLst>
          </p:nvPr>
        </p:nvSpPr>
        <p:spPr bwMode="auto">
          <a:xfrm>
            <a:off x="6638925" y="5411788"/>
            <a:ext cx="681038" cy="519112"/>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solidFill>
            <a:srgbClr val="D9D9D9"/>
          </a:solidFill>
          <a:ln>
            <a:noFill/>
          </a:ln>
        </p:spPr>
        <p:txBody>
          <a:bodyPr/>
          <a:lstStyle/>
          <a:p>
            <a:pPr>
              <a:defRPr/>
            </a:pPr>
            <a:endParaRPr altLang="en-US" lang="zh-CN" sz="1400"/>
          </a:p>
        </p:txBody>
      </p:sp>
      <p:sp>
        <p:nvSpPr>
          <p:cNvPr id="23" name="MH_Other_12"/>
          <p:cNvSpPr/>
          <p:nvPr>
            <p:custDataLst>
              <p:tags r:id="rId14"/>
            </p:custDataLst>
          </p:nvPr>
        </p:nvSpPr>
        <p:spPr bwMode="auto">
          <a:xfrm>
            <a:off x="6734176" y="4841876"/>
            <a:ext cx="385763" cy="392113"/>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solidFill>
            <a:srgbClr val="D9D9D9"/>
          </a:solidFill>
          <a:ln>
            <a:noFill/>
          </a:ln>
        </p:spPr>
        <p:txBody>
          <a:bodyPr/>
          <a:lstStyle/>
          <a:p>
            <a:pPr>
              <a:defRPr/>
            </a:pPr>
            <a:endParaRPr altLang="en-US" lang="zh-CN" sz="1400"/>
          </a:p>
        </p:txBody>
      </p:sp>
      <p:sp>
        <p:nvSpPr>
          <p:cNvPr id="24" name="MH_Other_13"/>
          <p:cNvSpPr/>
          <p:nvPr>
            <p:custDataLst>
              <p:tags r:id="rId15"/>
            </p:custDataLst>
          </p:nvPr>
        </p:nvSpPr>
        <p:spPr bwMode="auto">
          <a:xfrm>
            <a:off x="6734175" y="4081463"/>
            <a:ext cx="439738" cy="785812"/>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solidFill>
            <a:srgbClr val="D9D9D9"/>
          </a:solidFill>
          <a:ln>
            <a:noFill/>
          </a:ln>
        </p:spPr>
        <p:txBody>
          <a:bodyPr/>
          <a:lstStyle/>
          <a:p>
            <a:pPr>
              <a:defRPr/>
            </a:pPr>
            <a:endParaRPr altLang="en-US" lang="zh-CN" sz="1400"/>
          </a:p>
        </p:txBody>
      </p:sp>
      <p:sp>
        <p:nvSpPr>
          <p:cNvPr id="25" name="MH_Other_14"/>
          <p:cNvSpPr/>
          <p:nvPr>
            <p:custDataLst>
              <p:tags r:id="rId16"/>
            </p:custDataLst>
          </p:nvPr>
        </p:nvSpPr>
        <p:spPr bwMode="auto">
          <a:xfrm>
            <a:off x="7113589" y="3935414"/>
            <a:ext cx="293687" cy="642937"/>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2" w="216">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solidFill>
            <a:srgbClr val="D9D9D9"/>
          </a:solidFill>
          <a:ln>
            <a:noFill/>
          </a:ln>
        </p:spPr>
        <p:txBody>
          <a:bodyPr/>
          <a:lstStyle/>
          <a:p>
            <a:pPr>
              <a:defRPr/>
            </a:pPr>
            <a:endParaRPr altLang="en-US" lang="zh-CN" sz="1400">
              <a:solidFill>
                <a:srgbClr val="5F5F5F"/>
              </a:solidFill>
            </a:endParaRPr>
          </a:p>
        </p:txBody>
      </p:sp>
      <p:sp>
        <p:nvSpPr>
          <p:cNvPr id="26" name="MH_Other_15"/>
          <p:cNvSpPr/>
          <p:nvPr>
            <p:custDataLst>
              <p:tags r:id="rId17"/>
            </p:custDataLst>
          </p:nvPr>
        </p:nvSpPr>
        <p:spPr bwMode="auto">
          <a:xfrm>
            <a:off x="7037389" y="5032376"/>
            <a:ext cx="466725" cy="542925"/>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solidFill>
            <a:srgbClr val="D9D9D9"/>
          </a:solidFill>
          <a:ln>
            <a:noFill/>
          </a:ln>
        </p:spPr>
        <p:txBody>
          <a:bodyPr/>
          <a:lstStyle/>
          <a:p>
            <a:pPr>
              <a:defRPr/>
            </a:pPr>
            <a:endParaRPr altLang="en-US" lang="zh-CN" sz="1400"/>
          </a:p>
        </p:txBody>
      </p:sp>
      <p:sp>
        <p:nvSpPr>
          <p:cNvPr id="27" name="MH_Other_16"/>
          <p:cNvSpPr/>
          <p:nvPr>
            <p:custDataLst>
              <p:tags r:id="rId18"/>
            </p:custDataLst>
          </p:nvPr>
        </p:nvSpPr>
        <p:spPr bwMode="auto">
          <a:xfrm>
            <a:off x="6983414" y="4719639"/>
            <a:ext cx="661987" cy="415925"/>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solidFill>
            <a:srgbClr val="D9D9D9"/>
          </a:solidFill>
          <a:ln>
            <a:noFill/>
          </a:ln>
        </p:spPr>
        <p:txBody>
          <a:bodyPr/>
          <a:lstStyle/>
          <a:p>
            <a:pPr>
              <a:defRPr/>
            </a:pPr>
            <a:endParaRPr altLang="en-US" lang="zh-CN" sz="1400"/>
          </a:p>
        </p:txBody>
      </p:sp>
      <p:sp>
        <p:nvSpPr>
          <p:cNvPr id="5138" name="MH_Other_17"/>
          <p:cNvSpPr/>
          <p:nvPr>
            <p:custDataLst>
              <p:tags r:id="rId19"/>
            </p:custDataLst>
          </p:nvPr>
        </p:nvSpPr>
        <p:spPr bwMode="auto">
          <a:xfrm>
            <a:off x="7129463" y="5483225"/>
            <a:ext cx="690562" cy="546100"/>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1D5055"/>
          </a:solidFill>
          <a:ln>
            <a:noFill/>
          </a:ln>
        </p:spPr>
        <p:txBody>
          <a:bodyPr/>
          <a:lstStyle/>
          <a:p>
            <a:endParaRPr altLang="en-US" lang="zh-CN"/>
          </a:p>
        </p:txBody>
      </p:sp>
      <p:sp>
        <p:nvSpPr>
          <p:cNvPr id="29" name="MH_Other_18"/>
          <p:cNvSpPr/>
          <p:nvPr>
            <p:custDataLst>
              <p:tags r:id="rId20"/>
            </p:custDataLst>
          </p:nvPr>
        </p:nvSpPr>
        <p:spPr bwMode="auto">
          <a:xfrm>
            <a:off x="7456488" y="5010151"/>
            <a:ext cx="412750" cy="561975"/>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2" w="30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solidFill>
            <a:srgbClr val="D9D9D9"/>
          </a:solidFill>
          <a:ln>
            <a:noFill/>
          </a:ln>
        </p:spPr>
        <p:txBody>
          <a:bodyPr/>
          <a:lstStyle/>
          <a:p>
            <a:pPr>
              <a:defRPr/>
            </a:pPr>
            <a:endParaRPr altLang="en-US" lang="zh-CN" sz="1400">
              <a:solidFill>
                <a:srgbClr val="5F5F5F"/>
              </a:solidFill>
            </a:endParaRPr>
          </a:p>
        </p:txBody>
      </p:sp>
      <p:sp>
        <p:nvSpPr>
          <p:cNvPr id="30" name="MH_Other_19"/>
          <p:cNvSpPr/>
          <p:nvPr>
            <p:custDataLst>
              <p:tags r:id="rId21"/>
            </p:custDataLst>
          </p:nvPr>
        </p:nvSpPr>
        <p:spPr bwMode="auto">
          <a:xfrm>
            <a:off x="7670800" y="5159376"/>
            <a:ext cx="382588" cy="468313"/>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solidFill>
            <a:srgbClr val="D9D9D9"/>
          </a:solidFill>
          <a:ln>
            <a:noFill/>
          </a:ln>
        </p:spPr>
        <p:txBody>
          <a:bodyPr/>
          <a:lstStyle/>
          <a:p>
            <a:pPr>
              <a:defRPr/>
            </a:pPr>
            <a:endParaRPr altLang="en-US" lang="zh-CN" sz="1400">
              <a:solidFill>
                <a:srgbClr val="5F5F5F"/>
              </a:solidFill>
            </a:endParaRPr>
          </a:p>
        </p:txBody>
      </p:sp>
      <p:sp>
        <p:nvSpPr>
          <p:cNvPr id="31" name="MH_Other_20"/>
          <p:cNvSpPr/>
          <p:nvPr>
            <p:custDataLst>
              <p:tags r:id="rId22"/>
            </p:custDataLst>
          </p:nvPr>
        </p:nvSpPr>
        <p:spPr bwMode="auto">
          <a:xfrm>
            <a:off x="7842251" y="4864101"/>
            <a:ext cx="328613" cy="379413"/>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solidFill>
            <a:srgbClr val="D9D9D9"/>
          </a:solidFill>
          <a:ln>
            <a:noFill/>
          </a:ln>
        </p:spPr>
        <p:txBody>
          <a:bodyPr/>
          <a:lstStyle/>
          <a:p>
            <a:pPr>
              <a:defRPr/>
            </a:pPr>
            <a:endParaRPr altLang="en-US" lang="zh-CN" sz="1400">
              <a:solidFill>
                <a:srgbClr val="5F5F5F"/>
              </a:solidFill>
            </a:endParaRPr>
          </a:p>
        </p:txBody>
      </p:sp>
      <p:sp>
        <p:nvSpPr>
          <p:cNvPr id="32" name="MH_Other_21"/>
          <p:cNvSpPr/>
          <p:nvPr>
            <p:custDataLst>
              <p:tags r:id="rId23"/>
            </p:custDataLst>
          </p:nvPr>
        </p:nvSpPr>
        <p:spPr bwMode="auto">
          <a:xfrm>
            <a:off x="7521575" y="4535488"/>
            <a:ext cx="414338" cy="508000"/>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solidFill>
            <a:srgbClr val="D9D9D9"/>
          </a:solidFill>
          <a:ln>
            <a:noFill/>
          </a:ln>
        </p:spPr>
        <p:txBody>
          <a:bodyPr/>
          <a:lstStyle/>
          <a:p>
            <a:pPr>
              <a:defRPr/>
            </a:pPr>
            <a:endParaRPr altLang="en-US" lang="zh-CN" sz="1400">
              <a:solidFill>
                <a:srgbClr val="5F5F5F"/>
              </a:solidFill>
            </a:endParaRPr>
          </a:p>
        </p:txBody>
      </p:sp>
      <p:sp>
        <p:nvSpPr>
          <p:cNvPr id="33" name="MH_Other_22"/>
          <p:cNvSpPr/>
          <p:nvPr>
            <p:custDataLst>
              <p:tags r:id="rId24"/>
            </p:custDataLst>
          </p:nvPr>
        </p:nvSpPr>
        <p:spPr bwMode="auto">
          <a:xfrm>
            <a:off x="7602538" y="3948113"/>
            <a:ext cx="107950" cy="158750"/>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solidFill>
            <a:srgbClr val="D9D9D9"/>
          </a:solidFill>
          <a:ln>
            <a:noFill/>
          </a:ln>
        </p:spPr>
        <p:txBody>
          <a:bodyPr/>
          <a:lstStyle/>
          <a:p>
            <a:pPr>
              <a:defRPr/>
            </a:pPr>
            <a:endParaRPr altLang="en-US" lang="zh-CN" sz="1400">
              <a:solidFill>
                <a:srgbClr val="5F5F5F"/>
              </a:solidFill>
            </a:endParaRPr>
          </a:p>
        </p:txBody>
      </p:sp>
      <p:sp>
        <p:nvSpPr>
          <p:cNvPr id="34" name="MH_Other_23"/>
          <p:cNvSpPr/>
          <p:nvPr>
            <p:custDataLst>
              <p:tags r:id="rId25"/>
            </p:custDataLst>
          </p:nvPr>
        </p:nvSpPr>
        <p:spPr bwMode="auto">
          <a:xfrm>
            <a:off x="7494589" y="3878264"/>
            <a:ext cx="142875" cy="153987"/>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solidFill>
            <a:srgbClr val="D9D9D9"/>
          </a:solidFill>
          <a:ln>
            <a:noFill/>
          </a:ln>
        </p:spPr>
        <p:txBody>
          <a:bodyPr/>
          <a:lstStyle/>
          <a:p>
            <a:pPr>
              <a:defRPr/>
            </a:pPr>
            <a:endParaRPr altLang="en-US" lang="zh-CN" sz="1400">
              <a:solidFill>
                <a:srgbClr val="5F5F5F"/>
              </a:solidFill>
            </a:endParaRPr>
          </a:p>
        </p:txBody>
      </p:sp>
      <p:sp>
        <p:nvSpPr>
          <p:cNvPr id="35" name="MH_Other_24"/>
          <p:cNvSpPr/>
          <p:nvPr>
            <p:custDataLst>
              <p:tags r:id="rId26"/>
            </p:custDataLst>
          </p:nvPr>
        </p:nvSpPr>
        <p:spPr bwMode="auto">
          <a:xfrm>
            <a:off x="7739064" y="3571876"/>
            <a:ext cx="509587" cy="485775"/>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solidFill>
            <a:srgbClr val="D9D9D9"/>
          </a:solidFill>
          <a:ln>
            <a:noFill/>
          </a:ln>
        </p:spPr>
        <p:txBody>
          <a:bodyPr/>
          <a:lstStyle/>
          <a:p>
            <a:pPr>
              <a:defRPr/>
            </a:pPr>
            <a:endParaRPr altLang="en-US" lang="zh-CN" sz="1400">
              <a:solidFill>
                <a:srgbClr val="5F5F5F"/>
              </a:solidFill>
            </a:endParaRPr>
          </a:p>
        </p:txBody>
      </p:sp>
      <p:sp>
        <p:nvSpPr>
          <p:cNvPr id="36" name="MH_Other_25"/>
          <p:cNvSpPr/>
          <p:nvPr>
            <p:custDataLst>
              <p:tags r:id="rId27"/>
            </p:custDataLst>
          </p:nvPr>
        </p:nvSpPr>
        <p:spPr bwMode="auto">
          <a:xfrm>
            <a:off x="7851776" y="3278188"/>
            <a:ext cx="728663" cy="493712"/>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solidFill>
            <a:srgbClr val="D9D9D9"/>
          </a:solidFill>
          <a:ln>
            <a:noFill/>
          </a:ln>
        </p:spPr>
        <p:txBody>
          <a:bodyPr/>
          <a:lstStyle/>
          <a:p>
            <a:pPr>
              <a:defRPr/>
            </a:pPr>
            <a:endParaRPr altLang="en-US" lang="zh-CN" sz="1400">
              <a:solidFill>
                <a:srgbClr val="5F5F5F"/>
              </a:solidFill>
            </a:endParaRPr>
          </a:p>
        </p:txBody>
      </p:sp>
      <p:sp>
        <p:nvSpPr>
          <p:cNvPr id="37" name="MH_Other_26"/>
          <p:cNvSpPr/>
          <p:nvPr>
            <p:custDataLst>
              <p:tags r:id="rId28"/>
            </p:custDataLst>
          </p:nvPr>
        </p:nvSpPr>
        <p:spPr bwMode="auto">
          <a:xfrm>
            <a:off x="7697789" y="2579689"/>
            <a:ext cx="974725" cy="885825"/>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solidFill>
            <a:srgbClr val="D9D9D9"/>
          </a:solidFill>
          <a:ln>
            <a:noFill/>
          </a:ln>
        </p:spPr>
        <p:txBody>
          <a:bodyPr/>
          <a:lstStyle/>
          <a:p>
            <a:pPr>
              <a:defRPr/>
            </a:pPr>
            <a:endParaRPr altLang="en-US" lang="zh-CN" sz="1400"/>
          </a:p>
        </p:txBody>
      </p:sp>
      <p:sp>
        <p:nvSpPr>
          <p:cNvPr id="5148" name="MH_Other_27"/>
          <p:cNvSpPr/>
          <p:nvPr>
            <p:custDataLst>
              <p:tags r:id="rId29"/>
            </p:custDataLst>
          </p:nvPr>
        </p:nvSpPr>
        <p:spPr bwMode="auto">
          <a:xfrm>
            <a:off x="7504113" y="4168775"/>
            <a:ext cx="590550" cy="369888"/>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9CCDC2"/>
          </a:solidFill>
          <a:ln>
            <a:noFill/>
          </a:ln>
        </p:spPr>
        <p:txBody>
          <a:bodyPr/>
          <a:lstStyle/>
          <a:p>
            <a:endParaRPr altLang="en-US" lang="zh-CN"/>
          </a:p>
        </p:txBody>
      </p:sp>
      <p:sp>
        <p:nvSpPr>
          <p:cNvPr id="39" name="MH_Other_28"/>
          <p:cNvSpPr/>
          <p:nvPr>
            <p:custDataLst>
              <p:tags r:id="rId30"/>
            </p:custDataLst>
          </p:nvPr>
        </p:nvSpPr>
        <p:spPr bwMode="auto">
          <a:xfrm>
            <a:off x="8056564" y="4754563"/>
            <a:ext cx="92075" cy="80962"/>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solidFill>
            <a:srgbClr val="D9D9D9"/>
          </a:solidFill>
          <a:ln>
            <a:noFill/>
          </a:ln>
        </p:spPr>
        <p:txBody>
          <a:bodyPr/>
          <a:lstStyle/>
          <a:p>
            <a:pPr>
              <a:defRPr/>
            </a:pPr>
            <a:endParaRPr altLang="en-US" lang="zh-CN" sz="1400">
              <a:solidFill>
                <a:srgbClr val="5F5F5F"/>
              </a:solidFill>
            </a:endParaRPr>
          </a:p>
        </p:txBody>
      </p:sp>
      <p:sp>
        <p:nvSpPr>
          <p:cNvPr id="40" name="MH_Other_29"/>
          <p:cNvSpPr/>
          <p:nvPr>
            <p:custDataLst>
              <p:tags r:id="rId31"/>
            </p:custDataLst>
          </p:nvPr>
        </p:nvSpPr>
        <p:spPr bwMode="auto">
          <a:xfrm>
            <a:off x="7624763" y="4470401"/>
            <a:ext cx="512762" cy="396875"/>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solidFill>
            <a:srgbClr val="D9D9D9"/>
          </a:solidFill>
          <a:ln>
            <a:noFill/>
          </a:ln>
        </p:spPr>
        <p:txBody>
          <a:bodyPr/>
          <a:lstStyle/>
          <a:p>
            <a:pPr>
              <a:defRPr/>
            </a:pPr>
            <a:endParaRPr altLang="en-US" lang="zh-CN" sz="1400">
              <a:solidFill>
                <a:srgbClr val="5F5F5F"/>
              </a:solidFill>
            </a:endParaRPr>
          </a:p>
        </p:txBody>
      </p:sp>
      <p:sp>
        <p:nvSpPr>
          <p:cNvPr id="41" name="MH_Other_30"/>
          <p:cNvSpPr/>
          <p:nvPr>
            <p:custDataLst>
              <p:tags r:id="rId32"/>
            </p:custDataLst>
          </p:nvPr>
        </p:nvSpPr>
        <p:spPr bwMode="auto">
          <a:xfrm>
            <a:off x="7354889" y="3711576"/>
            <a:ext cx="477837" cy="682625"/>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solidFill>
            <a:srgbClr val="D9D9D9"/>
          </a:solidFill>
          <a:ln>
            <a:noFill/>
          </a:ln>
        </p:spPr>
        <p:txBody>
          <a:bodyPr/>
          <a:lstStyle/>
          <a:p>
            <a:pPr>
              <a:defRPr/>
            </a:pPr>
            <a:endParaRPr altLang="en-US" lang="zh-CN" sz="1400">
              <a:solidFill>
                <a:srgbClr val="5F5F5F"/>
              </a:solidFill>
            </a:endParaRPr>
          </a:p>
        </p:txBody>
      </p:sp>
      <p:sp>
        <p:nvSpPr>
          <p:cNvPr id="42" name="MH_Other_31"/>
          <p:cNvSpPr/>
          <p:nvPr>
            <p:custDataLst>
              <p:tags r:id="rId33"/>
            </p:custDataLst>
          </p:nvPr>
        </p:nvSpPr>
        <p:spPr bwMode="auto">
          <a:xfrm>
            <a:off x="7137400" y="4367214"/>
            <a:ext cx="503238" cy="496887"/>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solidFill>
            <a:srgbClr val="D9D9D9"/>
          </a:solidFill>
          <a:ln>
            <a:noFill/>
          </a:ln>
        </p:spPr>
        <p:txBody>
          <a:bodyPr/>
          <a:lstStyle/>
          <a:p>
            <a:pPr>
              <a:defRPr/>
            </a:pPr>
            <a:endParaRPr altLang="en-US" lang="zh-CN" sz="1400">
              <a:solidFill>
                <a:srgbClr val="5F5F5F"/>
              </a:solidFill>
            </a:endParaRPr>
          </a:p>
        </p:txBody>
      </p:sp>
      <p:sp>
        <p:nvSpPr>
          <p:cNvPr id="43" name="MH_Other_32"/>
          <p:cNvSpPr/>
          <p:nvPr>
            <p:custDataLst>
              <p:tags r:id="rId34"/>
            </p:custDataLst>
          </p:nvPr>
        </p:nvSpPr>
        <p:spPr bwMode="auto">
          <a:xfrm>
            <a:off x="8083551" y="5429251"/>
            <a:ext cx="144463" cy="347663"/>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solidFill>
            <a:srgbClr val="D9D9D9"/>
          </a:solidFill>
          <a:ln>
            <a:noFill/>
          </a:ln>
        </p:spPr>
        <p:txBody>
          <a:bodyPr/>
          <a:lstStyle/>
          <a:p>
            <a:pPr>
              <a:defRPr/>
            </a:pPr>
            <a:endParaRPr altLang="en-US" lang="zh-CN" sz="1400">
              <a:solidFill>
                <a:srgbClr val="5F5F5F"/>
              </a:solidFill>
            </a:endParaRPr>
          </a:p>
        </p:txBody>
      </p:sp>
      <p:sp>
        <p:nvSpPr>
          <p:cNvPr id="44" name="MH_Other_33"/>
          <p:cNvSpPr/>
          <p:nvPr>
            <p:custDataLst>
              <p:tags r:id="rId35"/>
            </p:custDataLst>
          </p:nvPr>
        </p:nvSpPr>
        <p:spPr bwMode="auto">
          <a:xfrm>
            <a:off x="7024689" y="6045200"/>
            <a:ext cx="217487" cy="190500"/>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solidFill>
            <a:srgbClr val="D9D9D9"/>
          </a:solidFill>
          <a:ln>
            <a:noFill/>
          </a:ln>
        </p:spPr>
        <p:txBody>
          <a:bodyPr/>
          <a:lstStyle/>
          <a:p>
            <a:pPr>
              <a:defRPr/>
            </a:pPr>
            <a:endParaRPr altLang="en-US" lang="zh-CN" sz="1400"/>
          </a:p>
        </p:txBody>
      </p:sp>
      <p:cxnSp>
        <p:nvCxnSpPr>
          <p:cNvPr id="47" name="MH_Other_34"/>
          <p:cNvCxnSpPr/>
          <p:nvPr>
            <p:custDataLst>
              <p:tags r:id="rId36"/>
            </p:custDataLst>
          </p:nvPr>
        </p:nvCxnSpPr>
        <p:spPr>
          <a:xfrm>
            <a:off x="7875588" y="4324350"/>
            <a:ext cx="1276350"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56" name="MH_SubTitle_2"/>
          <p:cNvSpPr txBox="1">
            <a:spLocks noChangeArrowheads="1"/>
          </p:cNvSpPr>
          <p:nvPr>
            <p:custDataLst>
              <p:tags r:id="rId37"/>
            </p:custDataLst>
          </p:nvPr>
        </p:nvSpPr>
        <p:spPr bwMode="auto">
          <a:xfrm>
            <a:off x="8037513" y="4011614"/>
            <a:ext cx="939800" cy="338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eaLnBrk="1" hangingPunct="1"/>
            <a:r>
              <a:rPr altLang="zh-CN" lang="en-US" sz="1600">
                <a:latin charset="-122" panose="020b0503020204020204" pitchFamily="34" typeface="微软雅黑"/>
                <a:ea charset="-122" panose="020b0503020204020204" pitchFamily="34" typeface="微软雅黑"/>
              </a:rPr>
              <a:t>Lorem</a:t>
            </a:r>
          </a:p>
        </p:txBody>
      </p:sp>
      <p:sp>
        <p:nvSpPr>
          <p:cNvPr id="5157" name="MH_Text_2"/>
          <p:cNvSpPr txBox="1">
            <a:spLocks noChangeArrowheads="1"/>
          </p:cNvSpPr>
          <p:nvPr>
            <p:custDataLst>
              <p:tags r:id="rId38"/>
            </p:custDataLst>
          </p:nvPr>
        </p:nvSpPr>
        <p:spPr bwMode="auto">
          <a:xfrm>
            <a:off x="7845424" y="4356100"/>
            <a:ext cx="1392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eaLnBrk="1" hangingPunct="1"/>
            <a:r>
              <a:rPr altLang="zh-CN" lang="en-US">
                <a:latin charset="0" panose="020b0604020202020204" pitchFamily="34" typeface="Arial"/>
                <a:ea charset="-122" panose="020b0503020204020204" pitchFamily="34" typeface="微软雅黑"/>
                <a:cs charset="0" panose="020b0604020202020204" pitchFamily="34" typeface="Arial"/>
              </a:rPr>
              <a:t>2865</a:t>
            </a:r>
          </a:p>
        </p:txBody>
      </p:sp>
      <p:sp>
        <p:nvSpPr>
          <p:cNvPr id="51" name="MH_Other_35"/>
          <p:cNvSpPr/>
          <p:nvPr>
            <p:custDataLst>
              <p:tags r:id="rId39"/>
            </p:custDataLst>
          </p:nvPr>
        </p:nvSpPr>
        <p:spPr>
          <a:xfrm>
            <a:off x="9261475" y="5621339"/>
            <a:ext cx="153988" cy="187325"/>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1D5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srgbClr val="5F5F5F"/>
              </a:solidFill>
            </a:endParaRPr>
          </a:p>
        </p:txBody>
      </p:sp>
      <p:cxnSp>
        <p:nvCxnSpPr>
          <p:cNvPr id="52" name="MH_Other_36"/>
          <p:cNvCxnSpPr/>
          <p:nvPr>
            <p:custDataLst>
              <p:tags r:id="rId40"/>
            </p:custDataLst>
          </p:nvPr>
        </p:nvCxnSpPr>
        <p:spPr>
          <a:xfrm>
            <a:off x="7356476" y="5826125"/>
            <a:ext cx="2043113"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60" name="MH_SubTitle_4"/>
          <p:cNvSpPr txBox="1">
            <a:spLocks noChangeArrowheads="1"/>
          </p:cNvSpPr>
          <p:nvPr>
            <p:custDataLst>
              <p:tags r:id="rId41"/>
            </p:custDataLst>
          </p:nvPr>
        </p:nvSpPr>
        <p:spPr bwMode="auto">
          <a:xfrm>
            <a:off x="8148639" y="5513389"/>
            <a:ext cx="941387" cy="338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eaLnBrk="1" hangingPunct="1"/>
            <a:r>
              <a:rPr altLang="zh-CN" lang="en-US" sz="1600">
                <a:latin charset="-122" panose="020b0503020204020204" pitchFamily="34" typeface="微软雅黑"/>
                <a:ea charset="-122" panose="020b0503020204020204" pitchFamily="34" typeface="微软雅黑"/>
              </a:rPr>
              <a:t>Lorem</a:t>
            </a:r>
          </a:p>
        </p:txBody>
      </p:sp>
      <p:sp>
        <p:nvSpPr>
          <p:cNvPr id="5161" name="MH_Text_4"/>
          <p:cNvSpPr txBox="1">
            <a:spLocks noChangeArrowheads="1"/>
          </p:cNvSpPr>
          <p:nvPr>
            <p:custDataLst>
              <p:tags r:id="rId42"/>
            </p:custDataLst>
          </p:nvPr>
        </p:nvSpPr>
        <p:spPr bwMode="auto">
          <a:xfrm>
            <a:off x="7899399" y="5856288"/>
            <a:ext cx="13922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2400">
                <a:solidFill>
                  <a:srgbClr val="1D5055"/>
                </a:solidFill>
                <a:latin charset="0" panose="020b0604020202020204" pitchFamily="34" typeface="Arial"/>
                <a:ea charset="-122" panose="020b0503020204020204" pitchFamily="34" typeface="微软雅黑"/>
                <a:cs charset="0" panose="020b0604020202020204" pitchFamily="34" typeface="Arial"/>
              </a:rPr>
              <a:t>13289</a:t>
            </a:r>
          </a:p>
        </p:txBody>
      </p:sp>
      <p:sp>
        <p:nvSpPr>
          <p:cNvPr id="56" name="MH_Other_37"/>
          <p:cNvSpPr/>
          <p:nvPr>
            <p:custDataLst>
              <p:tags r:id="rId43"/>
            </p:custDataLst>
          </p:nvPr>
        </p:nvSpPr>
        <p:spPr>
          <a:xfrm>
            <a:off x="2776539" y="3816351"/>
            <a:ext cx="153987" cy="187325"/>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5C9F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p>
        </p:txBody>
      </p:sp>
      <p:cxnSp>
        <p:nvCxnSpPr>
          <p:cNvPr id="57" name="MH_Other_38"/>
          <p:cNvCxnSpPr/>
          <p:nvPr>
            <p:custDataLst>
              <p:tags r:id="rId44"/>
            </p:custDataLst>
          </p:nvPr>
        </p:nvCxnSpPr>
        <p:spPr>
          <a:xfrm>
            <a:off x="2776538" y="4021138"/>
            <a:ext cx="1600200"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64" name="MH_SubTitle_1"/>
          <p:cNvSpPr txBox="1">
            <a:spLocks noChangeArrowheads="1"/>
          </p:cNvSpPr>
          <p:nvPr>
            <p:custDataLst>
              <p:tags r:id="rId45"/>
            </p:custDataLst>
          </p:nvPr>
        </p:nvSpPr>
        <p:spPr bwMode="auto">
          <a:xfrm>
            <a:off x="3048000" y="3708400"/>
            <a:ext cx="939800" cy="33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eaLnBrk="1" hangingPunct="1"/>
            <a:r>
              <a:rPr altLang="zh-CN" lang="en-US" sz="1600">
                <a:latin charset="-122" panose="020b0503020204020204" pitchFamily="34" typeface="微软雅黑"/>
                <a:ea charset="-122" panose="020b0503020204020204" pitchFamily="34" typeface="微软雅黑"/>
              </a:rPr>
              <a:t>Lorem</a:t>
            </a:r>
          </a:p>
        </p:txBody>
      </p:sp>
      <p:sp>
        <p:nvSpPr>
          <p:cNvPr id="5165" name="MH_Text_1"/>
          <p:cNvSpPr txBox="1">
            <a:spLocks noChangeArrowheads="1"/>
          </p:cNvSpPr>
          <p:nvPr>
            <p:custDataLst>
              <p:tags r:id="rId46"/>
            </p:custDataLst>
          </p:nvPr>
        </p:nvSpPr>
        <p:spPr bwMode="auto">
          <a:xfrm>
            <a:off x="2840039" y="4052888"/>
            <a:ext cx="13922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eaLnBrk="1" hangingPunct="1"/>
            <a:r>
              <a:rPr altLang="zh-CN" lang="en-US">
                <a:latin charset="0" panose="020b0604020202020204" pitchFamily="34" typeface="Arial"/>
                <a:ea charset="-122" panose="020b0503020204020204" pitchFamily="34" typeface="微软雅黑"/>
                <a:cs charset="0" panose="020b0604020202020204" pitchFamily="34" typeface="Arial"/>
              </a:rPr>
              <a:t>3896</a:t>
            </a:r>
          </a:p>
        </p:txBody>
      </p:sp>
      <p:sp>
        <p:nvSpPr>
          <p:cNvPr id="61" name="MH_Desc_1"/>
          <p:cNvSpPr/>
          <p:nvPr>
            <p:custDataLst>
              <p:tags r:id="rId47"/>
            </p:custDataLst>
          </p:nvPr>
        </p:nvSpPr>
        <p:spPr bwMode="auto">
          <a:xfrm>
            <a:off x="2154239" y="1447801"/>
            <a:ext cx="7883525" cy="1116013"/>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bIns="0" tIns="0">
            <a:normAutofit/>
          </a:bodyPr>
          <a:lstStyle/>
          <a:p>
            <a:pPr algn="just">
              <a:lnSpc>
                <a:spcPct val="120000"/>
              </a:lnSpc>
              <a:defRPr/>
            </a:pPr>
            <a:r>
              <a:rPr altLang="zh-CN" lang="en-US" sz="1400">
                <a:solidFill>
                  <a:srgbClr val="1D5055"/>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a:t>
            </a:r>
          </a:p>
        </p:txBody>
      </p:sp>
      <p:sp>
        <p:nvSpPr>
          <p:cNvPr id="48" name="MH_Other_39"/>
          <p:cNvSpPr/>
          <p:nvPr>
            <p:custDataLst>
              <p:tags r:id="rId48"/>
            </p:custDataLst>
          </p:nvPr>
        </p:nvSpPr>
        <p:spPr>
          <a:xfrm>
            <a:off x="3582989" y="4948239"/>
            <a:ext cx="155575" cy="187325"/>
          </a:xfrm>
          <a:custGeom>
            <a:gdLst>
              <a:gd fmla="*/ 144371 w 288741" name="connsiteX0"/>
              <a:gd fmla="*/ 49418 h 348541" name="connsiteY0"/>
              <a:gd fmla="*/ 49418 w 288741" name="connsiteX1"/>
              <a:gd fmla="*/ 144371 h 348541" name="connsiteY1"/>
              <a:gd fmla="*/ 144371 w 288741" name="connsiteX2"/>
              <a:gd fmla="*/ 239323 h 348541" name="connsiteY2"/>
              <a:gd fmla="*/ 239323 w 288741" name="connsiteX3"/>
              <a:gd fmla="*/ 144371 h 348541" name="connsiteY3"/>
              <a:gd fmla="*/ 144371 w 288741" name="connsiteX4"/>
              <a:gd fmla="*/ 49418 h 348541" name="connsiteY4"/>
              <a:gd fmla="*/ 144371 w 288741" name="connsiteX5"/>
              <a:gd fmla="*/ 0 h 348541" name="connsiteY5"/>
              <a:gd fmla="*/ 246456 w 288741" name="connsiteX6"/>
              <a:gd fmla="*/ 42285 h 348541" name="connsiteY6"/>
              <a:gd fmla="*/ 246456 w 288741" name="connsiteX7"/>
              <a:gd fmla="*/ 246455 h 348541" name="connsiteY7"/>
              <a:gd fmla="*/ 144371 w 288741" name="connsiteX8"/>
              <a:gd fmla="*/ 348541 h 348541" name="connsiteY8"/>
              <a:gd fmla="*/ 42285 w 288741" name="connsiteX9"/>
              <a:gd fmla="*/ 246455 h 348541" name="connsiteY9"/>
              <a:gd fmla="*/ 42285 w 288741" name="connsiteX10"/>
              <a:gd fmla="*/ 42285 h 348541" name="connsiteY10"/>
              <a:gd fmla="*/ 144371 w 288741" name="connsiteX11"/>
              <a:gd fmla="*/ 0 h 3485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519C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srgbClr val="5F5F5F"/>
              </a:solidFill>
            </a:endParaRPr>
          </a:p>
        </p:txBody>
      </p:sp>
      <p:cxnSp>
        <p:nvCxnSpPr>
          <p:cNvPr id="55" name="MH_Other_40"/>
          <p:cNvCxnSpPr/>
          <p:nvPr>
            <p:custDataLst>
              <p:tags r:id="rId49"/>
            </p:custDataLst>
          </p:nvPr>
        </p:nvCxnSpPr>
        <p:spPr>
          <a:xfrm>
            <a:off x="3582989" y="5151438"/>
            <a:ext cx="2663825"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69" name="MH_SubTitle_3"/>
          <p:cNvSpPr txBox="1">
            <a:spLocks noChangeArrowheads="1"/>
          </p:cNvSpPr>
          <p:nvPr>
            <p:custDataLst>
              <p:tags r:id="rId50"/>
            </p:custDataLst>
          </p:nvPr>
        </p:nvSpPr>
        <p:spPr bwMode="auto">
          <a:xfrm>
            <a:off x="3854450" y="4838700"/>
            <a:ext cx="941388" cy="33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eaLnBrk="1" hangingPunct="1"/>
            <a:r>
              <a:rPr altLang="zh-CN" lang="en-US" sz="1600">
                <a:latin charset="-122" panose="020b0503020204020204" pitchFamily="34" typeface="微软雅黑"/>
                <a:ea charset="-122" panose="020b0503020204020204" pitchFamily="34" typeface="微软雅黑"/>
              </a:rPr>
              <a:t>Lorem</a:t>
            </a:r>
          </a:p>
        </p:txBody>
      </p:sp>
      <p:sp>
        <p:nvSpPr>
          <p:cNvPr id="5170" name="MH_Text_3"/>
          <p:cNvSpPr txBox="1">
            <a:spLocks noChangeArrowheads="1"/>
          </p:cNvSpPr>
          <p:nvPr>
            <p:custDataLst>
              <p:tags r:id="rId51"/>
            </p:custDataLst>
          </p:nvPr>
        </p:nvSpPr>
        <p:spPr bwMode="auto">
          <a:xfrm>
            <a:off x="3648075" y="5183188"/>
            <a:ext cx="1392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eaLnBrk="1" hangingPunct="1"/>
            <a:r>
              <a:rPr altLang="zh-CN" lang="en-US">
                <a:latin charset="0" panose="020b0604020202020204" pitchFamily="34" typeface="Arial"/>
                <a:ea charset="-122" panose="020b0503020204020204" pitchFamily="34" typeface="微软雅黑"/>
                <a:cs charset="0" panose="020b0604020202020204" pitchFamily="34" typeface="Arial"/>
              </a:rPr>
              <a:t>2106</a:t>
            </a:r>
          </a:p>
        </p:txBody>
      </p:sp>
      <p:sp>
        <p:nvSpPr>
          <p:cNvPr id="53" name="MH_PageTitle"/>
          <p:cNvSpPr txBox="1"/>
          <p:nvPr>
            <p:custDataLst>
              <p:tags r:id="rId52"/>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custDataLst>
      <p:tags r:id="rId53"/>
    </p:custDataLst>
    <p:extLst>
      <p:ext uri="{BB962C8B-B14F-4D97-AF65-F5344CB8AC3E}">
        <p14:creationId val="885174656"/>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6"/>
                                        </p:tgtEl>
                                        <p:attrNameLst>
                                          <p:attrName>style.visibility</p:attrName>
                                        </p:attrNameLst>
                                      </p:cBhvr>
                                      <p:to>
                                        <p:strVal val="visible"/>
                                      </p:to>
                                    </p:set>
                                    <p:animEffect filter="fade" transition="in">
                                      <p:cBhvr>
                                        <p:cTn dur="500" id="7"/>
                                        <p:tgtEl>
                                          <p:spTgt spid="56"/>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7"/>
                                        </p:tgtEl>
                                        <p:attrNameLst>
                                          <p:attrName>style.visibility</p:attrName>
                                        </p:attrNameLst>
                                      </p:cBhvr>
                                      <p:to>
                                        <p:strVal val="visible"/>
                                      </p:to>
                                    </p:set>
                                    <p:animEffect filter="fade" transition="in">
                                      <p:cBhvr>
                                        <p:cTn dur="500" id="11"/>
                                        <p:tgtEl>
                                          <p:spTgt spid="57"/>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164"/>
                                        </p:tgtEl>
                                        <p:attrNameLst>
                                          <p:attrName>style.visibility</p:attrName>
                                        </p:attrNameLst>
                                      </p:cBhvr>
                                      <p:to>
                                        <p:strVal val="visible"/>
                                      </p:to>
                                    </p:set>
                                    <p:animEffect filter="fade" transition="in">
                                      <p:cBhvr>
                                        <p:cTn dur="500" id="15"/>
                                        <p:tgtEl>
                                          <p:spTgt spid="516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165"/>
                                        </p:tgtEl>
                                        <p:attrNameLst>
                                          <p:attrName>style.visibility</p:attrName>
                                        </p:attrNameLst>
                                      </p:cBhvr>
                                      <p:to>
                                        <p:strVal val="visible"/>
                                      </p:to>
                                    </p:set>
                                    <p:animEffect filter="fade" transition="in">
                                      <p:cBhvr>
                                        <p:cTn dur="500" id="19"/>
                                        <p:tgtEl>
                                          <p:spTgt spid="516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8"/>
                                        </p:tgtEl>
                                        <p:attrNameLst>
                                          <p:attrName>style.visibility</p:attrName>
                                        </p:attrNameLst>
                                      </p:cBhvr>
                                      <p:to>
                                        <p:strVal val="visible"/>
                                      </p:to>
                                    </p:set>
                                    <p:animEffect filter="fade" transition="in">
                                      <p:cBhvr>
                                        <p:cTn dur="500" id="23"/>
                                        <p:tgtEl>
                                          <p:spTgt spid="48"/>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55"/>
                                        </p:tgtEl>
                                        <p:attrNameLst>
                                          <p:attrName>style.visibility</p:attrName>
                                        </p:attrNameLst>
                                      </p:cBhvr>
                                      <p:to>
                                        <p:strVal val="visible"/>
                                      </p:to>
                                    </p:set>
                                    <p:animEffect filter="fade" transition="in">
                                      <p:cBhvr>
                                        <p:cTn dur="500" id="27"/>
                                        <p:tgtEl>
                                          <p:spTgt spid="5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5169"/>
                                        </p:tgtEl>
                                        <p:attrNameLst>
                                          <p:attrName>style.visibility</p:attrName>
                                        </p:attrNameLst>
                                      </p:cBhvr>
                                      <p:to>
                                        <p:strVal val="visible"/>
                                      </p:to>
                                    </p:set>
                                    <p:animEffect filter="fade" transition="in">
                                      <p:cBhvr>
                                        <p:cTn dur="500" id="31"/>
                                        <p:tgtEl>
                                          <p:spTgt spid="5169"/>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5170"/>
                                        </p:tgtEl>
                                        <p:attrNameLst>
                                          <p:attrName>style.visibility</p:attrName>
                                        </p:attrNameLst>
                                      </p:cBhvr>
                                      <p:to>
                                        <p:strVal val="visible"/>
                                      </p:to>
                                    </p:set>
                                    <p:animEffect filter="fade" transition="in">
                                      <p:cBhvr>
                                        <p:cTn dur="500" id="35"/>
                                        <p:tgtEl>
                                          <p:spTgt spid="5170"/>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3"/>
                                        </p:tgtEl>
                                        <p:attrNameLst>
                                          <p:attrName>style.visibility</p:attrName>
                                        </p:attrNameLst>
                                      </p:cBhvr>
                                      <p:to>
                                        <p:strVal val="visible"/>
                                      </p:to>
                                    </p:set>
                                    <p:animEffect filter="fade" transition="in">
                                      <p:cBhvr>
                                        <p:cTn dur="500" id="39"/>
                                        <p:tgtEl>
                                          <p:spTgt spid="43"/>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51"/>
                                        </p:tgtEl>
                                        <p:attrNameLst>
                                          <p:attrName>style.visibility</p:attrName>
                                        </p:attrNameLst>
                                      </p:cBhvr>
                                      <p:to>
                                        <p:strVal val="visible"/>
                                      </p:to>
                                    </p:set>
                                    <p:animEffect filter="fade" transition="in">
                                      <p:cBhvr>
                                        <p:cTn dur="500" id="43"/>
                                        <p:tgtEl>
                                          <p:spTgt spid="51"/>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52"/>
                                        </p:tgtEl>
                                        <p:attrNameLst>
                                          <p:attrName>style.visibility</p:attrName>
                                        </p:attrNameLst>
                                      </p:cBhvr>
                                      <p:to>
                                        <p:strVal val="visible"/>
                                      </p:to>
                                    </p:set>
                                    <p:animEffect filter="fade" transition="in">
                                      <p:cBhvr>
                                        <p:cTn dur="500" id="47"/>
                                        <p:tgtEl>
                                          <p:spTgt spid="52"/>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5160"/>
                                        </p:tgtEl>
                                        <p:attrNameLst>
                                          <p:attrName>style.visibility</p:attrName>
                                        </p:attrNameLst>
                                      </p:cBhvr>
                                      <p:to>
                                        <p:strVal val="visible"/>
                                      </p:to>
                                    </p:set>
                                    <p:animEffect filter="fade" transition="in">
                                      <p:cBhvr>
                                        <p:cTn dur="500" id="51"/>
                                        <p:tgtEl>
                                          <p:spTgt spid="5160"/>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5161"/>
                                        </p:tgtEl>
                                        <p:attrNameLst>
                                          <p:attrName>style.visibility</p:attrName>
                                        </p:attrNameLst>
                                      </p:cBhvr>
                                      <p:to>
                                        <p:strVal val="visible"/>
                                      </p:to>
                                    </p:set>
                                    <p:animEffect filter="fade" transition="in">
                                      <p:cBhvr>
                                        <p:cTn dur="500" id="55"/>
                                        <p:tgtEl>
                                          <p:spTgt spid="5161"/>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9"/>
                                        </p:tgtEl>
                                        <p:attrNameLst>
                                          <p:attrName>style.visibility</p:attrName>
                                        </p:attrNameLst>
                                      </p:cBhvr>
                                      <p:to>
                                        <p:strVal val="visible"/>
                                      </p:to>
                                    </p:set>
                                    <p:animEffect filter="fade" transition="in">
                                      <p:cBhvr>
                                        <p:cTn dur="500" id="59"/>
                                        <p:tgtEl>
                                          <p:spTgt spid="9"/>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47"/>
                                        </p:tgtEl>
                                        <p:attrNameLst>
                                          <p:attrName>style.visibility</p:attrName>
                                        </p:attrNameLst>
                                      </p:cBhvr>
                                      <p:to>
                                        <p:strVal val="visible"/>
                                      </p:to>
                                    </p:set>
                                    <p:animEffect filter="fade" transition="in">
                                      <p:cBhvr>
                                        <p:cTn dur="500" id="63"/>
                                        <p:tgtEl>
                                          <p:spTgt spid="47"/>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5156"/>
                                        </p:tgtEl>
                                        <p:attrNameLst>
                                          <p:attrName>style.visibility</p:attrName>
                                        </p:attrNameLst>
                                      </p:cBhvr>
                                      <p:to>
                                        <p:strVal val="visible"/>
                                      </p:to>
                                    </p:set>
                                    <p:animEffect filter="fade" transition="in">
                                      <p:cBhvr>
                                        <p:cTn dur="500" id="67"/>
                                        <p:tgtEl>
                                          <p:spTgt spid="5156"/>
                                        </p:tgtEl>
                                      </p:cBhvr>
                                    </p:animEffect>
                                  </p:childTnLst>
                                </p:cTn>
                              </p:par>
                            </p:childTnLst>
                          </p:cTn>
                        </p:par>
                        <p:par>
                          <p:cTn fill="hold" id="68" nodeType="afterGroup">
                            <p:stCondLst>
                              <p:cond delay="8000"/>
                            </p:stCondLst>
                            <p:childTnLst>
                              <p:par>
                                <p:cTn fill="hold" grpId="0" id="69" nodeType="afterEffect" presetClass="entr" presetID="10" presetSubtype="0">
                                  <p:stCondLst>
                                    <p:cond delay="0"/>
                                  </p:stCondLst>
                                  <p:childTnLst>
                                    <p:set>
                                      <p:cBhvr>
                                        <p:cTn dur="1" fill="hold" id="70">
                                          <p:stCondLst>
                                            <p:cond delay="0"/>
                                          </p:stCondLst>
                                        </p:cTn>
                                        <p:tgtEl>
                                          <p:spTgt spid="5157"/>
                                        </p:tgtEl>
                                        <p:attrNameLst>
                                          <p:attrName>style.visibility</p:attrName>
                                        </p:attrNameLst>
                                      </p:cBhvr>
                                      <p:to>
                                        <p:strVal val="visible"/>
                                      </p:to>
                                    </p:set>
                                    <p:animEffect filter="fade" transition="in">
                                      <p:cBhvr>
                                        <p:cTn dur="500" id="71"/>
                                        <p:tgtEl>
                                          <p:spTgt spid="5157"/>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61"/>
                                        </p:tgtEl>
                                        <p:attrNameLst>
                                          <p:attrName>style.visibility</p:attrName>
                                        </p:attrNameLst>
                                      </p:cBhvr>
                                      <p:to>
                                        <p:strVal val="visible"/>
                                      </p:to>
                                    </p:set>
                                    <p:animEffect filter="fade" transition="in">
                                      <p:cBhvr>
                                        <p:cTn dur="500" id="75"/>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3"/>
      <p:bldP grpId="0" spid="5156"/>
      <p:bldP grpId="0" spid="5157"/>
      <p:bldP grpId="0" spid="51"/>
      <p:bldP grpId="0" spid="5160"/>
      <p:bldP grpId="0" spid="5161"/>
      <p:bldP grpId="0" spid="56"/>
      <p:bldP grpId="0" spid="5164"/>
      <p:bldP grpId="0" spid="5165"/>
      <p:bldP grpId="0" spid="61"/>
      <p:bldP grpId="0" spid="48"/>
      <p:bldP grpId="0" spid="5169"/>
      <p:bldP grpId="0" spid="517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074" name="MH_Picture_3"/>
          <p:cNvSpPr>
            <a:spLocks noChangeArrowheads="1"/>
          </p:cNvSpPr>
          <p:nvPr>
            <p:custDataLst>
              <p:tags r:id="rId2"/>
            </p:custDataLst>
          </p:nvPr>
        </p:nvSpPr>
        <p:spPr bwMode="auto">
          <a:xfrm>
            <a:off x="6307138" y="2794000"/>
            <a:ext cx="2133600" cy="1379538"/>
          </a:xfrm>
          <a:prstGeom prst="rect">
            <a:avLst/>
          </a:prstGeom>
          <a:blipFill dpi="0" rotWithShape="1">
            <a:blip r:embed="rId3">
              <a:duotone>
                <a:prstClr val="black"/>
                <a:srgbClr val="D9FFF8">
                  <a:tint val="45000"/>
                  <a:satMod val="400000"/>
                </a:srgbClr>
              </a:duotone>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75" name="MH_Picture_4"/>
          <p:cNvSpPr>
            <a:spLocks noChangeArrowheads="1"/>
          </p:cNvSpPr>
          <p:nvPr>
            <p:custDataLst>
              <p:tags r:id="rId4"/>
            </p:custDataLst>
          </p:nvPr>
        </p:nvSpPr>
        <p:spPr bwMode="auto">
          <a:xfrm>
            <a:off x="8512176" y="2794000"/>
            <a:ext cx="2155825" cy="1379538"/>
          </a:xfrm>
          <a:prstGeom prst="rect">
            <a:avLst/>
          </a:prstGeom>
          <a:blipFill dpi="0" rotWithShape="1">
            <a:blip r:embed="rId5">
              <a:duotone>
                <a:prstClr val="black"/>
                <a:srgbClr val="D9FFF8">
                  <a:tint val="45000"/>
                  <a:satMod val="400000"/>
                </a:srgbClr>
              </a:duotone>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76" name="MH_SubTitle_1"/>
          <p:cNvSpPr>
            <a:spLocks noChangeArrowheads="1"/>
          </p:cNvSpPr>
          <p:nvPr>
            <p:custDataLst>
              <p:tags r:id="rId6"/>
            </p:custDataLst>
          </p:nvPr>
        </p:nvSpPr>
        <p:spPr bwMode="auto">
          <a:xfrm>
            <a:off x="1524001" y="2794001"/>
            <a:ext cx="4710113" cy="1509713"/>
          </a:xfrm>
          <a:prstGeom prst="rect">
            <a:avLst/>
          </a:prstGeom>
          <a:solidFill>
            <a:srgbClr val="1D5055"/>
          </a:solidFill>
          <a:ln>
            <a:noFill/>
          </a:ln>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ctr" eaLnBrk="1" hangingPunct="1">
              <a:lnSpc>
                <a:spcPct val="130000"/>
              </a:lnSpc>
            </a:pPr>
            <a:r>
              <a:rPr altLang="zh-CN" b="1" lang="da-DK" sz="3200">
                <a:solidFill>
                  <a:srgbClr val="FFFFFF"/>
                </a:solidFill>
                <a:latin charset="0" panose="020f0502020204030204" pitchFamily="34" typeface="Calibri"/>
                <a:ea charset="-122" panose="020b0503020204020204" pitchFamily="34" typeface="微软雅黑"/>
              </a:rPr>
              <a:t>LOREM IPSUM DOLOR </a:t>
            </a:r>
          </a:p>
        </p:txBody>
      </p:sp>
      <p:sp>
        <p:nvSpPr>
          <p:cNvPr id="3077" name="MH_Picture_5"/>
          <p:cNvSpPr>
            <a:spLocks noChangeArrowheads="1"/>
          </p:cNvSpPr>
          <p:nvPr>
            <p:custDataLst>
              <p:tags r:id="rId7"/>
            </p:custDataLst>
          </p:nvPr>
        </p:nvSpPr>
        <p:spPr bwMode="auto">
          <a:xfrm>
            <a:off x="6307138" y="4244975"/>
            <a:ext cx="2133600" cy="1379538"/>
          </a:xfrm>
          <a:prstGeom prst="rect">
            <a:avLst/>
          </a:prstGeom>
          <a:blipFill dpi="0" rotWithShape="1">
            <a:blip r:embed="rId8">
              <a:duotone>
                <a:prstClr val="black"/>
                <a:srgbClr val="D9FFF8">
                  <a:tint val="45000"/>
                  <a:satMod val="400000"/>
                </a:srgbClr>
              </a:duotone>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78" name="MH_Picture_2"/>
          <p:cNvSpPr>
            <a:spLocks noChangeArrowheads="1"/>
          </p:cNvSpPr>
          <p:nvPr>
            <p:custDataLst>
              <p:tags r:id="rId9"/>
            </p:custDataLst>
          </p:nvPr>
        </p:nvSpPr>
        <p:spPr bwMode="auto">
          <a:xfrm>
            <a:off x="6307138" y="1320800"/>
            <a:ext cx="2133600" cy="1379538"/>
          </a:xfrm>
          <a:prstGeom prst="rect">
            <a:avLst/>
          </a:prstGeom>
          <a:blipFill dpi="0" rotWithShape="1">
            <a:blip r:embed="rId10">
              <a:duotone>
                <a:prstClr val="black"/>
                <a:srgbClr val="D9FFF8">
                  <a:tint val="45000"/>
                  <a:satMod val="400000"/>
                </a:srgbClr>
              </a:duotone>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79" name="MH_Picture_1"/>
          <p:cNvSpPr>
            <a:spLocks noChangeArrowheads="1"/>
          </p:cNvSpPr>
          <p:nvPr>
            <p:custDataLst>
              <p:tags r:id="rId11"/>
            </p:custDataLst>
          </p:nvPr>
        </p:nvSpPr>
        <p:spPr bwMode="auto">
          <a:xfrm>
            <a:off x="4100513" y="1320800"/>
            <a:ext cx="2133600" cy="1379538"/>
          </a:xfrm>
          <a:prstGeom prst="rect">
            <a:avLst/>
          </a:prstGeom>
          <a:blipFill dpi="0" rotWithShape="1">
            <a:blip r:embed="rId12">
              <a:duotone>
                <a:prstClr val="black"/>
                <a:srgbClr val="D9FFF8">
                  <a:tint val="45000"/>
                  <a:satMod val="400000"/>
                </a:srgbClr>
              </a:duotone>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80" name="MH_Other_1"/>
          <p:cNvSpPr>
            <a:spLocks noChangeArrowheads="1"/>
          </p:cNvSpPr>
          <p:nvPr>
            <p:custDataLst>
              <p:tags r:id="rId13"/>
            </p:custDataLst>
          </p:nvPr>
        </p:nvSpPr>
        <p:spPr bwMode="auto">
          <a:xfrm>
            <a:off x="6770688" y="493713"/>
            <a:ext cx="1204912" cy="754062"/>
          </a:xfrm>
          <a:prstGeom prst="rect">
            <a:avLst/>
          </a:prstGeom>
          <a:solidFill>
            <a:srgbClr val="9CCDC2">
              <a:alpha val="50000"/>
            </a:srgbClr>
          </a:solidFill>
          <a:ln>
            <a:noFill/>
          </a:ln>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81" name="MH_Other_2"/>
          <p:cNvSpPr>
            <a:spLocks noChangeArrowheads="1"/>
          </p:cNvSpPr>
          <p:nvPr>
            <p:custDataLst>
              <p:tags r:id="rId14"/>
            </p:custDataLst>
          </p:nvPr>
        </p:nvSpPr>
        <p:spPr bwMode="auto">
          <a:xfrm>
            <a:off x="6770688" y="5697539"/>
            <a:ext cx="1204912" cy="528637"/>
          </a:xfrm>
          <a:prstGeom prst="rect">
            <a:avLst/>
          </a:prstGeom>
          <a:solidFill>
            <a:srgbClr val="D9FFF8">
              <a:alpha val="48000"/>
            </a:srgbClr>
          </a:solidFill>
          <a:ln>
            <a:noFill/>
          </a:ln>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82" name="MH_Other_3"/>
          <p:cNvSpPr>
            <a:spLocks noChangeArrowheads="1"/>
          </p:cNvSpPr>
          <p:nvPr>
            <p:custDataLst>
              <p:tags r:id="rId15"/>
            </p:custDataLst>
          </p:nvPr>
        </p:nvSpPr>
        <p:spPr bwMode="auto">
          <a:xfrm>
            <a:off x="8512176" y="4797425"/>
            <a:ext cx="2155825" cy="274638"/>
          </a:xfrm>
          <a:prstGeom prst="rect">
            <a:avLst/>
          </a:prstGeom>
          <a:solidFill>
            <a:srgbClr val="D9FFF8"/>
          </a:solidFill>
          <a:ln>
            <a:noFill/>
          </a:ln>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pPr>
            <a:endParaRPr altLang="en-US" lang="zh-CN">
              <a:solidFill>
                <a:srgbClr val="FFFFFF"/>
              </a:solidFill>
              <a:latin charset="0" panose="020f0502020204030204" pitchFamily="34" typeface="Calibri"/>
              <a:ea charset="-122" panose="020b0503020204020204" pitchFamily="34" typeface="微软雅黑"/>
            </a:endParaRPr>
          </a:p>
        </p:txBody>
      </p:sp>
      <p:sp>
        <p:nvSpPr>
          <p:cNvPr id="3083" name="MH_Text_1"/>
          <p:cNvSpPr>
            <a:spLocks noChangeArrowheads="1"/>
          </p:cNvSpPr>
          <p:nvPr>
            <p:custDataLst>
              <p:tags r:id="rId16"/>
            </p:custDataLst>
          </p:nvPr>
        </p:nvSpPr>
        <p:spPr bwMode="auto">
          <a:xfrm>
            <a:off x="1760539" y="4397375"/>
            <a:ext cx="4179887"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122" pitchFamily="2" typeface="等线"/>
                <a:ea charset="-122" pitchFamily="2" typeface="等线"/>
              </a:defRPr>
            </a:lvl1pPr>
            <a:lvl2pPr indent="-285750" marL="742950">
              <a:defRPr>
                <a:solidFill>
                  <a:schemeClr val="tx1"/>
                </a:solidFill>
                <a:latin charset="-122" pitchFamily="2" typeface="等线"/>
                <a:ea charset="-122" pitchFamily="2" typeface="等线"/>
              </a:defRPr>
            </a:lvl2pPr>
            <a:lvl3pPr indent="-228600" marL="1143000">
              <a:defRPr>
                <a:solidFill>
                  <a:schemeClr val="tx1"/>
                </a:solidFill>
                <a:latin charset="-122" pitchFamily="2" typeface="等线"/>
                <a:ea charset="-122" pitchFamily="2" typeface="等线"/>
              </a:defRPr>
            </a:lvl3pPr>
            <a:lvl4pPr indent="-228600" marL="1600200">
              <a:defRPr>
                <a:solidFill>
                  <a:schemeClr val="tx1"/>
                </a:solidFill>
                <a:latin charset="-122" pitchFamily="2" typeface="等线"/>
                <a:ea charset="-122" pitchFamily="2" typeface="等线"/>
              </a:defRPr>
            </a:lvl4pPr>
            <a:lvl5pPr indent="-228600" marL="2057400">
              <a:defRPr>
                <a:solidFill>
                  <a:schemeClr val="tx1"/>
                </a:solidFill>
                <a:latin charset="-122" pitchFamily="2" typeface="等线"/>
                <a:ea charset="-122" pitchFamily="2" typeface="等线"/>
              </a:defRPr>
            </a:lvl5pPr>
            <a:lvl6pPr eaLnBrk="0" fontAlgn="base" hangingPunct="0" indent="-228600" marL="2514600">
              <a:spcBef>
                <a:spcPct val="0"/>
              </a:spcBef>
              <a:spcAft>
                <a:spcPct val="0"/>
              </a:spcAft>
              <a:defRPr>
                <a:solidFill>
                  <a:schemeClr val="tx1"/>
                </a:solidFill>
                <a:latin charset="-122" pitchFamily="2" typeface="等线"/>
                <a:ea charset="-122" pitchFamily="2" typeface="等线"/>
              </a:defRPr>
            </a:lvl6pPr>
            <a:lvl7pPr eaLnBrk="0" fontAlgn="base" hangingPunct="0" indent="-228600" marL="2971800">
              <a:spcBef>
                <a:spcPct val="0"/>
              </a:spcBef>
              <a:spcAft>
                <a:spcPct val="0"/>
              </a:spcAft>
              <a:defRPr>
                <a:solidFill>
                  <a:schemeClr val="tx1"/>
                </a:solidFill>
                <a:latin charset="-122" pitchFamily="2" typeface="等线"/>
                <a:ea charset="-122" pitchFamily="2" typeface="等线"/>
              </a:defRPr>
            </a:lvl7pPr>
            <a:lvl8pPr eaLnBrk="0" fontAlgn="base" hangingPunct="0" indent="-228600" marL="3429000">
              <a:spcBef>
                <a:spcPct val="0"/>
              </a:spcBef>
              <a:spcAft>
                <a:spcPct val="0"/>
              </a:spcAft>
              <a:defRPr>
                <a:solidFill>
                  <a:schemeClr val="tx1"/>
                </a:solidFill>
                <a:latin charset="-122" pitchFamily="2" typeface="等线"/>
                <a:ea charset="-122" pitchFamily="2" typeface="等线"/>
              </a:defRPr>
            </a:lvl8pPr>
            <a:lvl9pPr eaLnBrk="0" fontAlgn="base" hangingPunct="0" indent="-228600" marL="3886200">
              <a:spcBef>
                <a:spcPct val="0"/>
              </a:spcBef>
              <a:spcAft>
                <a:spcPct val="0"/>
              </a:spcAft>
              <a:defRPr>
                <a:solidFill>
                  <a:schemeClr val="tx1"/>
                </a:solidFill>
                <a:latin charset="-122" pitchFamily="2" typeface="等线"/>
                <a:ea charset="-122" pitchFamily="2" typeface="等线"/>
              </a:defRPr>
            </a:lvl9pPr>
          </a:lstStyle>
          <a:p>
            <a:pPr algn="just" eaLnBrk="1" hangingPunct="1">
              <a:lnSpc>
                <a:spcPct val="130000"/>
              </a:lnSpc>
              <a:buClr>
                <a:schemeClr val="accent1"/>
              </a:buClr>
            </a:pPr>
            <a:r>
              <a:rPr altLang="zh-CN" lang="en-US">
                <a:latin charset="0" panose="020f0502020204030204" pitchFamily="34" typeface="Calibri"/>
                <a:ea charset="-122" panose="020b0503020204020204" pitchFamily="34" typeface="微软雅黑"/>
              </a:rPr>
              <a:t>LOREM IPSUM DOLOR SIT AMET, CONSECTETUR ADIPISICING ELIT, SED DO EIUSMOD</a:t>
            </a:r>
          </a:p>
        </p:txBody>
      </p:sp>
      <p:sp>
        <p:nvSpPr>
          <p:cNvPr id="12" name="MH_PageTitle"/>
          <p:cNvSpPr txBox="1"/>
          <p:nvPr>
            <p:custDataLst>
              <p:tags r:id="rId17"/>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custDataLst>
      <p:tags r:id="rId18"/>
    </p:custDataLst>
    <p:extLst>
      <p:ext uri="{BB962C8B-B14F-4D97-AF65-F5344CB8AC3E}">
        <p14:creationId val="1113461497"/>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076"/>
                                        </p:tgtEl>
                                        <p:attrNameLst>
                                          <p:attrName>style.visibility</p:attrName>
                                        </p:attrNameLst>
                                      </p:cBhvr>
                                      <p:to>
                                        <p:strVal val="visible"/>
                                      </p:to>
                                    </p:set>
                                    <p:animEffect filter="fade" transition="in">
                                      <p:cBhvr>
                                        <p:cTn dur="500" id="7"/>
                                        <p:tgtEl>
                                          <p:spTgt spid="307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079"/>
                                        </p:tgtEl>
                                        <p:attrNameLst>
                                          <p:attrName>style.visibility</p:attrName>
                                        </p:attrNameLst>
                                      </p:cBhvr>
                                      <p:to>
                                        <p:strVal val="visible"/>
                                      </p:to>
                                    </p:set>
                                    <p:animEffect filter="fade" transition="in">
                                      <p:cBhvr>
                                        <p:cTn dur="500" id="11"/>
                                        <p:tgtEl>
                                          <p:spTgt spid="307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78"/>
                                        </p:tgtEl>
                                        <p:attrNameLst>
                                          <p:attrName>style.visibility</p:attrName>
                                        </p:attrNameLst>
                                      </p:cBhvr>
                                      <p:to>
                                        <p:strVal val="visible"/>
                                      </p:to>
                                    </p:set>
                                    <p:animEffect filter="fade" transition="in">
                                      <p:cBhvr>
                                        <p:cTn dur="500" id="15"/>
                                        <p:tgtEl>
                                          <p:spTgt spid="3078"/>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3074"/>
                                        </p:tgtEl>
                                        <p:attrNameLst>
                                          <p:attrName>style.visibility</p:attrName>
                                        </p:attrNameLst>
                                      </p:cBhvr>
                                      <p:to>
                                        <p:strVal val="visible"/>
                                      </p:to>
                                    </p:set>
                                    <p:animEffect filter="fade" transition="in">
                                      <p:cBhvr>
                                        <p:cTn dur="500" id="19"/>
                                        <p:tgtEl>
                                          <p:spTgt spid="307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075"/>
                                        </p:tgtEl>
                                        <p:attrNameLst>
                                          <p:attrName>style.visibility</p:attrName>
                                        </p:attrNameLst>
                                      </p:cBhvr>
                                      <p:to>
                                        <p:strVal val="visible"/>
                                      </p:to>
                                    </p:set>
                                    <p:animEffect filter="fade" transition="in">
                                      <p:cBhvr>
                                        <p:cTn dur="500" id="23"/>
                                        <p:tgtEl>
                                          <p:spTgt spid="3075"/>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077"/>
                                        </p:tgtEl>
                                        <p:attrNameLst>
                                          <p:attrName>style.visibility</p:attrName>
                                        </p:attrNameLst>
                                      </p:cBhvr>
                                      <p:to>
                                        <p:strVal val="visible"/>
                                      </p:to>
                                    </p:set>
                                    <p:animEffect filter="fade" transition="in">
                                      <p:cBhvr>
                                        <p:cTn dur="500" id="27"/>
                                        <p:tgtEl>
                                          <p:spTgt spid="3077"/>
                                        </p:tgtEl>
                                      </p:cBhvr>
                                    </p:animEffect>
                                  </p:childTnLst>
                                </p:cTn>
                              </p:par>
                            </p:childTnLst>
                          </p:cTn>
                        </p:par>
                        <p:par>
                          <p:cTn fill="hold" id="28" nodeType="afterGroup">
                            <p:stCondLst>
                              <p:cond delay="3000"/>
                            </p:stCondLst>
                            <p:childTnLst>
                              <p:par>
                                <p:cTn fill="hold" grpId="0" id="29" nodeType="afterEffect" presetClass="entr" presetID="1" presetSubtype="0">
                                  <p:stCondLst>
                                    <p:cond delay="0"/>
                                  </p:stCondLst>
                                  <p:childTnLst>
                                    <p:set>
                                      <p:cBhvr>
                                        <p:cTn dur="1" fill="hold" id="30">
                                          <p:stCondLst>
                                            <p:cond delay="0"/>
                                          </p:stCondLst>
                                        </p:cTn>
                                        <p:tgtEl>
                                          <p:spTgt spid="3080"/>
                                        </p:tgtEl>
                                        <p:attrNameLst>
                                          <p:attrName>style.visibility</p:attrName>
                                        </p:attrNameLst>
                                      </p:cBhvr>
                                      <p:to>
                                        <p:strVal val="visible"/>
                                      </p:to>
                                    </p:set>
                                  </p:childTnLst>
                                </p:cTn>
                              </p:par>
                            </p:childTnLst>
                          </p:cTn>
                        </p:par>
                        <p:par>
                          <p:cTn fill="hold" id="31" nodeType="afterGroup">
                            <p:stCondLst>
                              <p:cond delay="3001"/>
                            </p:stCondLst>
                            <p:childTnLst>
                              <p:par>
                                <p:cTn fill="hold" grpId="0" id="32" nodeType="afterEffect" presetClass="entr" presetID="1" presetSubtype="0">
                                  <p:stCondLst>
                                    <p:cond delay="0"/>
                                  </p:stCondLst>
                                  <p:childTnLst>
                                    <p:set>
                                      <p:cBhvr>
                                        <p:cTn dur="1" fill="hold" id="33">
                                          <p:stCondLst>
                                            <p:cond delay="0"/>
                                          </p:stCondLst>
                                        </p:cTn>
                                        <p:tgtEl>
                                          <p:spTgt spid="3082"/>
                                        </p:tgtEl>
                                        <p:attrNameLst>
                                          <p:attrName>style.visibility</p:attrName>
                                        </p:attrNameLst>
                                      </p:cBhvr>
                                      <p:to>
                                        <p:strVal val="visible"/>
                                      </p:to>
                                    </p:set>
                                  </p:childTnLst>
                                </p:cTn>
                              </p:par>
                            </p:childTnLst>
                          </p:cTn>
                        </p:par>
                        <p:par>
                          <p:cTn fill="hold" id="34" nodeType="afterGroup">
                            <p:stCondLst>
                              <p:cond delay="3002"/>
                            </p:stCondLst>
                            <p:childTnLst>
                              <p:par>
                                <p:cTn fill="hold" grpId="0" id="35" nodeType="afterEffect" presetClass="entr" presetID="1" presetSubtype="0">
                                  <p:stCondLst>
                                    <p:cond delay="0"/>
                                  </p:stCondLst>
                                  <p:childTnLst>
                                    <p:set>
                                      <p:cBhvr>
                                        <p:cTn dur="1" fill="hold" id="36">
                                          <p:stCondLst>
                                            <p:cond delay="0"/>
                                          </p:stCondLst>
                                        </p:cTn>
                                        <p:tgtEl>
                                          <p:spTgt spid="3083"/>
                                        </p:tgtEl>
                                        <p:attrNameLst>
                                          <p:attrName>style.visibility</p:attrName>
                                        </p:attrNameLst>
                                      </p:cBhvr>
                                      <p:to>
                                        <p:strVal val="visible"/>
                                      </p:to>
                                    </p:set>
                                  </p:childTnLst>
                                </p:cTn>
                              </p:par>
                            </p:childTnLst>
                          </p:cTn>
                        </p:par>
                        <p:par>
                          <p:cTn fill="hold" id="37" nodeType="afterGroup">
                            <p:stCondLst>
                              <p:cond delay="3003"/>
                            </p:stCondLst>
                            <p:childTnLst>
                              <p:par>
                                <p:cTn fill="hold" grpId="0" id="38" nodeType="afterEffect" presetClass="entr" presetID="1" presetSubtype="0">
                                  <p:stCondLst>
                                    <p:cond delay="0"/>
                                  </p:stCondLst>
                                  <p:childTnLst>
                                    <p:set>
                                      <p:cBhvr>
                                        <p:cTn dur="1" fill="hold" id="39">
                                          <p:stCondLst>
                                            <p:cond delay="0"/>
                                          </p:stCondLst>
                                        </p:cTn>
                                        <p:tgtEl>
                                          <p:spTgt spid="308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
      <p:bldP grpId="0" spid="3075"/>
      <p:bldP grpId="0" spid="3076"/>
      <p:bldP grpId="0" spid="3077"/>
      <p:bldP grpId="0" spid="3078"/>
      <p:bldP grpId="0" spid="3079"/>
      <p:bldP grpId="0" spid="3080"/>
      <p:bldP grpId="0" spid="3081"/>
      <p:bldP grpId="0" spid="3082"/>
      <p:bldP grpId="0" spid="308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051" name="MH_Other_1"/>
          <p:cNvSpPr>
            <a:spLocks noChangeAspect="1" noEditPoints="1"/>
          </p:cNvSpPr>
          <p:nvPr>
            <p:custDataLst>
              <p:tags r:id="rId2"/>
            </p:custDataLst>
          </p:nvPr>
        </p:nvSpPr>
        <p:spPr bwMode="auto">
          <a:xfrm>
            <a:off x="3360738" y="2008189"/>
            <a:ext cx="533400" cy="814387"/>
          </a:xfrm>
          <a:custGeom>
            <a:gdLst>
              <a:gd fmla="*/ 2147483646 w 128" name="T0"/>
              <a:gd fmla="*/ 2147483646 h 196" name="T1"/>
              <a:gd fmla="*/ 2147483646 w 128" name="T2"/>
              <a:gd fmla="*/ 2147483646 h 196" name="T3"/>
              <a:gd fmla="*/ 2147483646 w 128" name="T4"/>
              <a:gd fmla="*/ 2147483646 h 196" name="T5"/>
              <a:gd fmla="*/ 2147483646 w 128" name="T6"/>
              <a:gd fmla="*/ 2147483646 h 196" name="T7"/>
              <a:gd fmla="*/ 2147483646 w 128" name="T8"/>
              <a:gd fmla="*/ 2147483646 h 196" name="T9"/>
              <a:gd fmla="*/ 2147483646 w 128" name="T10"/>
              <a:gd fmla="*/ 2147483646 h 196" name="T11"/>
              <a:gd fmla="*/ 2147483646 w 128" name="T12"/>
              <a:gd fmla="*/ 2147483646 h 196" name="T13"/>
              <a:gd fmla="*/ 2147483646 w 128" name="T14"/>
              <a:gd fmla="*/ 2147483646 h 196" name="T15"/>
              <a:gd fmla="*/ 2147483646 w 128" name="T16"/>
              <a:gd fmla="*/ 2147483646 h 196" name="T17"/>
              <a:gd fmla="*/ 2147483646 w 128" name="T18"/>
              <a:gd fmla="*/ 2147483646 h 196" name="T19"/>
              <a:gd fmla="*/ 2147483646 w 128" name="T20"/>
              <a:gd fmla="*/ 2147483646 h 196" name="T21"/>
              <a:gd fmla="*/ 2147483646 w 128" name="T22"/>
              <a:gd fmla="*/ 2147483646 h 196" name="T23"/>
              <a:gd fmla="*/ 2147483646 w 128" name="T24"/>
              <a:gd fmla="*/ 2147483646 h 196" name="T25"/>
              <a:gd fmla="*/ 2147483646 w 128" name="T26"/>
              <a:gd fmla="*/ 2147483646 h 196" name="T27"/>
              <a:gd fmla="*/ 2147483646 w 128" name="T28"/>
              <a:gd fmla="*/ 2147483646 h 196" name="T29"/>
              <a:gd fmla="*/ 2147483646 w 128" name="T30"/>
              <a:gd fmla="*/ 2147483646 h 196" name="T31"/>
              <a:gd fmla="*/ 2147483646 w 128" name="T32"/>
              <a:gd fmla="*/ 2147483646 h 196" name="T33"/>
              <a:gd fmla="*/ 2147483646 w 128" name="T34"/>
              <a:gd fmla="*/ 2147483646 h 196" name="T35"/>
              <a:gd fmla="*/ 2147483646 w 128" name="T36"/>
              <a:gd fmla="*/ 2147483646 h 196" name="T37"/>
              <a:gd fmla="*/ 2147483646 w 128" name="T38"/>
              <a:gd fmla="*/ 2147483646 h 196" name="T39"/>
              <a:gd fmla="*/ 2147483646 w 128" name="T40"/>
              <a:gd fmla="*/ 2147483646 h 196" name="T41"/>
              <a:gd fmla="*/ 2147483646 w 128" name="T42"/>
              <a:gd fmla="*/ 2147483646 h 196" name="T43"/>
              <a:gd fmla="*/ 2147483646 w 128" name="T44"/>
              <a:gd fmla="*/ 2147483646 h 196" name="T45"/>
              <a:gd fmla="*/ 2147483646 w 128" name="T46"/>
              <a:gd fmla="*/ 2147483646 h 196" name="T47"/>
              <a:gd fmla="*/ 2147483646 w 128" name="T48"/>
              <a:gd fmla="*/ 2147483646 h 196" name="T49"/>
              <a:gd fmla="*/ 2147483646 w 128" name="T50"/>
              <a:gd fmla="*/ 2147483646 h 196" name="T51"/>
              <a:gd fmla="*/ 2147483646 w 128" name="T52"/>
              <a:gd fmla="*/ 2147483646 h 196" name="T53"/>
              <a:gd fmla="*/ 2147483646 w 128" name="T54"/>
              <a:gd fmla="*/ 2147483646 h 196" name="T55"/>
              <a:gd fmla="*/ 2147483646 w 128" name="T56"/>
              <a:gd fmla="*/ 2147483646 h 196" name="T57"/>
              <a:gd fmla="*/ 2147483646 w 128" name="T58"/>
              <a:gd fmla="*/ 2147483646 h 196" name="T59"/>
              <a:gd fmla="*/ 2147483646 w 128" name="T60"/>
              <a:gd fmla="*/ 2147483646 h 196" name="T61"/>
              <a:gd fmla="*/ 2147483646 w 128" name="T62"/>
              <a:gd fmla="*/ 2147483646 h 196" name="T63"/>
              <a:gd fmla="*/ 2147483646 w 128" name="T64"/>
              <a:gd fmla="*/ 2147483646 h 196" name="T65"/>
              <a:gd fmla="*/ 2147483646 w 128" name="T66"/>
              <a:gd fmla="*/ 2147483646 h 196" name="T67"/>
              <a:gd fmla="*/ 2147483646 w 128" name="T68"/>
              <a:gd fmla="*/ 2147483646 h 196" name="T69"/>
              <a:gd fmla="*/ 2147483646 w 128" name="T70"/>
              <a:gd fmla="*/ 2147483646 h 196" name="T71"/>
              <a:gd fmla="*/ 2147483646 w 128" name="T72"/>
              <a:gd fmla="*/ 2147483646 h 196" name="T73"/>
              <a:gd fmla="*/ 2147483646 w 128" name="T74"/>
              <a:gd fmla="*/ 2147483646 h 196" name="T75"/>
              <a:gd fmla="*/ 2147483646 w 128" name="T76"/>
              <a:gd fmla="*/ 2147483646 h 196" name="T77"/>
              <a:gd fmla="*/ 2147483646 w 128" name="T78"/>
              <a:gd fmla="*/ 2147483646 h 196" name="T79"/>
              <a:gd fmla="*/ 2147483646 w 128" name="T80"/>
              <a:gd fmla="*/ 2147483646 h 196" name="T81"/>
              <a:gd fmla="*/ 2147483646 w 128" name="T82"/>
              <a:gd fmla="*/ 2147483646 h 196" name="T83"/>
              <a:gd fmla="*/ 2147483646 w 128" name="T84"/>
              <a:gd fmla="*/ 2147483646 h 196" name="T85"/>
              <a:gd fmla="*/ 2147483646 w 128" name="T86"/>
              <a:gd fmla="*/ 2147483646 h 196" name="T87"/>
              <a:gd fmla="*/ 2147483646 w 128" name="T88"/>
              <a:gd fmla="*/ 2147483646 h 196" name="T89"/>
              <a:gd fmla="*/ 2147483646 w 128" name="T90"/>
              <a:gd fmla="*/ 2147483646 h 196" name="T91"/>
              <a:gd fmla="*/ 2147483646 w 128" name="T92"/>
              <a:gd fmla="*/ 2147483646 h 196" name="T93"/>
              <a:gd fmla="*/ 2147483646 w 128" name="T94"/>
              <a:gd fmla="*/ 2147483646 h 196" name="T95"/>
              <a:gd fmla="*/ 2147483646 w 128" name="T96"/>
              <a:gd fmla="*/ 2147483646 h 196" name="T97"/>
              <a:gd fmla="*/ 2147483646 w 128" name="T98"/>
              <a:gd fmla="*/ 2147483646 h 196" name="T99"/>
              <a:gd fmla="*/ 2147483646 w 128" name="T100"/>
              <a:gd fmla="*/ 2147483646 h 196" name="T101"/>
              <a:gd fmla="*/ 2147483646 w 128" name="T102"/>
              <a:gd fmla="*/ 2147483646 h 196" name="T103"/>
              <a:gd fmla="*/ 2147483646 w 128" name="T104"/>
              <a:gd fmla="*/ 2147483646 h 196" name="T105"/>
              <a:gd fmla="*/ 2147483646 w 128" name="T106"/>
              <a:gd fmla="*/ 2147483646 h 196" name="T107"/>
              <a:gd fmla="*/ 2147483646 w 128" name="T108"/>
              <a:gd fmla="*/ 2147483646 h 196" name="T109"/>
              <a:gd fmla="*/ 2147483646 w 128" name="T110"/>
              <a:gd fmla="*/ 2147483646 h 196" name="T111"/>
              <a:gd fmla="*/ 2147483646 w 128" name="T112"/>
              <a:gd fmla="*/ 2147483646 h 196" name="T113"/>
              <a:gd fmla="*/ 2147483646 w 128" name="T114"/>
              <a:gd fmla="*/ 2147483646 h 196" name="T115"/>
              <a:gd fmla="*/ 2147483646 w 128" name="T116"/>
              <a:gd fmla="*/ 2147483646 h 19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96" w="128">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rgbClr val="32827D"/>
          </a:solidFill>
          <a:ln>
            <a:noFill/>
          </a:ln>
        </p:spPr>
        <p:txBody>
          <a:bodyPr/>
          <a:lstStyle/>
          <a:p>
            <a:endParaRPr altLang="en-US" lang="zh-CN"/>
          </a:p>
        </p:txBody>
      </p:sp>
      <p:sp>
        <p:nvSpPr>
          <p:cNvPr id="6" name="MH_SubTitle_1"/>
          <p:cNvSpPr/>
          <p:nvPr>
            <p:custDataLst>
              <p:tags r:id="rId3"/>
            </p:custDataLst>
          </p:nvPr>
        </p:nvSpPr>
        <p:spPr>
          <a:xfrm>
            <a:off x="2549526" y="2940050"/>
            <a:ext cx="2155825" cy="850900"/>
          </a:xfrm>
          <a:prstGeom prst="rect">
            <a:avLst/>
          </a:prstGeom>
        </p:spPr>
        <p:txBody>
          <a:bodyPr bIns="0" lIns="0" rIns="0" tIns="0">
            <a:normAutofit/>
          </a:bodyPr>
          <a:lstStyle/>
          <a:p>
            <a:pPr algn="ctr">
              <a:lnSpc>
                <a:spcPct val="120000"/>
              </a:lnSpc>
              <a:defRPr/>
            </a:pPr>
            <a:r>
              <a:rPr altLang="zh-CN" lang="da-DK">
                <a:solidFill>
                  <a:srgbClr val="1D5055"/>
                </a:solidFill>
                <a:cs charset="0" panose="020b0604020202020204" pitchFamily="34" typeface="Arial"/>
              </a:rPr>
              <a:t> EIUSMOD TEMPOR INCIDIDUNT UT</a:t>
            </a:r>
          </a:p>
        </p:txBody>
      </p:sp>
      <p:sp>
        <p:nvSpPr>
          <p:cNvPr id="2053" name="MH_Other_2"/>
          <p:cNvSpPr>
            <a:spLocks noChangeAspect="1" noEditPoints="1"/>
          </p:cNvSpPr>
          <p:nvPr>
            <p:custDataLst>
              <p:tags r:id="rId4"/>
            </p:custDataLst>
          </p:nvPr>
        </p:nvSpPr>
        <p:spPr bwMode="auto">
          <a:xfrm>
            <a:off x="5786439" y="2008189"/>
            <a:ext cx="642937" cy="814387"/>
          </a:xfrm>
          <a:custGeom>
            <a:gdLst>
              <a:gd fmla="*/ 2147483646 w 168" name="T0"/>
              <a:gd fmla="*/ 2147483646 h 213" name="T1"/>
              <a:gd fmla="*/ 2147483646 w 168" name="T2"/>
              <a:gd fmla="*/ 2147483646 h 213" name="T3"/>
              <a:gd fmla="*/ 2147483646 w 168" name="T4"/>
              <a:gd fmla="*/ 2147483646 h 213" name="T5"/>
              <a:gd fmla="*/ 2147483646 w 168" name="T6"/>
              <a:gd fmla="*/ 2147483646 h 213" name="T7"/>
              <a:gd fmla="*/ 2147483646 w 168" name="T8"/>
              <a:gd fmla="*/ 2147483646 h 213" name="T9"/>
              <a:gd fmla="*/ 2147483646 w 168" name="T10"/>
              <a:gd fmla="*/ 2147483646 h 213" name="T11"/>
              <a:gd fmla="*/ 2147483646 w 168" name="T12"/>
              <a:gd fmla="*/ 2147483646 h 213" name="T13"/>
              <a:gd fmla="*/ 2147483646 w 168" name="T14"/>
              <a:gd fmla="*/ 2147483646 h 213" name="T15"/>
              <a:gd fmla="*/ 2147483646 w 168" name="T16"/>
              <a:gd fmla="*/ 2147483646 h 213" name="T17"/>
              <a:gd fmla="*/ 2147483646 w 168" name="T18"/>
              <a:gd fmla="*/ 2147483646 h 213" name="T19"/>
              <a:gd fmla="*/ 2147483646 w 168" name="T20"/>
              <a:gd fmla="*/ 2147483646 h 213" name="T21"/>
              <a:gd fmla="*/ 2147483646 w 168" name="T22"/>
              <a:gd fmla="*/ 2147483646 h 213" name="T23"/>
              <a:gd fmla="*/ 2147483646 w 168" name="T24"/>
              <a:gd fmla="*/ 2147483646 h 213" name="T25"/>
              <a:gd fmla="*/ 2147483646 w 168" name="T26"/>
              <a:gd fmla="*/ 2147483646 h 213" name="T27"/>
              <a:gd fmla="*/ 2147483646 w 168" name="T28"/>
              <a:gd fmla="*/ 2147483646 h 213" name="T29"/>
              <a:gd fmla="*/ 2147483646 w 168" name="T30"/>
              <a:gd fmla="*/ 2147483646 h 213" name="T31"/>
              <a:gd fmla="*/ 2147483646 w 168" name="T32"/>
              <a:gd fmla="*/ 2147483646 h 213" name="T33"/>
              <a:gd fmla="*/ 2147483646 w 168" name="T34"/>
              <a:gd fmla="*/ 2147483646 h 213" name="T35"/>
              <a:gd fmla="*/ 2147483646 w 168" name="T36"/>
              <a:gd fmla="*/ 2147483646 h 213" name="T37"/>
              <a:gd fmla="*/ 2147483646 w 168" name="T38"/>
              <a:gd fmla="*/ 2147483646 h 213" name="T39"/>
              <a:gd fmla="*/ 2147483646 w 168" name="T40"/>
              <a:gd fmla="*/ 2147483646 h 213" name="T41"/>
              <a:gd fmla="*/ 2147483646 w 168" name="T42"/>
              <a:gd fmla="*/ 2147483646 h 213" name="T43"/>
              <a:gd fmla="*/ 2147483646 w 168" name="T44"/>
              <a:gd fmla="*/ 2147483646 h 213" name="T45"/>
              <a:gd fmla="*/ 2147483646 w 168" name="T46"/>
              <a:gd fmla="*/ 2147483646 h 213" name="T47"/>
              <a:gd fmla="*/ 2147483646 w 168" name="T48"/>
              <a:gd fmla="*/ 2147483646 h 213" name="T49"/>
              <a:gd fmla="*/ 2147483646 w 168" name="T50"/>
              <a:gd fmla="*/ 2147483646 h 213" name="T51"/>
              <a:gd fmla="*/ 2147483646 w 168" name="T52"/>
              <a:gd fmla="*/ 2147483646 h 213" name="T53"/>
              <a:gd fmla="*/ 2147483646 w 168" name="T54"/>
              <a:gd fmla="*/ 2147483646 h 213" name="T55"/>
              <a:gd fmla="*/ 2147483646 w 168" name="T56"/>
              <a:gd fmla="*/ 2147483646 h 213" name="T57"/>
              <a:gd fmla="*/ 2147483646 w 168" name="T58"/>
              <a:gd fmla="*/ 2147483646 h 213" name="T59"/>
              <a:gd fmla="*/ 2147483646 w 168" name="T60"/>
              <a:gd fmla="*/ 2147483646 h 213" name="T61"/>
              <a:gd fmla="*/ 2147483646 w 168" name="T62"/>
              <a:gd fmla="*/ 2147483646 h 213" name="T63"/>
              <a:gd fmla="*/ 2147483646 w 168" name="T64"/>
              <a:gd fmla="*/ 2147483646 h 213" name="T65"/>
              <a:gd fmla="*/ 2147483646 w 168" name="T66"/>
              <a:gd fmla="*/ 2147483646 h 213" name="T67"/>
              <a:gd fmla="*/ 2147483646 w 168" name="T68"/>
              <a:gd fmla="*/ 2147483646 h 213" name="T69"/>
              <a:gd fmla="*/ 2147483646 w 168" name="T70"/>
              <a:gd fmla="*/ 2147483646 h 213" name="T71"/>
              <a:gd fmla="*/ 2147483646 w 168" name="T72"/>
              <a:gd fmla="*/ 2147483646 h 213" name="T73"/>
              <a:gd fmla="*/ 2147483646 w 168" name="T74"/>
              <a:gd fmla="*/ 2147483646 h 213" name="T75"/>
              <a:gd fmla="*/ 2147483646 w 168" name="T76"/>
              <a:gd fmla="*/ 2147483646 h 213" name="T77"/>
              <a:gd fmla="*/ 2147483646 w 168" name="T78"/>
              <a:gd fmla="*/ 2147483646 h 213" name="T79"/>
              <a:gd fmla="*/ 2147483646 w 168" name="T80"/>
              <a:gd fmla="*/ 2147483646 h 213" name="T81"/>
              <a:gd fmla="*/ 2147483646 w 168" name="T82"/>
              <a:gd fmla="*/ 2147483646 h 213" name="T83"/>
              <a:gd fmla="*/ 2147483646 w 168" name="T84"/>
              <a:gd fmla="*/ 2147483646 h 213" name="T85"/>
              <a:gd fmla="*/ 2147483646 w 168" name="T86"/>
              <a:gd fmla="*/ 2147483646 h 213" name="T87"/>
              <a:gd fmla="*/ 2147483646 w 168" name="T88"/>
              <a:gd fmla="*/ 2147483646 h 213" name="T89"/>
              <a:gd fmla="*/ 2147483646 w 168" name="T90"/>
              <a:gd fmla="*/ 2147483646 h 213" name="T91"/>
              <a:gd fmla="*/ 2147483646 w 168" name="T92"/>
              <a:gd fmla="*/ 2147483646 h 213" name="T93"/>
              <a:gd fmla="*/ 2147483646 w 168" name="T94"/>
              <a:gd fmla="*/ 2147483646 h 213" name="T95"/>
              <a:gd fmla="*/ 2147483646 w 168" name="T96"/>
              <a:gd fmla="*/ 2147483646 h 213" name="T97"/>
              <a:gd fmla="*/ 2147483646 w 168" name="T98"/>
              <a:gd fmla="*/ 2147483646 h 213" name="T99"/>
              <a:gd fmla="*/ 2147483646 w 168" name="T100"/>
              <a:gd fmla="*/ 2147483646 h 213" name="T101"/>
              <a:gd fmla="*/ 2147483646 w 168" name="T102"/>
              <a:gd fmla="*/ 2147483646 h 213" name="T103"/>
              <a:gd fmla="*/ 2147483646 w 168" name="T104"/>
              <a:gd fmla="*/ 2147483646 h 213" name="T105"/>
              <a:gd fmla="*/ 2147483646 w 168" name="T106"/>
              <a:gd fmla="*/ 2147483646 h 213" name="T107"/>
              <a:gd fmla="*/ 2147483646 w 168" name="T108"/>
              <a:gd fmla="*/ 2147483646 h 213" name="T109"/>
              <a:gd fmla="*/ 2147483646 w 168" name="T110"/>
              <a:gd fmla="*/ 2147483646 h 213" name="T111"/>
              <a:gd fmla="*/ 2147483646 w 168" name="T112"/>
              <a:gd fmla="*/ 2147483646 h 213" name="T113"/>
              <a:gd fmla="*/ 2147483646 w 168" name="T114"/>
              <a:gd fmla="*/ 2147483646 h 213" name="T115"/>
              <a:gd fmla="*/ 2147483646 w 168" name="T116"/>
              <a:gd fmla="*/ 2147483646 h 213" name="T117"/>
              <a:gd fmla="*/ 2147483646 w 168" name="T118"/>
              <a:gd fmla="*/ 2147483646 h 213" name="T119"/>
              <a:gd fmla="*/ 2147483646 w 168" name="T120"/>
              <a:gd fmla="*/ 2147483646 h 213" name="T121"/>
              <a:gd fmla="*/ 2147483646 w 168" name="T122"/>
              <a:gd fmla="*/ 2147483646 h 2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13" w="168">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rgbClr val="32827D"/>
          </a:solidFill>
          <a:ln>
            <a:noFill/>
          </a:ln>
        </p:spPr>
        <p:txBody>
          <a:bodyPr/>
          <a:lstStyle/>
          <a:p>
            <a:endParaRPr altLang="en-US" lang="zh-CN"/>
          </a:p>
        </p:txBody>
      </p:sp>
      <p:sp>
        <p:nvSpPr>
          <p:cNvPr id="9" name="MH_SubTitle_2"/>
          <p:cNvSpPr/>
          <p:nvPr>
            <p:custDataLst>
              <p:tags r:id="rId5"/>
            </p:custDataLst>
          </p:nvPr>
        </p:nvSpPr>
        <p:spPr>
          <a:xfrm>
            <a:off x="5030789" y="2940050"/>
            <a:ext cx="2154237" cy="850900"/>
          </a:xfrm>
          <a:prstGeom prst="rect">
            <a:avLst/>
          </a:prstGeom>
        </p:spPr>
        <p:txBody>
          <a:bodyPr bIns="0" lIns="0" rIns="0" tIns="0">
            <a:normAutofit/>
          </a:bodyPr>
          <a:lstStyle/>
          <a:p>
            <a:pPr algn="ctr">
              <a:lnSpc>
                <a:spcPct val="120000"/>
              </a:lnSpc>
              <a:defRPr/>
            </a:pPr>
            <a:r>
              <a:rPr altLang="zh-CN" lang="da-DK">
                <a:solidFill>
                  <a:srgbClr val="1D5055"/>
                </a:solidFill>
                <a:cs charset="0" panose="020b0604020202020204" pitchFamily="34" typeface="Arial"/>
              </a:rPr>
              <a:t> EIUSMOD TEMPOR INCIDIDUNT UT</a:t>
            </a:r>
          </a:p>
        </p:txBody>
      </p:sp>
      <p:sp>
        <p:nvSpPr>
          <p:cNvPr id="11" name="MH_Other_3"/>
          <p:cNvSpPr>
            <a:spLocks noChangeAspect="1" noEditPoints="1"/>
          </p:cNvSpPr>
          <p:nvPr>
            <p:custDataLst>
              <p:tags r:id="rId6"/>
            </p:custDataLst>
          </p:nvPr>
        </p:nvSpPr>
        <p:spPr bwMode="auto">
          <a:xfrm>
            <a:off x="8328025" y="1997075"/>
            <a:ext cx="522288" cy="812800"/>
          </a:xfrm>
          <a:custGeom>
            <a:gdLst>
              <a:gd fmla="*/ 45 w 137" name="T0"/>
              <a:gd fmla="*/ 91 h 215" name="T1"/>
              <a:gd fmla="*/ 54 w 137" name="T2"/>
              <a:gd fmla="*/ 198 h 215" name="T3"/>
              <a:gd fmla="*/ 90 w 137" name="T4"/>
              <a:gd fmla="*/ 12 h 215" name="T5"/>
              <a:gd fmla="*/ 99 w 137" name="T6"/>
              <a:gd fmla="*/ 15 h 215" name="T7"/>
              <a:gd fmla="*/ 14 w 137" name="T8"/>
              <a:gd fmla="*/ 174 h 215" name="T9"/>
              <a:gd fmla="*/ 16 w 137" name="T10"/>
              <a:gd fmla="*/ 162 h 215" name="T11"/>
              <a:gd fmla="*/ 41 w 137" name="T12"/>
              <a:gd fmla="*/ 118 h 215" name="T13"/>
              <a:gd fmla="*/ 33 w 137" name="T14"/>
              <a:gd fmla="*/ 71 h 215" name="T15"/>
              <a:gd fmla="*/ 14 w 137" name="T16"/>
              <a:gd fmla="*/ 174 h 215" name="T17"/>
              <a:gd fmla="*/ 74 w 137" name="T18"/>
              <a:gd fmla="*/ 14 h 215" name="T19"/>
              <a:gd fmla="*/ 104 w 137" name="T20"/>
              <a:gd fmla="*/ 98 h 215" name="T21"/>
              <a:gd fmla="*/ 37 w 137" name="T22"/>
              <a:gd fmla="*/ 205 h 215" name="T23"/>
              <a:gd fmla="*/ 12 w 137" name="T24"/>
              <a:gd fmla="*/ 171 h 215" name="T25"/>
              <a:gd fmla="*/ 29 w 137" name="T26"/>
              <a:gd fmla="*/ 62 h 215" name="T27"/>
              <a:gd fmla="*/ 46 w 137" name="T28"/>
              <a:gd fmla="*/ 96 h 215" name="T29"/>
              <a:gd fmla="*/ 33 w 137" name="T30"/>
              <a:gd fmla="*/ 204 h 215" name="T31"/>
              <a:gd fmla="*/ 80 w 137" name="T32"/>
              <a:gd fmla="*/ 58 h 215" name="T33"/>
              <a:gd fmla="*/ 85 w 137" name="T34"/>
              <a:gd fmla="*/ 192 h 215" name="T35"/>
              <a:gd fmla="*/ 64 w 137" name="T36"/>
              <a:gd fmla="*/ 126 h 215" name="T37"/>
              <a:gd fmla="*/ 82 w 137" name="T38"/>
              <a:gd fmla="*/ 69 h 215" name="T39"/>
              <a:gd fmla="*/ 46 w 137" name="T40"/>
              <a:gd fmla="*/ 93 h 215" name="T41"/>
              <a:gd fmla="*/ 16 w 137" name="T42"/>
              <a:gd fmla="*/ 196 h 215" name="T43"/>
              <a:gd fmla="*/ 61 w 137" name="T44"/>
              <a:gd fmla="*/ 125 h 215" name="T45"/>
              <a:gd fmla="*/ 117 w 137" name="T46"/>
              <a:gd fmla="*/ 98 h 215" name="T47"/>
              <a:gd fmla="*/ 114 w 137" name="T48"/>
              <a:gd fmla="*/ 40 h 215" name="T49"/>
              <a:gd fmla="*/ 53 w 137" name="T50"/>
              <a:gd fmla="*/ 194 h 215" name="T51"/>
              <a:gd fmla="*/ 79 w 137" name="T52"/>
              <a:gd fmla="*/ 15 h 215" name="T53"/>
              <a:gd fmla="*/ 31 w 137" name="T54"/>
              <a:gd fmla="*/ 66 h 215" name="T55"/>
              <a:gd fmla="*/ 26 w 137" name="T56"/>
              <a:gd fmla="*/ 54 h 215" name="T57"/>
              <a:gd fmla="*/ 44 w 137" name="T58"/>
              <a:gd fmla="*/ 206 h 215" name="T59"/>
              <a:gd fmla="*/ 72 w 137" name="T60"/>
              <a:gd fmla="*/ 134 h 215" name="T61"/>
              <a:gd fmla="*/ 23 w 137" name="T62"/>
              <a:gd fmla="*/ 186 h 215" name="T63"/>
              <a:gd fmla="*/ 39 w 137" name="T64"/>
              <a:gd fmla="*/ 192 h 215" name="T65"/>
              <a:gd fmla="*/ 89 w 137" name="T66"/>
              <a:gd fmla="*/ 190 h 215" name="T67"/>
              <a:gd fmla="*/ 77 w 137" name="T68"/>
              <a:gd fmla="*/ 194 h 215" name="T69"/>
              <a:gd fmla="*/ 36 w 137" name="T70"/>
              <a:gd fmla="*/ 64 h 215" name="T71"/>
              <a:gd fmla="*/ 31 w 137" name="T72"/>
              <a:gd fmla="*/ 70 h 215" name="T73"/>
              <a:gd fmla="*/ 110 w 137" name="T74"/>
              <a:gd fmla="*/ 119 h 215" name="T75"/>
              <a:gd fmla="*/ 109 w 137" name="T76"/>
              <a:gd fmla="*/ 108 h 215" name="T77"/>
              <a:gd fmla="*/ 85 w 137" name="T78"/>
              <a:gd fmla="*/ 92 h 215" name="T79"/>
              <a:gd fmla="*/ 106 w 137" name="T80"/>
              <a:gd fmla="*/ 41 h 215" name="T81"/>
              <a:gd fmla="*/ 95 w 137" name="T82"/>
              <a:gd fmla="*/ 32 h 215" name="T83"/>
              <a:gd fmla="*/ 91 w 137" name="T84"/>
              <a:gd fmla="*/ 32 h 215" name="T85"/>
              <a:gd fmla="*/ 94 w 137" name="T86"/>
              <a:gd fmla="*/ 11 h 215" name="T87"/>
              <a:gd fmla="*/ 81 w 137" name="T88"/>
              <a:gd fmla="*/ 16 h 215" name="T89"/>
              <a:gd fmla="*/ 57 w 137" name="T90"/>
              <a:gd fmla="*/ 31 h 215" name="T91"/>
              <a:gd fmla="*/ 45 w 137" name="T92"/>
              <a:gd fmla="*/ 33 h 215" name="T93"/>
              <a:gd fmla="*/ 88 w 137" name="T94"/>
              <a:gd fmla="*/ 59 h 215" name="T95"/>
              <a:gd fmla="*/ 32 w 137" name="T96"/>
              <a:gd fmla="*/ 158 h 215" name="T97"/>
              <a:gd fmla="*/ 125 w 137" name="T98"/>
              <a:gd fmla="*/ 113 h 215" name="T99"/>
              <a:gd fmla="*/ 122 w 137" name="T100"/>
              <a:gd fmla="*/ 125 h 215" name="T101"/>
              <a:gd fmla="*/ 111 w 137" name="T102"/>
              <a:gd fmla="*/ 146 h 215" name="T103"/>
              <a:gd fmla="*/ 119 w 137" name="T104"/>
              <a:gd fmla="*/ 121 h 215" name="T105"/>
              <a:gd fmla="*/ 34 w 137" name="T106"/>
              <a:gd fmla="*/ 17 h 215" name="T107"/>
              <a:gd fmla="*/ 106 w 137" name="T108"/>
              <a:gd fmla="*/ 84 h 215" name="T109"/>
              <a:gd fmla="*/ 125 w 137" name="T110"/>
              <a:gd fmla="*/ 168 h 215" name="T111"/>
              <a:gd fmla="*/ 22 w 137" name="T112"/>
              <a:gd fmla="*/ 210 h 215" name="T113"/>
              <a:gd fmla="*/ 7 w 137" name="T114"/>
              <a:gd fmla="*/ 203 h 215" name="T115"/>
              <a:gd fmla="*/ 8 w 137" name="T116"/>
              <a:gd fmla="*/ 161 h 215" name="T117"/>
              <a:gd fmla="*/ 57 w 137" name="T118"/>
              <a:gd fmla="*/ 129 h 215" name="T119"/>
              <a:gd fmla="*/ 50 w 137" name="T120"/>
              <a:gd fmla="*/ 82 h 215" name="T121"/>
              <a:gd fmla="*/ 29 w 137" name="T122"/>
              <a:gd fmla="*/ 91 h 215" name="T123"/>
              <a:gd fmla="*/ 22 w 137" name="T124"/>
              <a:gd fmla="*/ 67 h 21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5" w="137">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rgbClr val="32827D"/>
          </a:solidFill>
          <a:ln>
            <a:noFill/>
          </a:ln>
        </p:spPr>
        <p:txBody>
          <a:bodyPr/>
          <a:lstStyle/>
          <a:p>
            <a:pPr algn="ctr">
              <a:defRPr/>
            </a:pPr>
            <a:endParaRPr altLang="en-US" lang="zh-CN"/>
          </a:p>
        </p:txBody>
      </p:sp>
      <p:sp>
        <p:nvSpPr>
          <p:cNvPr id="12" name="MH_SubTitle_3"/>
          <p:cNvSpPr/>
          <p:nvPr>
            <p:custDataLst>
              <p:tags r:id="rId7"/>
            </p:custDataLst>
          </p:nvPr>
        </p:nvSpPr>
        <p:spPr>
          <a:xfrm>
            <a:off x="7512050" y="2940050"/>
            <a:ext cx="2154238" cy="869950"/>
          </a:xfrm>
          <a:prstGeom prst="rect">
            <a:avLst/>
          </a:prstGeom>
        </p:spPr>
        <p:txBody>
          <a:bodyPr bIns="0" lIns="0" rIns="0" tIns="0">
            <a:normAutofit/>
          </a:bodyPr>
          <a:lstStyle/>
          <a:p>
            <a:pPr algn="ctr">
              <a:lnSpc>
                <a:spcPct val="120000"/>
              </a:lnSpc>
              <a:defRPr/>
            </a:pPr>
            <a:r>
              <a:rPr altLang="zh-CN" lang="da-DK">
                <a:solidFill>
                  <a:srgbClr val="1D5055"/>
                </a:solidFill>
                <a:cs charset="0" panose="020b0604020202020204" pitchFamily="34" typeface="Arial"/>
              </a:rPr>
              <a:t> EIUSMOD TEMPOR INCIDIDUNT UT</a:t>
            </a:r>
          </a:p>
        </p:txBody>
      </p:sp>
      <p:sp>
        <p:nvSpPr>
          <p:cNvPr id="14" name="MH_Other_4"/>
          <p:cNvSpPr>
            <a:spLocks noChangeAspect="1" noEditPoints="1"/>
          </p:cNvSpPr>
          <p:nvPr>
            <p:custDataLst>
              <p:tags r:id="rId8"/>
            </p:custDataLst>
          </p:nvPr>
        </p:nvSpPr>
        <p:spPr bwMode="auto">
          <a:xfrm>
            <a:off x="3317876" y="4052889"/>
            <a:ext cx="619125" cy="814387"/>
          </a:xfrm>
          <a:custGeom>
            <a:gdLst>
              <a:gd fmla="*/ 17 w 153" name="T0"/>
              <a:gd fmla="*/ 103 h 199" name="T1"/>
              <a:gd fmla="*/ 77 w 153" name="T2"/>
              <a:gd fmla="*/ 43 h 199" name="T3"/>
              <a:gd fmla="*/ 24 w 153" name="T4"/>
              <a:gd fmla="*/ 70 h 199" name="T5"/>
              <a:gd fmla="*/ 77 w 153" name="T6"/>
              <a:gd fmla="*/ 26 h 199" name="T7"/>
              <a:gd fmla="*/ 25 w 153" name="T8"/>
              <a:gd fmla="*/ 90 h 199" name="T9"/>
              <a:gd fmla="*/ 78 w 153" name="T10"/>
              <a:gd fmla="*/ 35 h 199" name="T11"/>
              <a:gd fmla="*/ 24 w 153" name="T12"/>
              <a:gd fmla="*/ 85 h 199" name="T13"/>
              <a:gd fmla="*/ 83 w 153" name="T14"/>
              <a:gd fmla="*/ 31 h 199" name="T15"/>
              <a:gd fmla="*/ 32 w 153" name="T16"/>
              <a:gd fmla="*/ 44 h 199" name="T17"/>
              <a:gd fmla="*/ 24 w 153" name="T18"/>
              <a:gd fmla="*/ 73 h 199" name="T19"/>
              <a:gd fmla="*/ 23 w 153" name="T20"/>
              <a:gd fmla="*/ 76 h 199" name="T21"/>
              <a:gd fmla="*/ 22 w 153" name="T22"/>
              <a:gd fmla="*/ 84 h 199" name="T23"/>
              <a:gd fmla="*/ 15 w 153" name="T24"/>
              <a:gd fmla="*/ 95 h 199" name="T25"/>
              <a:gd fmla="*/ 110 w 153" name="T26"/>
              <a:gd fmla="*/ 174 h 199" name="T27"/>
              <a:gd fmla="*/ 30 w 153" name="T28"/>
              <a:gd fmla="*/ 35 h 199" name="T29"/>
              <a:gd fmla="*/ 28 w 153" name="T30"/>
              <a:gd fmla="*/ 39 h 199" name="T31"/>
              <a:gd fmla="*/ 33 w 153" name="T32"/>
              <a:gd fmla="*/ 31 h 199" name="T33"/>
              <a:gd fmla="*/ 111 w 153" name="T34"/>
              <a:gd fmla="*/ 168 h 199" name="T35"/>
              <a:gd fmla="*/ 17 w 153" name="T36"/>
              <a:gd fmla="*/ 111 h 199" name="T37"/>
              <a:gd fmla="*/ 112 w 153" name="T38"/>
              <a:gd fmla="*/ 19 h 199" name="T39"/>
              <a:gd fmla="*/ 60 w 153" name="T40"/>
              <a:gd fmla="*/ 122 h 199" name="T41"/>
              <a:gd fmla="*/ 129 w 153" name="T42"/>
              <a:gd fmla="*/ 107 h 199" name="T43"/>
              <a:gd fmla="*/ 76 w 153" name="T44"/>
              <a:gd fmla="*/ 151 h 199" name="T45"/>
              <a:gd fmla="*/ 71 w 153" name="T46"/>
              <a:gd fmla="*/ 162 h 199" name="T47"/>
              <a:gd fmla="*/ 77 w 153" name="T48"/>
              <a:gd fmla="*/ 162 h 199" name="T49"/>
              <a:gd fmla="*/ 71 w 153" name="T50"/>
              <a:gd fmla="*/ 180 h 199" name="T51"/>
              <a:gd fmla="*/ 83 w 153" name="T52"/>
              <a:gd fmla="*/ 37 h 199" name="T53"/>
              <a:gd fmla="*/ 101 w 153" name="T54"/>
              <a:gd fmla="*/ 163 h 199" name="T55"/>
              <a:gd fmla="*/ 111 w 153" name="T56"/>
              <a:gd fmla="*/ 177 h 199" name="T57"/>
              <a:gd fmla="*/ 47 w 153" name="T58"/>
              <a:gd fmla="*/ 121 h 199" name="T59"/>
              <a:gd fmla="*/ 76 w 153" name="T60"/>
              <a:gd fmla="*/ 103 h 199" name="T61"/>
              <a:gd fmla="*/ 79 w 153" name="T62"/>
              <a:gd fmla="*/ 61 h 199" name="T63"/>
              <a:gd fmla="*/ 68 w 153" name="T64"/>
              <a:gd fmla="*/ 107 h 199" name="T65"/>
              <a:gd fmla="*/ 136 w 153" name="T66"/>
              <a:gd fmla="*/ 102 h 199" name="T67"/>
              <a:gd fmla="*/ 124 w 153" name="T68"/>
              <a:gd fmla="*/ 108 h 199" name="T69"/>
              <a:gd fmla="*/ 112 w 153" name="T70"/>
              <a:gd fmla="*/ 154 h 199" name="T71"/>
              <a:gd fmla="*/ 112 w 153" name="T72"/>
              <a:gd fmla="*/ 127 h 199" name="T73"/>
              <a:gd fmla="*/ 112 w 153" name="T74"/>
              <a:gd fmla="*/ 124 h 199" name="T75"/>
              <a:gd fmla="*/ 111 w 153" name="T76"/>
              <a:gd fmla="*/ 152 h 199" name="T77"/>
              <a:gd fmla="*/ 75 w 153" name="T78"/>
              <a:gd fmla="*/ 149 h 199" name="T79"/>
              <a:gd fmla="*/ 92 w 153" name="T80"/>
              <a:gd fmla="*/ 180 h 199" name="T81"/>
              <a:gd fmla="*/ 74 w 153" name="T82"/>
              <a:gd fmla="*/ 180 h 199" name="T83"/>
              <a:gd fmla="*/ 32 w 153" name="T84"/>
              <a:gd fmla="*/ 123 h 199" name="T85"/>
              <a:gd fmla="*/ 101 w 153" name="T86"/>
              <a:gd fmla="*/ 34 h 199" name="T87"/>
              <a:gd fmla="*/ 102 w 153" name="T88"/>
              <a:gd fmla="*/ 22 h 199" name="T89"/>
              <a:gd fmla="*/ 87 w 153" name="T90"/>
              <a:gd fmla="*/ 30 h 199" name="T91"/>
              <a:gd fmla="*/ 63 w 153" name="T92"/>
              <a:gd fmla="*/ 20 h 199" name="T93"/>
              <a:gd fmla="*/ 35 w 153" name="T94"/>
              <a:gd fmla="*/ 47 h 199" name="T95"/>
              <a:gd fmla="*/ 86 w 153" name="T96"/>
              <a:gd fmla="*/ 160 h 199" name="T97"/>
              <a:gd fmla="*/ 124 w 153" name="T98"/>
              <a:gd fmla="*/ 158 h 199" name="T99"/>
              <a:gd fmla="*/ 110 w 153" name="T100"/>
              <a:gd fmla="*/ 26 h 199" name="T101"/>
              <a:gd fmla="*/ 105 w 153" name="T102"/>
              <a:gd fmla="*/ 48 h 199" name="T103"/>
              <a:gd fmla="*/ 108 w 153" name="T104"/>
              <a:gd fmla="*/ 55 h 199" name="T105"/>
              <a:gd fmla="*/ 100 w 153" name="T106"/>
              <a:gd fmla="*/ 44 h 199" name="T107"/>
              <a:gd fmla="*/ 4 w 153" name="T108"/>
              <a:gd fmla="*/ 136 h 199" name="T109"/>
              <a:gd fmla="*/ 12 w 153" name="T110"/>
              <a:gd fmla="*/ 38 h 199" name="T111"/>
              <a:gd fmla="*/ 64 w 153" name="T112"/>
              <a:gd fmla="*/ 17 h 199" name="T113"/>
              <a:gd fmla="*/ 70 w 153" name="T114"/>
              <a:gd fmla="*/ 24 h 199" name="T115"/>
              <a:gd fmla="*/ 127 w 153" name="T116"/>
              <a:gd fmla="*/ 63 h 199" name="T117"/>
              <a:gd fmla="*/ 147 w 153" name="T118"/>
              <a:gd fmla="*/ 109 h 199" name="T119"/>
              <a:gd fmla="*/ 133 w 153" name="T120"/>
              <a:gd fmla="*/ 144 h 199" name="T121"/>
              <a:gd fmla="*/ 120 w 153" name="T122"/>
              <a:gd fmla="*/ 181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153">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rgbClr val="32827D"/>
          </a:solidFill>
          <a:ln>
            <a:noFill/>
          </a:ln>
        </p:spPr>
        <p:txBody>
          <a:bodyPr/>
          <a:lstStyle/>
          <a:p>
            <a:pPr algn="ctr">
              <a:defRPr/>
            </a:pPr>
            <a:endParaRPr altLang="en-US" lang="zh-CN"/>
          </a:p>
        </p:txBody>
      </p:sp>
      <p:sp>
        <p:nvSpPr>
          <p:cNvPr id="15" name="MH_SubTitle_6"/>
          <p:cNvSpPr/>
          <p:nvPr>
            <p:custDataLst>
              <p:tags r:id="rId9"/>
            </p:custDataLst>
          </p:nvPr>
        </p:nvSpPr>
        <p:spPr>
          <a:xfrm>
            <a:off x="2549526" y="4960938"/>
            <a:ext cx="2155825" cy="1096962"/>
          </a:xfrm>
          <a:prstGeom prst="rect">
            <a:avLst/>
          </a:prstGeom>
        </p:spPr>
        <p:txBody>
          <a:bodyPr bIns="0" lIns="0" rIns="0" tIns="0">
            <a:normAutofit/>
          </a:bodyPr>
          <a:lstStyle/>
          <a:p>
            <a:pPr algn="ctr">
              <a:lnSpc>
                <a:spcPct val="120000"/>
              </a:lnSpc>
              <a:defRPr/>
            </a:pPr>
            <a:r>
              <a:rPr altLang="zh-CN" lang="da-DK">
                <a:solidFill>
                  <a:srgbClr val="1D5055"/>
                </a:solidFill>
                <a:cs charset="0" panose="020b0604020202020204" pitchFamily="34" typeface="Arial"/>
              </a:rPr>
              <a:t> EIUSMOD TEMPOR INCIDIDUNT UT</a:t>
            </a:r>
          </a:p>
        </p:txBody>
      </p:sp>
      <p:sp>
        <p:nvSpPr>
          <p:cNvPr id="17" name="MH_Other_5"/>
          <p:cNvSpPr>
            <a:spLocks noChangeAspect="1" noEditPoints="1"/>
          </p:cNvSpPr>
          <p:nvPr>
            <p:custDataLst>
              <p:tags r:id="rId10"/>
            </p:custDataLst>
          </p:nvPr>
        </p:nvSpPr>
        <p:spPr bwMode="auto">
          <a:xfrm>
            <a:off x="5743575" y="3951289"/>
            <a:ext cx="730250" cy="814387"/>
          </a:xfrm>
          <a:custGeom>
            <a:gdLst>
              <a:gd fmla="*/ 119 w 131" name="T0"/>
              <a:gd fmla="*/ 29 h 145" name="T1"/>
              <a:gd fmla="*/ 79 w 131" name="T2"/>
              <a:gd fmla="*/ 63 h 145" name="T3"/>
              <a:gd fmla="*/ 98 w 131" name="T4"/>
              <a:gd fmla="*/ 45 h 145" name="T5"/>
              <a:gd fmla="*/ 101 w 131" name="T6"/>
              <a:gd fmla="*/ 26 h 145" name="T7"/>
              <a:gd fmla="*/ 101 w 131" name="T8"/>
              <a:gd fmla="*/ 26 h 145" name="T9"/>
              <a:gd fmla="*/ 92 w 131" name="T10"/>
              <a:gd fmla="*/ 110 h 145" name="T11"/>
              <a:gd fmla="*/ 86 w 131" name="T12"/>
              <a:gd fmla="*/ 117 h 145" name="T13"/>
              <a:gd fmla="*/ 125 w 131" name="T14"/>
              <a:gd fmla="*/ 25 h 145" name="T15"/>
              <a:gd fmla="*/ 23 w 131" name="T16"/>
              <a:gd fmla="*/ 54 h 145" name="T17"/>
              <a:gd fmla="*/ 79 w 131" name="T18"/>
              <a:gd fmla="*/ 51 h 145" name="T19"/>
              <a:gd fmla="*/ 116 w 131" name="T20"/>
              <a:gd fmla="*/ 33 h 145" name="T21"/>
              <a:gd fmla="*/ 115 w 131" name="T22"/>
              <a:gd fmla="*/ 49 h 145" name="T23"/>
              <a:gd fmla="*/ 117 w 131" name="T24"/>
              <a:gd fmla="*/ 34 h 145" name="T25"/>
              <a:gd fmla="*/ 123 w 131" name="T26"/>
              <a:gd fmla="*/ 21 h 145" name="T27"/>
              <a:gd fmla="*/ 126 w 131" name="T28"/>
              <a:gd fmla="*/ 8 h 145" name="T29"/>
              <a:gd fmla="*/ 96 w 131" name="T30"/>
              <a:gd fmla="*/ 18 h 145" name="T31"/>
              <a:gd fmla="*/ 35 w 131" name="T32"/>
              <a:gd fmla="*/ 44 h 145" name="T33"/>
              <a:gd fmla="*/ 30 w 131" name="T34"/>
              <a:gd fmla="*/ 14 h 145" name="T35"/>
              <a:gd fmla="*/ 77 w 131" name="T36"/>
              <a:gd fmla="*/ 18 h 145" name="T37"/>
              <a:gd fmla="*/ 77 w 131" name="T38"/>
              <a:gd fmla="*/ 18 h 145" name="T39"/>
              <a:gd fmla="*/ 97 w 131" name="T40"/>
              <a:gd fmla="*/ 36 h 145" name="T41"/>
              <a:gd fmla="*/ 98 w 131" name="T42"/>
              <a:gd fmla="*/ 26 h 145" name="T43"/>
              <a:gd fmla="*/ 114 w 131" name="T44"/>
              <a:gd fmla="*/ 58 h 145" name="T45"/>
              <a:gd fmla="*/ 108 w 131" name="T46"/>
              <a:gd fmla="*/ 54 h 145" name="T47"/>
              <a:gd fmla="*/ 95 w 131" name="T48"/>
              <a:gd fmla="*/ 22 h 145" name="T49"/>
              <a:gd fmla="*/ 33 w 131" name="T50"/>
              <a:gd fmla="*/ 138 h 145" name="T51"/>
              <a:gd fmla="*/ 12 w 131" name="T52"/>
              <a:gd fmla="*/ 139 h 145" name="T53"/>
              <a:gd fmla="*/ 32 w 131" name="T54"/>
              <a:gd fmla="*/ 138 h 145" name="T55"/>
              <a:gd fmla="*/ 27 w 131" name="T56"/>
              <a:gd fmla="*/ 132 h 145" name="T57"/>
              <a:gd fmla="*/ 21 w 131" name="T58"/>
              <a:gd fmla="*/ 123 h 145" name="T59"/>
              <a:gd fmla="*/ 97 w 131" name="T60"/>
              <a:gd fmla="*/ 119 h 145" name="T61"/>
              <a:gd fmla="*/ 97 w 131" name="T62"/>
              <a:gd fmla="*/ 119 h 145" name="T63"/>
              <a:gd fmla="*/ 84 w 131" name="T64"/>
              <a:gd fmla="*/ 32 h 145" name="T65"/>
              <a:gd fmla="*/ 36 w 131" name="T66"/>
              <a:gd fmla="*/ 53 h 145" name="T67"/>
              <a:gd fmla="*/ 54 w 131" name="T68"/>
              <a:gd fmla="*/ 95 h 145" name="T69"/>
              <a:gd fmla="*/ 59 w 131" name="T70"/>
              <a:gd fmla="*/ 121 h 145" name="T71"/>
              <a:gd fmla="*/ 72 w 131" name="T72"/>
              <a:gd fmla="*/ 49 h 145" name="T73"/>
              <a:gd fmla="*/ 27 w 131" name="T74"/>
              <a:gd fmla="*/ 7 h 145" name="T75"/>
              <a:gd fmla="*/ 52 w 131" name="T76"/>
              <a:gd fmla="*/ 13 h 145" name="T77"/>
              <a:gd fmla="*/ 92 w 131" name="T78"/>
              <a:gd fmla="*/ 8 h 145" name="T79"/>
              <a:gd fmla="*/ 115 w 131" name="T80"/>
              <a:gd fmla="*/ 2 h 145" name="T81"/>
              <a:gd fmla="*/ 125 w 131" name="T82"/>
              <a:gd fmla="*/ 0 h 145" name="T83"/>
              <a:gd fmla="*/ 131 w 131" name="T84"/>
              <a:gd fmla="*/ 17 h 145" name="T85"/>
              <a:gd fmla="*/ 114 w 131" name="T86"/>
              <a:gd fmla="*/ 59 h 145" name="T87"/>
              <a:gd fmla="*/ 103 w 131" name="T88"/>
              <a:gd fmla="*/ 55 h 145" name="T89"/>
              <a:gd fmla="*/ 105 w 131" name="T90"/>
              <a:gd fmla="*/ 84 h 145" name="T91"/>
              <a:gd fmla="*/ 3 w 131" name="T92"/>
              <a:gd fmla="*/ 144 h 145" name="T93"/>
              <a:gd fmla="*/ 19 w 131" name="T94"/>
              <a:gd fmla="*/ 82 h 145" name="T95"/>
              <a:gd fmla="*/ 29 w 131" name="T96"/>
              <a:gd fmla="*/ 82 h 145" name="T97"/>
              <a:gd fmla="*/ 30 w 131" name="T98"/>
              <a:gd fmla="*/ 61 h 145" name="T99"/>
              <a:gd fmla="*/ 21 w 131" name="T100"/>
              <a:gd fmla="*/ 43 h 145" name="T101"/>
              <a:gd fmla="*/ 13 w 131" name="T102"/>
              <a:gd fmla="*/ 20 h 145" name="T103"/>
              <a:gd fmla="*/ 26 w 131" name="T104"/>
              <a:gd fmla="*/ 8 h 1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45" w="131">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rgbClr val="32827D"/>
          </a:solidFill>
          <a:ln>
            <a:noFill/>
          </a:ln>
        </p:spPr>
        <p:txBody>
          <a:bodyPr/>
          <a:lstStyle/>
          <a:p>
            <a:pPr algn="ctr">
              <a:defRPr/>
            </a:pPr>
            <a:endParaRPr altLang="en-US" lang="zh-CN"/>
          </a:p>
        </p:txBody>
      </p:sp>
      <p:sp>
        <p:nvSpPr>
          <p:cNvPr id="18" name="MH_SubTitle_5"/>
          <p:cNvSpPr/>
          <p:nvPr>
            <p:custDataLst>
              <p:tags r:id="rId11"/>
            </p:custDataLst>
          </p:nvPr>
        </p:nvSpPr>
        <p:spPr>
          <a:xfrm>
            <a:off x="5030789" y="4960938"/>
            <a:ext cx="2154237" cy="1096962"/>
          </a:xfrm>
          <a:prstGeom prst="rect">
            <a:avLst/>
          </a:prstGeom>
        </p:spPr>
        <p:txBody>
          <a:bodyPr bIns="0" lIns="0" rIns="0" tIns="0">
            <a:normAutofit/>
          </a:bodyPr>
          <a:lstStyle/>
          <a:p>
            <a:pPr algn="ctr">
              <a:lnSpc>
                <a:spcPct val="120000"/>
              </a:lnSpc>
              <a:defRPr/>
            </a:pPr>
            <a:r>
              <a:rPr altLang="zh-CN" lang="da-DK">
                <a:solidFill>
                  <a:srgbClr val="1D5055"/>
                </a:solidFill>
                <a:cs charset="0" panose="020b0604020202020204" pitchFamily="34" typeface="Arial"/>
              </a:rPr>
              <a:t> EIUSMOD TEMPOR INCIDIDUNT UT</a:t>
            </a:r>
          </a:p>
        </p:txBody>
      </p:sp>
      <p:sp>
        <p:nvSpPr>
          <p:cNvPr id="20" name="MH_Other_6"/>
          <p:cNvSpPr>
            <a:spLocks noChangeAspect="1" noEditPoints="1"/>
          </p:cNvSpPr>
          <p:nvPr>
            <p:custDataLst>
              <p:tags r:id="rId12"/>
            </p:custDataLst>
          </p:nvPr>
        </p:nvSpPr>
        <p:spPr bwMode="auto">
          <a:xfrm>
            <a:off x="8288338" y="4046539"/>
            <a:ext cx="601662" cy="814387"/>
          </a:xfrm>
          <a:custGeom>
            <a:gdLst>
              <a:gd fmla="*/ 7 w 129" name="T0"/>
              <a:gd fmla="*/ 109 h 172" name="T1"/>
              <a:gd fmla="*/ 73 w 129" name="T2"/>
              <a:gd fmla="*/ 66 h 172" name="T3"/>
              <a:gd fmla="*/ 83 w 129" name="T4"/>
              <a:gd fmla="*/ 22 h 172" name="T5"/>
              <a:gd fmla="*/ 36 w 129" name="T6"/>
              <a:gd fmla="*/ 151 h 172" name="T7"/>
              <a:gd fmla="*/ 100 w 129" name="T8"/>
              <a:gd fmla="*/ 14 h 172" name="T9"/>
              <a:gd fmla="*/ 112 w 129" name="T10"/>
              <a:gd fmla="*/ 141 h 172" name="T11"/>
              <a:gd fmla="*/ 87 w 129" name="T12"/>
              <a:gd fmla="*/ 26 h 172" name="T13"/>
              <a:gd fmla="*/ 88 w 129" name="T14"/>
              <a:gd fmla="*/ 41 h 172" name="T15"/>
              <a:gd fmla="*/ 8 w 129" name="T16"/>
              <a:gd fmla="*/ 120 h 172" name="T17"/>
              <a:gd fmla="*/ 101 w 129" name="T18"/>
              <a:gd fmla="*/ 4 h 172" name="T19"/>
              <a:gd fmla="*/ 18 w 129" name="T20"/>
              <a:gd fmla="*/ 122 h 172" name="T21"/>
              <a:gd fmla="*/ 106 w 129" name="T22"/>
              <a:gd fmla="*/ 15 h 172" name="T23"/>
              <a:gd fmla="*/ 83 w 129" name="T24"/>
              <a:gd fmla="*/ 29 h 172" name="T25"/>
              <a:gd fmla="*/ 48 w 129" name="T26"/>
              <a:gd fmla="*/ 162 h 172" name="T27"/>
              <a:gd fmla="*/ 112 w 129" name="T28"/>
              <a:gd fmla="*/ 121 h 172" name="T29"/>
              <a:gd fmla="*/ 51 w 129" name="T30"/>
              <a:gd fmla="*/ 117 h 172" name="T31"/>
              <a:gd fmla="*/ 22 w 129" name="T32"/>
              <a:gd fmla="*/ 103 h 172" name="T33"/>
              <a:gd fmla="*/ 118 w 129" name="T34"/>
              <a:gd fmla="*/ 124 h 172" name="T35"/>
              <a:gd fmla="*/ 70 w 129" name="T36"/>
              <a:gd fmla="*/ 56 h 172" name="T37"/>
              <a:gd fmla="*/ 17 w 129" name="T38"/>
              <a:gd fmla="*/ 60 h 172" name="T39"/>
              <a:gd fmla="*/ 54 w 129" name="T40"/>
              <a:gd fmla="*/ 108 h 172" name="T41"/>
              <a:gd fmla="*/ 76 w 129" name="T42"/>
              <a:gd fmla="*/ 46 h 172" name="T43"/>
              <a:gd fmla="*/ 71 w 129" name="T44"/>
              <a:gd fmla="*/ 52 h 172" name="T45"/>
              <a:gd fmla="*/ 57 w 129" name="T46"/>
              <a:gd fmla="*/ 63 h 172" name="T47"/>
              <a:gd fmla="*/ 106 w 129" name="T48"/>
              <a:gd fmla="*/ 137 h 172" name="T49"/>
              <a:gd fmla="*/ 119 w 129" name="T50"/>
              <a:gd fmla="*/ 122 h 172" name="T51"/>
              <a:gd fmla="*/ 37 w 129" name="T52"/>
              <a:gd fmla="*/ 53 h 172" name="T53"/>
              <a:gd fmla="*/ 35 w 129" name="T54"/>
              <a:gd fmla="*/ 45 h 172" name="T55"/>
              <a:gd fmla="*/ 47 w 129" name="T56"/>
              <a:gd fmla="*/ 26 h 172" name="T57"/>
              <a:gd fmla="*/ 77 w 129" name="T58"/>
              <a:gd fmla="*/ 41 h 172" name="T59"/>
              <a:gd fmla="*/ 24 w 129" name="T60"/>
              <a:gd fmla="*/ 69 h 172" name="T61"/>
              <a:gd fmla="*/ 18 w 129" name="T62"/>
              <a:gd fmla="*/ 86 h 172" name="T63"/>
              <a:gd fmla="*/ 17 w 129" name="T64"/>
              <a:gd fmla="*/ 89 h 172" name="T65"/>
              <a:gd fmla="*/ 59 w 129" name="T66"/>
              <a:gd fmla="*/ 118 h 172" name="T67"/>
              <a:gd fmla="*/ 35 w 129" name="T68"/>
              <a:gd fmla="*/ 157 h 172" name="T69"/>
              <a:gd fmla="*/ 7 w 129" name="T70"/>
              <a:gd fmla="*/ 136 h 172" name="T71"/>
              <a:gd fmla="*/ 113 w 129" name="T72"/>
              <a:gd fmla="*/ 105 h 172" name="T73"/>
              <a:gd fmla="*/ 115 w 129" name="T74"/>
              <a:gd fmla="*/ 91 h 172" name="T75"/>
              <a:gd fmla="*/ 71 w 129" name="T76"/>
              <a:gd fmla="*/ 164 h 172" name="T77"/>
              <a:gd fmla="*/ 65 w 129" name="T78"/>
              <a:gd fmla="*/ 94 h 172" name="T79"/>
              <a:gd fmla="*/ 94 w 129" name="T80"/>
              <a:gd fmla="*/ 13 h 172" name="T81"/>
              <a:gd fmla="*/ 44 w 129" name="T82"/>
              <a:gd fmla="*/ 42 h 172" name="T83"/>
              <a:gd fmla="*/ 37 w 129" name="T84"/>
              <a:gd fmla="*/ 62 h 172" name="T85"/>
              <a:gd fmla="*/ 28 w 129" name="T86"/>
              <a:gd fmla="*/ 88 h 172" name="T87"/>
              <a:gd fmla="*/ 32 w 129" name="T88"/>
              <a:gd fmla="*/ 110 h 172" name="T89"/>
              <a:gd fmla="*/ 33 w 129" name="T90"/>
              <a:gd fmla="*/ 128 h 172" name="T91"/>
              <a:gd fmla="*/ 44 w 129" name="T92"/>
              <a:gd fmla="*/ 140 h 172" name="T93"/>
              <a:gd fmla="*/ 36 w 129" name="T94"/>
              <a:gd fmla="*/ 153 h 172" name="T95"/>
              <a:gd fmla="*/ 73 w 129" name="T96"/>
              <a:gd fmla="*/ 157 h 172" name="T97"/>
              <a:gd fmla="*/ 104 w 129" name="T98"/>
              <a:gd fmla="*/ 128 h 172" name="T99"/>
              <a:gd fmla="*/ 106 w 129" name="T100"/>
              <a:gd fmla="*/ 96 h 172" name="T101"/>
              <a:gd fmla="*/ 50 w 129" name="T102"/>
              <a:gd fmla="*/ 56 h 172" name="T103"/>
              <a:gd fmla="*/ 67 w 129" name="T104"/>
              <a:gd fmla="*/ 36 h 172" name="T105"/>
              <a:gd fmla="*/ 80 w 129" name="T106"/>
              <a:gd fmla="*/ 22 h 172" name="T107"/>
              <a:gd fmla="*/ 74 w 129" name="T108"/>
              <a:gd fmla="*/ 57 h 172" name="T109"/>
              <a:gd fmla="*/ 74 w 129" name="T110"/>
              <a:gd fmla="*/ 170 h 172" name="T111"/>
              <a:gd fmla="*/ 32 w 129" name="T112"/>
              <a:gd fmla="*/ 10 h 172" name="T113"/>
              <a:gd fmla="*/ 99 w 129" name="T114"/>
              <a:gd fmla="*/ 4 h 172" name="T115"/>
              <a:gd fmla="*/ 119 w 129" name="T116"/>
              <a:gd fmla="*/ 15 h 172" name="T117"/>
              <a:gd fmla="*/ 110 w 129" name="T118"/>
              <a:gd fmla="*/ 40 h 17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72" w="129">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rgbClr val="32827D"/>
          </a:solidFill>
          <a:ln>
            <a:noFill/>
          </a:ln>
        </p:spPr>
        <p:txBody>
          <a:bodyPr/>
          <a:lstStyle/>
          <a:p>
            <a:pPr algn="ctr">
              <a:defRPr/>
            </a:pPr>
            <a:endParaRPr altLang="en-US" lang="zh-CN"/>
          </a:p>
        </p:txBody>
      </p:sp>
      <p:sp>
        <p:nvSpPr>
          <p:cNvPr id="21" name="MH_SubTitle_4"/>
          <p:cNvSpPr/>
          <p:nvPr>
            <p:custDataLst>
              <p:tags r:id="rId13"/>
            </p:custDataLst>
          </p:nvPr>
        </p:nvSpPr>
        <p:spPr>
          <a:xfrm>
            <a:off x="7512050" y="4960938"/>
            <a:ext cx="2154238" cy="1096962"/>
          </a:xfrm>
          <a:prstGeom prst="rect">
            <a:avLst/>
          </a:prstGeom>
        </p:spPr>
        <p:txBody>
          <a:bodyPr bIns="0" lIns="0" rIns="0" tIns="0">
            <a:normAutofit/>
          </a:bodyPr>
          <a:lstStyle/>
          <a:p>
            <a:pPr algn="ctr">
              <a:lnSpc>
                <a:spcPct val="120000"/>
              </a:lnSpc>
              <a:defRPr/>
            </a:pPr>
            <a:r>
              <a:rPr altLang="zh-CN" lang="da-DK">
                <a:solidFill>
                  <a:srgbClr val="1D5055"/>
                </a:solidFill>
                <a:cs charset="0" panose="020b0604020202020204" pitchFamily="34" typeface="Arial"/>
              </a:rPr>
              <a:t> EIUSMOD TEMPOR INCIDIDUNT UT</a:t>
            </a:r>
          </a:p>
        </p:txBody>
      </p:sp>
      <p:sp>
        <p:nvSpPr>
          <p:cNvPr id="16" name="MH_PageTitle"/>
          <p:cNvSpPr txBox="1"/>
          <p:nvPr>
            <p:custDataLst>
              <p:tags r:id="rId14"/>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custDataLst>
      <p:tags r:id="rId15"/>
    </p:custDataLst>
    <p:extLst>
      <p:ext uri="{BB962C8B-B14F-4D97-AF65-F5344CB8AC3E}">
        <p14:creationId val="1216031766"/>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 presetSubtype="0">
                                  <p:stCondLst>
                                    <p:cond delay="250"/>
                                  </p:stCondLst>
                                  <p:childTnLst>
                                    <p:set>
                                      <p:cBhvr>
                                        <p:cTn dur="1" fill="hold" id="6">
                                          <p:stCondLst>
                                            <p:cond delay="0"/>
                                          </p:stCondLst>
                                        </p:cTn>
                                        <p:tgtEl>
                                          <p:spTgt spid="2051"/>
                                        </p:tgtEl>
                                        <p:attrNameLst>
                                          <p:attrName>style.visibility</p:attrName>
                                        </p:attrNameLst>
                                      </p:cBhvr>
                                      <p:to>
                                        <p:strVal val="visible"/>
                                      </p:to>
                                    </p:set>
                                  </p:childTnLst>
                                </p:cTn>
                              </p:par>
                            </p:childTnLst>
                          </p:cTn>
                        </p:par>
                        <p:par>
                          <p:cTn fill="hold" id="7" nodeType="afterGroup">
                            <p:stCondLst>
                              <p:cond delay="251"/>
                            </p:stCondLst>
                            <p:childTnLst>
                              <p:par>
                                <p:cTn fill="hold" grpId="0" id="8" nodeType="afterEffect" presetClass="entr" presetID="1" presetSubtype="0">
                                  <p:stCondLst>
                                    <p:cond delay="250"/>
                                  </p:stCondLst>
                                  <p:childTnLst>
                                    <p:set>
                                      <p:cBhvr>
                                        <p:cTn dur="1" fill="hold" id="9">
                                          <p:stCondLst>
                                            <p:cond delay="0"/>
                                          </p:stCondLst>
                                        </p:cTn>
                                        <p:tgtEl>
                                          <p:spTgt spid="2053"/>
                                        </p:tgtEl>
                                        <p:attrNameLst>
                                          <p:attrName>style.visibility</p:attrName>
                                        </p:attrNameLst>
                                      </p:cBhvr>
                                      <p:to>
                                        <p:strVal val="visible"/>
                                      </p:to>
                                    </p:set>
                                  </p:childTnLst>
                                </p:cTn>
                              </p:par>
                            </p:childTnLst>
                          </p:cTn>
                        </p:par>
                        <p:par>
                          <p:cTn fill="hold" id="10" nodeType="afterGroup">
                            <p:stCondLst>
                              <p:cond delay="502"/>
                            </p:stCondLst>
                            <p:childTnLst>
                              <p:par>
                                <p:cTn fill="hold" grpId="0" id="11" nodeType="afterEffect" presetClass="entr" presetID="1" presetSubtype="0">
                                  <p:stCondLst>
                                    <p:cond delay="250"/>
                                  </p:stCondLst>
                                  <p:childTnLst>
                                    <p:set>
                                      <p:cBhvr>
                                        <p:cTn dur="1" fill="hold" id="12">
                                          <p:stCondLst>
                                            <p:cond delay="0"/>
                                          </p:stCondLst>
                                        </p:cTn>
                                        <p:tgtEl>
                                          <p:spTgt spid="11"/>
                                        </p:tgtEl>
                                        <p:attrNameLst>
                                          <p:attrName>style.visibility</p:attrName>
                                        </p:attrNameLst>
                                      </p:cBhvr>
                                      <p:to>
                                        <p:strVal val="visible"/>
                                      </p:to>
                                    </p:set>
                                  </p:childTnLst>
                                </p:cTn>
                              </p:par>
                            </p:childTnLst>
                          </p:cTn>
                        </p:par>
                        <p:par>
                          <p:cTn fill="hold" id="13" nodeType="afterGroup">
                            <p:stCondLst>
                              <p:cond delay="753"/>
                            </p:stCondLst>
                            <p:childTnLst>
                              <p:par>
                                <p:cTn fill="hold" grpId="0" id="14" nodeType="afterEffect" presetClass="entr" presetID="1" presetSubtype="0">
                                  <p:stCondLst>
                                    <p:cond delay="250"/>
                                  </p:stCondLst>
                                  <p:childTnLst>
                                    <p:set>
                                      <p:cBhvr>
                                        <p:cTn dur="1" fill="hold" id="15">
                                          <p:stCondLst>
                                            <p:cond delay="0"/>
                                          </p:stCondLst>
                                        </p:cTn>
                                        <p:tgtEl>
                                          <p:spTgt spid="14"/>
                                        </p:tgtEl>
                                        <p:attrNameLst>
                                          <p:attrName>style.visibility</p:attrName>
                                        </p:attrNameLst>
                                      </p:cBhvr>
                                      <p:to>
                                        <p:strVal val="visible"/>
                                      </p:to>
                                    </p:set>
                                  </p:childTnLst>
                                </p:cTn>
                              </p:par>
                            </p:childTnLst>
                          </p:cTn>
                        </p:par>
                        <p:par>
                          <p:cTn fill="hold" id="16" nodeType="afterGroup">
                            <p:stCondLst>
                              <p:cond delay="1004"/>
                            </p:stCondLst>
                            <p:childTnLst>
                              <p:par>
                                <p:cTn fill="hold" grpId="0" id="17" nodeType="afterEffect" presetClass="entr" presetID="1" presetSubtype="0">
                                  <p:stCondLst>
                                    <p:cond delay="250"/>
                                  </p:stCondLst>
                                  <p:childTnLst>
                                    <p:set>
                                      <p:cBhvr>
                                        <p:cTn dur="1" fill="hold" id="18">
                                          <p:stCondLst>
                                            <p:cond delay="0"/>
                                          </p:stCondLst>
                                        </p:cTn>
                                        <p:tgtEl>
                                          <p:spTgt spid="17"/>
                                        </p:tgtEl>
                                        <p:attrNameLst>
                                          <p:attrName>style.visibility</p:attrName>
                                        </p:attrNameLst>
                                      </p:cBhvr>
                                      <p:to>
                                        <p:strVal val="visible"/>
                                      </p:to>
                                    </p:set>
                                  </p:childTnLst>
                                </p:cTn>
                              </p:par>
                            </p:childTnLst>
                          </p:cTn>
                        </p:par>
                        <p:par>
                          <p:cTn fill="hold" id="19" nodeType="afterGroup">
                            <p:stCondLst>
                              <p:cond delay="1255"/>
                            </p:stCondLst>
                            <p:childTnLst>
                              <p:par>
                                <p:cTn fill="hold" grpId="0" id="20" nodeType="afterEffect" presetClass="entr" presetID="1" presetSubtype="0">
                                  <p:stCondLst>
                                    <p:cond delay="250"/>
                                  </p:stCondLst>
                                  <p:childTnLst>
                                    <p:set>
                                      <p:cBhvr>
                                        <p:cTn dur="1" fill="hold" id="21">
                                          <p:stCondLst>
                                            <p:cond delay="0"/>
                                          </p:stCondLst>
                                        </p:cTn>
                                        <p:tgtEl>
                                          <p:spTgt spid="20"/>
                                        </p:tgtEl>
                                        <p:attrNameLst>
                                          <p:attrName>style.visibility</p:attrName>
                                        </p:attrNameLst>
                                      </p:cBhvr>
                                      <p:to>
                                        <p:strVal val="visible"/>
                                      </p:to>
                                    </p:set>
                                  </p:childTnLst>
                                </p:cTn>
                              </p:par>
                            </p:childTnLst>
                          </p:cTn>
                        </p:par>
                        <p:par>
                          <p:cTn fill="hold" id="22" nodeType="afterGroup">
                            <p:stCondLst>
                              <p:cond delay="1506"/>
                            </p:stCondLst>
                            <p:childTnLst>
                              <p:par>
                                <p:cTn fill="hold" grpId="0" id="23" nodeType="afterEffect" presetClass="entr" presetID="10"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childTnLst>
                          </p:cTn>
                        </p:par>
                        <p:par>
                          <p:cTn fill="hold" id="26" nodeType="afterGroup">
                            <p:stCondLst>
                              <p:cond delay="2006"/>
                            </p:stCondLst>
                            <p:childTnLst>
                              <p:par>
                                <p:cTn fill="hold" grpId="0" id="27" nodeType="afterEffect" presetClass="entr" presetID="10"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500" id="29"/>
                                        <p:tgtEl>
                                          <p:spTgt spid="9"/>
                                        </p:tgtEl>
                                      </p:cBhvr>
                                    </p:animEffect>
                                  </p:childTnLst>
                                </p:cTn>
                              </p:par>
                            </p:childTnLst>
                          </p:cTn>
                        </p:par>
                        <p:par>
                          <p:cTn fill="hold" id="30" nodeType="afterGroup">
                            <p:stCondLst>
                              <p:cond delay="2506"/>
                            </p:stCondLst>
                            <p:childTnLst>
                              <p:par>
                                <p:cTn fill="hold" grpId="0" id="31" nodeType="afterEffect" presetClass="entr" presetID="10"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childTnLst>
                          </p:cTn>
                        </p:par>
                        <p:par>
                          <p:cTn fill="hold" id="34" nodeType="afterGroup">
                            <p:stCondLst>
                              <p:cond delay="3006"/>
                            </p:stCondLst>
                            <p:childTnLst>
                              <p:par>
                                <p:cTn fill="hold" grpId="0" id="35" nodeType="afterEffect" presetClass="entr" presetID="10"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childTnLst>
                                </p:cTn>
                              </p:par>
                            </p:childTnLst>
                          </p:cTn>
                        </p:par>
                        <p:par>
                          <p:cTn fill="hold" id="38" nodeType="afterGroup">
                            <p:stCondLst>
                              <p:cond delay="3506"/>
                            </p:stCondLst>
                            <p:childTnLst>
                              <p:par>
                                <p:cTn fill="hold" grpId="0" id="39" nodeType="afterEffect" presetClass="entr" presetID="10"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childTnLst>
                                </p:cTn>
                              </p:par>
                            </p:childTnLst>
                          </p:cTn>
                        </p:par>
                        <p:par>
                          <p:cTn fill="hold" id="42" nodeType="afterGroup">
                            <p:stCondLst>
                              <p:cond delay="4006"/>
                            </p:stCondLst>
                            <p:childTnLst>
                              <p:par>
                                <p:cTn fill="hold" grpId="0" id="43" nodeType="afterEffect" presetClass="entr" presetID="10" presetSubtype="0">
                                  <p:stCondLst>
                                    <p:cond delay="0"/>
                                  </p:stCondLst>
                                  <p:childTnLst>
                                    <p:set>
                                      <p:cBhvr>
                                        <p:cTn dur="1" fill="hold" id="44">
                                          <p:stCondLst>
                                            <p:cond delay="0"/>
                                          </p:stCondLst>
                                        </p:cTn>
                                        <p:tgtEl>
                                          <p:spTgt spid="21"/>
                                        </p:tgtEl>
                                        <p:attrNameLst>
                                          <p:attrName>style.visibility</p:attrName>
                                        </p:attrNameLst>
                                      </p:cBhvr>
                                      <p:to>
                                        <p:strVal val="visible"/>
                                      </p:to>
                                    </p:set>
                                    <p:animEffect filter="fade" transition="in">
                                      <p:cBhvr>
                                        <p:cTn dur="500" id="4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1"/>
      <p:bldP grpId="0" spid="6"/>
      <p:bldP grpId="0" spid="2053"/>
      <p:bldP grpId="0" spid="9"/>
      <p:bldP grpId="0" spid="11"/>
      <p:bldP grpId="0" spid="12"/>
      <p:bldP grpId="0" spid="14"/>
      <p:bldP grpId="0" spid="15"/>
      <p:bldP grpId="0" spid="17"/>
      <p:bldP grpId="0" spid="18"/>
      <p:bldP grpId="0" spid="20"/>
      <p:bldP grpId="0" spid="2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1" name="MH_Other_1"/>
          <p:cNvSpPr/>
          <p:nvPr>
            <p:custDataLst>
              <p:tags r:id="rId2"/>
            </p:custDataLst>
          </p:nvPr>
        </p:nvSpPr>
        <p:spPr>
          <a:xfrm>
            <a:off x="1922463" y="2551114"/>
            <a:ext cx="8380412" cy="3614737"/>
          </a:xfrm>
          <a:prstGeom prst="rect">
            <a:avLst/>
          </a:prstGeom>
          <a:solidFill>
            <a:srgbClr val="F2F2F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latin charset="0" panose="020b0604020202020204" pitchFamily="34" typeface="Arial"/>
              <a:ea charset="-122" panose="020b0503020204020204" pitchFamily="34" typeface="微软雅黑"/>
            </a:endParaRPr>
          </a:p>
        </p:txBody>
      </p:sp>
      <p:cxnSp>
        <p:nvCxnSpPr>
          <p:cNvPr id="7" name="MH_Other_4"/>
          <p:cNvCxnSpPr>
            <a:stCxn id="5" idx="0"/>
          </p:cNvCxnSpPr>
          <p:nvPr>
            <p:custDataLst>
              <p:tags r:id="rId3"/>
            </p:custDataLst>
          </p:nvPr>
        </p:nvCxnSpPr>
        <p:spPr>
          <a:xfrm flipH="1" flipV="1">
            <a:off x="3073400" y="3910014"/>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27" name="MH_SubTitle_1"/>
          <p:cNvSpPr txBox="1"/>
          <p:nvPr>
            <p:custDataLst>
              <p:tags r:id="rId4"/>
            </p:custDataLst>
          </p:nvPr>
        </p:nvSpPr>
        <p:spPr>
          <a:xfrm>
            <a:off x="2346326" y="3489326"/>
            <a:ext cx="1495425" cy="422275"/>
          </a:xfrm>
          <a:prstGeom prst="rect">
            <a:avLst/>
          </a:prstGeom>
          <a:noFill/>
        </p:spPr>
        <p:txBody>
          <a:bodyPr>
            <a:normAutofit lnSpcReduction="10000"/>
          </a:bodyPr>
          <a:lstStyle>
            <a:defPPr>
              <a:defRPr lang="zh-CN"/>
            </a:defPPr>
            <a:lvl1pPr>
              <a:lnSpc>
                <a:spcPct val="130000"/>
              </a:lnSpc>
              <a:defRPr sz="1200"/>
            </a:lvl1pPr>
          </a:lstStyle>
          <a:p>
            <a:pPr algn="ctr">
              <a:defRPr/>
            </a:pPr>
            <a:r>
              <a:rPr altLang="zh-CN" b="1" lang="en-US" sz="1800">
                <a:solidFill>
                  <a:srgbClr val="1D5055"/>
                </a:solidFill>
                <a:latin charset="0" panose="020b0604020202020204" pitchFamily="34" typeface="Arial"/>
                <a:ea charset="-122" panose="020b0503020204020204" pitchFamily="34" typeface="微软雅黑"/>
              </a:rPr>
              <a:t>EIUSMOD</a:t>
            </a:r>
          </a:p>
        </p:txBody>
      </p:sp>
      <p:sp>
        <p:nvSpPr>
          <p:cNvPr id="3079" name="MH_Text_1"/>
          <p:cNvSpPr txBox="1"/>
          <p:nvPr>
            <p:custDataLst>
              <p:tags r:id="rId5"/>
            </p:custDataLst>
          </p:nvPr>
        </p:nvSpPr>
        <p:spPr bwMode="auto">
          <a:xfrm>
            <a:off x="2332039" y="2898776"/>
            <a:ext cx="1525587" cy="701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110000"/>
              </a:lnSpc>
            </a:pPr>
            <a:r>
              <a:rPr altLang="zh-CN" lang="en-US" sz="1400">
                <a:solidFill>
                  <a:srgbClr val="1D5055"/>
                </a:solidFill>
                <a:ea charset="-122" panose="020b0503020204020204" pitchFamily="34" typeface="微软雅黑"/>
              </a:rPr>
              <a:t>INCIDIDUNT LABORE ET</a:t>
            </a:r>
          </a:p>
        </p:txBody>
      </p:sp>
      <p:cxnSp>
        <p:nvCxnSpPr>
          <p:cNvPr id="12" name="MH_Other_6"/>
          <p:cNvCxnSpPr>
            <a:stCxn id="11" idx="0"/>
          </p:cNvCxnSpPr>
          <p:nvPr>
            <p:custDataLst>
              <p:tags r:id="rId6"/>
            </p:custDataLst>
          </p:nvPr>
        </p:nvCxnSpPr>
        <p:spPr>
          <a:xfrm flipH="1" flipV="1">
            <a:off x="6092825" y="3910014"/>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29" name="MH_SubTitle_3"/>
          <p:cNvSpPr txBox="1"/>
          <p:nvPr>
            <p:custDataLst>
              <p:tags r:id="rId7"/>
            </p:custDataLst>
          </p:nvPr>
        </p:nvSpPr>
        <p:spPr>
          <a:xfrm>
            <a:off x="5345114" y="3489326"/>
            <a:ext cx="1495425" cy="422275"/>
          </a:xfrm>
          <a:prstGeom prst="rect">
            <a:avLst/>
          </a:prstGeom>
          <a:noFill/>
        </p:spPr>
        <p:txBody>
          <a:bodyPr>
            <a:normAutofit lnSpcReduction="10000"/>
          </a:bodyPr>
          <a:lstStyle>
            <a:defPPr>
              <a:defRPr lang="zh-CN"/>
            </a:defPPr>
            <a:lvl1pPr>
              <a:lnSpc>
                <a:spcPct val="130000"/>
              </a:lnSpc>
              <a:defRPr sz="1200"/>
            </a:lvl1pPr>
          </a:lstStyle>
          <a:p>
            <a:pPr algn="ctr">
              <a:defRPr/>
            </a:pPr>
            <a:r>
              <a:rPr altLang="zh-CN" b="1" lang="en-US" sz="1800">
                <a:solidFill>
                  <a:srgbClr val="1D5055"/>
                </a:solidFill>
                <a:latin charset="0" panose="020b0604020202020204" pitchFamily="34" typeface="Arial"/>
                <a:ea charset="-122" panose="020b0503020204020204" pitchFamily="34" typeface="微软雅黑"/>
              </a:rPr>
              <a:t>EIUSMOD</a:t>
            </a:r>
          </a:p>
        </p:txBody>
      </p:sp>
      <p:sp>
        <p:nvSpPr>
          <p:cNvPr id="3083" name="MH_Text_3"/>
          <p:cNvSpPr txBox="1"/>
          <p:nvPr>
            <p:custDataLst>
              <p:tags r:id="rId8"/>
            </p:custDataLst>
          </p:nvPr>
        </p:nvSpPr>
        <p:spPr bwMode="auto">
          <a:xfrm>
            <a:off x="5329239" y="2898776"/>
            <a:ext cx="1527175" cy="701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110000"/>
              </a:lnSpc>
            </a:pPr>
            <a:r>
              <a:rPr altLang="zh-CN" lang="en-US" sz="1400">
                <a:solidFill>
                  <a:srgbClr val="1D5055"/>
                </a:solidFill>
                <a:ea charset="-122" panose="020b0503020204020204" pitchFamily="34" typeface="微软雅黑"/>
              </a:rPr>
              <a:t>INCIDIDUNT LABORE ET</a:t>
            </a:r>
          </a:p>
        </p:txBody>
      </p:sp>
      <p:cxnSp>
        <p:nvCxnSpPr>
          <p:cNvPr id="22" name="MH_Other_8"/>
          <p:cNvCxnSpPr>
            <a:stCxn id="21" idx="0"/>
          </p:cNvCxnSpPr>
          <p:nvPr>
            <p:custDataLst>
              <p:tags r:id="rId9"/>
            </p:custDataLst>
          </p:nvPr>
        </p:nvCxnSpPr>
        <p:spPr>
          <a:xfrm flipH="1" flipV="1">
            <a:off x="9110663" y="3910014"/>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31" name="MH_SubTitle_5"/>
          <p:cNvSpPr txBox="1"/>
          <p:nvPr>
            <p:custDataLst>
              <p:tags r:id="rId10"/>
            </p:custDataLst>
          </p:nvPr>
        </p:nvSpPr>
        <p:spPr>
          <a:xfrm>
            <a:off x="8342314" y="3489326"/>
            <a:ext cx="1495425" cy="422275"/>
          </a:xfrm>
          <a:prstGeom prst="rect">
            <a:avLst/>
          </a:prstGeom>
          <a:noFill/>
        </p:spPr>
        <p:txBody>
          <a:bodyPr>
            <a:normAutofit lnSpcReduction="10000"/>
          </a:bodyPr>
          <a:lstStyle>
            <a:defPPr>
              <a:defRPr lang="zh-CN"/>
            </a:defPPr>
            <a:lvl1pPr>
              <a:lnSpc>
                <a:spcPct val="130000"/>
              </a:lnSpc>
              <a:defRPr sz="1200"/>
            </a:lvl1pPr>
          </a:lstStyle>
          <a:p>
            <a:pPr algn="ctr">
              <a:defRPr/>
            </a:pPr>
            <a:r>
              <a:rPr altLang="zh-CN" b="1" lang="en-US" sz="1800">
                <a:solidFill>
                  <a:srgbClr val="1D5055"/>
                </a:solidFill>
                <a:latin charset="0" panose="020b0604020202020204" pitchFamily="34" typeface="Arial"/>
                <a:ea charset="-122" panose="020b0503020204020204" pitchFamily="34" typeface="微软雅黑"/>
              </a:rPr>
              <a:t>EIUSMOD</a:t>
            </a:r>
          </a:p>
        </p:txBody>
      </p:sp>
      <p:sp>
        <p:nvSpPr>
          <p:cNvPr id="3087" name="MH_Text_5"/>
          <p:cNvSpPr txBox="1"/>
          <p:nvPr>
            <p:custDataLst>
              <p:tags r:id="rId11"/>
            </p:custDataLst>
          </p:nvPr>
        </p:nvSpPr>
        <p:spPr bwMode="auto">
          <a:xfrm>
            <a:off x="8326439" y="2898776"/>
            <a:ext cx="1527175" cy="701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110000"/>
              </a:lnSpc>
            </a:pPr>
            <a:r>
              <a:rPr altLang="zh-CN" lang="en-US" sz="1400">
                <a:solidFill>
                  <a:srgbClr val="1D5055"/>
                </a:solidFill>
                <a:ea charset="-122" panose="020b0503020204020204" pitchFamily="34" typeface="微软雅黑"/>
              </a:rPr>
              <a:t>INCIDIDUNT LABORE ET</a:t>
            </a:r>
          </a:p>
        </p:txBody>
      </p:sp>
      <p:sp>
        <p:nvSpPr>
          <p:cNvPr id="33" name="MH_SubTitle_2"/>
          <p:cNvSpPr txBox="1"/>
          <p:nvPr>
            <p:custDataLst>
              <p:tags r:id="rId12"/>
            </p:custDataLst>
          </p:nvPr>
        </p:nvSpPr>
        <p:spPr>
          <a:xfrm>
            <a:off x="3862389" y="4891088"/>
            <a:ext cx="1493837" cy="423862"/>
          </a:xfrm>
          <a:prstGeom prst="rect">
            <a:avLst/>
          </a:prstGeom>
          <a:noFill/>
        </p:spPr>
        <p:txBody>
          <a:bodyPr>
            <a:normAutofit lnSpcReduction="10000"/>
          </a:bodyPr>
          <a:lstStyle>
            <a:defPPr>
              <a:defRPr lang="zh-CN"/>
            </a:defPPr>
            <a:lvl1pPr>
              <a:lnSpc>
                <a:spcPct val="130000"/>
              </a:lnSpc>
              <a:defRPr sz="1200"/>
            </a:lvl1pPr>
          </a:lstStyle>
          <a:p>
            <a:pPr algn="ctr">
              <a:defRPr/>
            </a:pPr>
            <a:r>
              <a:rPr altLang="zh-CN" b="1" lang="en-US" sz="1800">
                <a:solidFill>
                  <a:srgbClr val="1D5055"/>
                </a:solidFill>
                <a:latin charset="0" panose="020b0604020202020204" pitchFamily="34" typeface="Arial"/>
                <a:ea charset="-122" panose="020b0503020204020204" pitchFamily="34" typeface="微软雅黑"/>
              </a:rPr>
              <a:t>EIUSMOD</a:t>
            </a:r>
          </a:p>
        </p:txBody>
      </p:sp>
      <p:sp>
        <p:nvSpPr>
          <p:cNvPr id="3089" name="MH_Text_2"/>
          <p:cNvSpPr txBox="1"/>
          <p:nvPr>
            <p:custDataLst>
              <p:tags r:id="rId13"/>
            </p:custDataLst>
          </p:nvPr>
        </p:nvSpPr>
        <p:spPr bwMode="auto">
          <a:xfrm>
            <a:off x="3830639" y="5259389"/>
            <a:ext cx="1525587" cy="701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110000"/>
              </a:lnSpc>
            </a:pPr>
            <a:r>
              <a:rPr altLang="zh-CN" lang="en-US" sz="1400">
                <a:solidFill>
                  <a:srgbClr val="1D5055"/>
                </a:solidFill>
                <a:ea charset="-122" panose="020b0503020204020204" pitchFamily="34" typeface="微软雅黑"/>
              </a:rPr>
              <a:t>INCIDIDUNT LABORE ET</a:t>
            </a:r>
          </a:p>
        </p:txBody>
      </p:sp>
      <p:sp>
        <p:nvSpPr>
          <p:cNvPr id="35" name="MH_SubTitle_4"/>
          <p:cNvSpPr txBox="1"/>
          <p:nvPr>
            <p:custDataLst>
              <p:tags r:id="rId14"/>
            </p:custDataLst>
          </p:nvPr>
        </p:nvSpPr>
        <p:spPr>
          <a:xfrm>
            <a:off x="6859589" y="4891088"/>
            <a:ext cx="1495425" cy="423862"/>
          </a:xfrm>
          <a:prstGeom prst="rect">
            <a:avLst/>
          </a:prstGeom>
          <a:noFill/>
        </p:spPr>
        <p:txBody>
          <a:bodyPr>
            <a:normAutofit lnSpcReduction="10000"/>
          </a:bodyPr>
          <a:lstStyle>
            <a:defPPr>
              <a:defRPr lang="zh-CN"/>
            </a:defPPr>
            <a:lvl1pPr>
              <a:lnSpc>
                <a:spcPct val="130000"/>
              </a:lnSpc>
              <a:defRPr sz="1200"/>
            </a:lvl1pPr>
          </a:lstStyle>
          <a:p>
            <a:pPr algn="ctr">
              <a:defRPr/>
            </a:pPr>
            <a:r>
              <a:rPr altLang="zh-CN" b="1" lang="en-US" sz="1800">
                <a:solidFill>
                  <a:srgbClr val="1D5055"/>
                </a:solidFill>
                <a:latin charset="0" panose="020b0604020202020204" pitchFamily="34" typeface="Arial"/>
                <a:ea charset="-122" panose="020b0503020204020204" pitchFamily="34" typeface="微软雅黑"/>
              </a:rPr>
              <a:t>EIUSMOD</a:t>
            </a:r>
          </a:p>
        </p:txBody>
      </p:sp>
      <p:sp>
        <p:nvSpPr>
          <p:cNvPr id="3091" name="MH_Text_4"/>
          <p:cNvSpPr txBox="1"/>
          <p:nvPr>
            <p:custDataLst>
              <p:tags r:id="rId15"/>
            </p:custDataLst>
          </p:nvPr>
        </p:nvSpPr>
        <p:spPr bwMode="auto">
          <a:xfrm>
            <a:off x="6827839" y="5259389"/>
            <a:ext cx="1527175" cy="701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lnSpc>
                <a:spcPct val="110000"/>
              </a:lnSpc>
            </a:pPr>
            <a:r>
              <a:rPr altLang="zh-CN" lang="en-US" sz="1400">
                <a:solidFill>
                  <a:srgbClr val="1D5055"/>
                </a:solidFill>
                <a:ea charset="-122" panose="020b0503020204020204" pitchFamily="34" typeface="微软雅黑"/>
              </a:rPr>
              <a:t>INCIDIDUNT LABORE ET</a:t>
            </a:r>
          </a:p>
        </p:txBody>
      </p:sp>
      <p:sp>
        <p:nvSpPr>
          <p:cNvPr id="3092" name="MH_Desc_1"/>
          <p:cNvSpPr txBox="1"/>
          <p:nvPr>
            <p:custDataLst>
              <p:tags r:id="rId16"/>
            </p:custDataLst>
          </p:nvPr>
        </p:nvSpPr>
        <p:spPr bwMode="auto">
          <a:xfrm>
            <a:off x="2603500" y="1454151"/>
            <a:ext cx="7062788" cy="1096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pPr>
            <a:r>
              <a:rPr altLang="zh-CN" lang="en-US" sz="1400">
                <a:solidFill>
                  <a:srgbClr val="1D5055"/>
                </a:solidFill>
                <a:ea charset="-122" panose="020b0503020204020204" pitchFamily="34" typeface="微软雅黑"/>
              </a:rPr>
              <a:t>CONSECTETUR ADIPISICING ELIT SED EIUSMOD TEMPOR INCIDIDUNT UT LABORE ET DOLORE MAGNA ALIQUA ENIM AD EIUSMOD TEMPOR .</a:t>
            </a:r>
          </a:p>
        </p:txBody>
      </p:sp>
      <p:cxnSp>
        <p:nvCxnSpPr>
          <p:cNvPr id="48" name="MH_Other_10"/>
          <p:cNvCxnSpPr>
            <a:stCxn id="42" idx="0"/>
          </p:cNvCxnSpPr>
          <p:nvPr>
            <p:custDataLst>
              <p:tags r:id="rId17"/>
            </p:custDataLst>
          </p:nvPr>
        </p:nvCxnSpPr>
        <p:spPr>
          <a:xfrm flipH="1">
            <a:off x="4583113" y="4452939"/>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193925" y="4278314"/>
            <a:ext cx="7786688" cy="188912"/>
            <a:chOff x="2193925" y="4278314"/>
            <a:chExt cx="7786688" cy="188912"/>
          </a:xfrm>
        </p:grpSpPr>
        <p:cxnSp>
          <p:nvCxnSpPr>
            <p:cNvPr id="3" name="MH_Other_2"/>
            <p:cNvCxnSpPr/>
            <p:nvPr>
              <p:custDataLst>
                <p:tags r:id="rId18"/>
              </p:custDataLst>
            </p:nvPr>
          </p:nvCxnSpPr>
          <p:spPr>
            <a:xfrm>
              <a:off x="2193925" y="4371975"/>
              <a:ext cx="7786688" cy="0"/>
            </a:xfrm>
            <a:prstGeom prst="line">
              <a:avLst/>
            </a:prstGeom>
            <a:ln w="28575">
              <a:solidFill>
                <a:srgbClr val="1D5055"/>
              </a:solidFill>
            </a:ln>
          </p:spPr>
          <p:style>
            <a:lnRef idx="1">
              <a:schemeClr val="accent1"/>
            </a:lnRef>
            <a:fillRef idx="0">
              <a:schemeClr val="accent1"/>
            </a:fillRef>
            <a:effectRef idx="0">
              <a:schemeClr val="accent1"/>
            </a:effectRef>
            <a:fontRef idx="minor">
              <a:schemeClr val="tx1"/>
            </a:fontRef>
          </p:style>
        </p:cxnSp>
        <p:sp>
          <p:nvSpPr>
            <p:cNvPr id="5" name="MH_Other_3"/>
            <p:cNvSpPr/>
            <p:nvPr>
              <p:custDataLst>
                <p:tags r:id="rId19"/>
              </p:custDataLst>
            </p:nvPr>
          </p:nvSpPr>
          <p:spPr>
            <a:xfrm>
              <a:off x="2987675" y="4292601"/>
              <a:ext cx="173038"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latin charset="0" panose="020b0604020202020204" pitchFamily="34" typeface="Arial"/>
                <a:ea charset="-122" panose="020b0503020204020204" pitchFamily="34" typeface="微软雅黑"/>
              </a:endParaRPr>
            </a:p>
          </p:txBody>
        </p:sp>
        <p:sp>
          <p:nvSpPr>
            <p:cNvPr id="11" name="MH_Other_5"/>
            <p:cNvSpPr/>
            <p:nvPr>
              <p:custDataLst>
                <p:tags r:id="rId20"/>
              </p:custDataLst>
            </p:nvPr>
          </p:nvSpPr>
          <p:spPr>
            <a:xfrm>
              <a:off x="6005514" y="4292601"/>
              <a:ext cx="174625"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latin charset="0" panose="020b0604020202020204" pitchFamily="34" typeface="Arial"/>
                <a:ea charset="-122" panose="020b0503020204020204" pitchFamily="34" typeface="微软雅黑"/>
              </a:endParaRPr>
            </a:p>
          </p:txBody>
        </p:sp>
        <p:sp>
          <p:nvSpPr>
            <p:cNvPr id="21" name="MH_Other_7"/>
            <p:cNvSpPr/>
            <p:nvPr>
              <p:custDataLst>
                <p:tags r:id="rId21"/>
              </p:custDataLst>
            </p:nvPr>
          </p:nvSpPr>
          <p:spPr>
            <a:xfrm>
              <a:off x="9023351" y="4292601"/>
              <a:ext cx="174625"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latin charset="0" panose="020b0604020202020204" pitchFamily="34" typeface="Arial"/>
                <a:ea charset="-122" panose="020b0503020204020204" pitchFamily="34" typeface="微软雅黑"/>
              </a:endParaRPr>
            </a:p>
          </p:txBody>
        </p:sp>
        <p:sp>
          <p:nvSpPr>
            <p:cNvPr id="42" name="MH_Other_9"/>
            <p:cNvSpPr/>
            <p:nvPr>
              <p:custDataLst>
                <p:tags r:id="rId22"/>
              </p:custDataLst>
            </p:nvPr>
          </p:nvSpPr>
          <p:spPr>
            <a:xfrm flipV="1">
              <a:off x="4495801" y="4278314"/>
              <a:ext cx="174625"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latin charset="0" panose="020b0604020202020204" pitchFamily="34" typeface="Arial"/>
                <a:ea charset="-122" panose="020b0503020204020204" pitchFamily="34" typeface="微软雅黑"/>
              </a:endParaRPr>
            </a:p>
          </p:txBody>
        </p:sp>
        <p:sp>
          <p:nvSpPr>
            <p:cNvPr id="50" name="MH_Other_11"/>
            <p:cNvSpPr/>
            <p:nvPr>
              <p:custDataLst>
                <p:tags r:id="rId23"/>
              </p:custDataLst>
            </p:nvPr>
          </p:nvSpPr>
          <p:spPr>
            <a:xfrm flipV="1">
              <a:off x="7515225" y="4278314"/>
              <a:ext cx="173038"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latin charset="0" panose="020b0604020202020204" pitchFamily="34" typeface="Arial"/>
                <a:ea charset="-122" panose="020b0503020204020204" pitchFamily="34" typeface="微软雅黑"/>
              </a:endParaRPr>
            </a:p>
          </p:txBody>
        </p:sp>
      </p:grpSp>
      <p:cxnSp>
        <p:nvCxnSpPr>
          <p:cNvPr id="51" name="MH_Other_12"/>
          <p:cNvCxnSpPr>
            <a:stCxn id="50" idx="0"/>
          </p:cNvCxnSpPr>
          <p:nvPr>
            <p:custDataLst>
              <p:tags r:id="rId24"/>
            </p:custDataLst>
          </p:nvPr>
        </p:nvCxnSpPr>
        <p:spPr>
          <a:xfrm flipH="1">
            <a:off x="7600950" y="4452939"/>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26" name="MH_PageTitle"/>
          <p:cNvSpPr txBox="1"/>
          <p:nvPr>
            <p:custDataLst>
              <p:tags r:id="rId25"/>
            </p:custDataLst>
          </p:nvPr>
        </p:nvSpPr>
        <p:spPr>
          <a:xfrm>
            <a:off x="554038" y="179388"/>
            <a:ext cx="105156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a:solidFill>
                  <a:srgbClr val="1D5055"/>
                </a:solidFill>
              </a:rPr>
              <a:t>LOREM IPSUM DOLOR</a:t>
            </a:r>
          </a:p>
        </p:txBody>
      </p:sp>
    </p:spTree>
    <p:custDataLst>
      <p:tags r:id="rId26"/>
    </p:custDataLst>
    <p:extLst>
      <p:ext uri="{BB962C8B-B14F-4D97-AF65-F5344CB8AC3E}">
        <p14:creationId val="3052625900"/>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3079"/>
                                        </p:tgtEl>
                                        <p:attrNameLst>
                                          <p:attrName>style.visibility</p:attrName>
                                        </p:attrNameLst>
                                      </p:cBhvr>
                                      <p:to>
                                        <p:strVal val="visible"/>
                                      </p:to>
                                    </p:set>
                                    <p:animEffect filter="wipe(down)" transition="in">
                                      <p:cBhvr>
                                        <p:cTn dur="500" id="15"/>
                                        <p:tgtEl>
                                          <p:spTgt spid="3079"/>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48"/>
                                        </p:tgtEl>
                                        <p:attrNameLst>
                                          <p:attrName>style.visibility</p:attrName>
                                        </p:attrNameLst>
                                      </p:cBhvr>
                                      <p:to>
                                        <p:strVal val="visible"/>
                                      </p:to>
                                    </p:set>
                                    <p:animEffect filter="wipe(up)" transition="in">
                                      <p:cBhvr>
                                        <p:cTn dur="500" id="19"/>
                                        <p:tgtEl>
                                          <p:spTgt spid="48"/>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33"/>
                                        </p:tgtEl>
                                        <p:attrNameLst>
                                          <p:attrName>style.visibility</p:attrName>
                                        </p:attrNameLst>
                                      </p:cBhvr>
                                      <p:to>
                                        <p:strVal val="visible"/>
                                      </p:to>
                                    </p:set>
                                    <p:animEffect filter="wipe(up)" transition="in">
                                      <p:cBhvr>
                                        <p:cTn dur="500" id="23"/>
                                        <p:tgtEl>
                                          <p:spTgt spid="33"/>
                                        </p:tgtEl>
                                      </p:cBhvr>
                                    </p:animEffect>
                                  </p:childTnLst>
                                </p:cTn>
                              </p:par>
                            </p:childTnLst>
                          </p:cTn>
                        </p:par>
                        <p:par>
                          <p:cTn fill="hold" id="24" nodeType="afterGroup">
                            <p:stCondLst>
                              <p:cond delay="2500"/>
                            </p:stCondLst>
                            <p:childTnLst>
                              <p:par>
                                <p:cTn fill="hold" grpId="0" id="25" nodeType="afterEffect" presetClass="entr" presetID="22" presetSubtype="1">
                                  <p:stCondLst>
                                    <p:cond delay="0"/>
                                  </p:stCondLst>
                                  <p:childTnLst>
                                    <p:set>
                                      <p:cBhvr>
                                        <p:cTn dur="1" fill="hold" id="26">
                                          <p:stCondLst>
                                            <p:cond delay="0"/>
                                          </p:stCondLst>
                                        </p:cTn>
                                        <p:tgtEl>
                                          <p:spTgt spid="3089"/>
                                        </p:tgtEl>
                                        <p:attrNameLst>
                                          <p:attrName>style.visibility</p:attrName>
                                        </p:attrNameLst>
                                      </p:cBhvr>
                                      <p:to>
                                        <p:strVal val="visible"/>
                                      </p:to>
                                    </p:set>
                                    <p:animEffect filter="wipe(up)" transition="in">
                                      <p:cBhvr>
                                        <p:cTn dur="500" id="27"/>
                                        <p:tgtEl>
                                          <p:spTgt spid="3089"/>
                                        </p:tgtEl>
                                      </p:cBhvr>
                                    </p:animEffect>
                                  </p:childTnLst>
                                </p:cTn>
                              </p:par>
                            </p:childTnLst>
                          </p:cTn>
                        </p:par>
                        <p:par>
                          <p:cTn fill="hold" id="28" nodeType="afterGroup">
                            <p:stCondLst>
                              <p:cond delay="3000"/>
                            </p:stCondLst>
                            <p:childTnLst>
                              <p:par>
                                <p:cTn fill="hold"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500" id="31"/>
                                        <p:tgtEl>
                                          <p:spTgt spid="12"/>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29"/>
                                        </p:tgtEl>
                                        <p:attrNameLst>
                                          <p:attrName>style.visibility</p:attrName>
                                        </p:attrNameLst>
                                      </p:cBhvr>
                                      <p:to>
                                        <p:strVal val="visible"/>
                                      </p:to>
                                    </p:set>
                                    <p:animEffect filter="wipe(down)" transition="in">
                                      <p:cBhvr>
                                        <p:cTn dur="500" id="35"/>
                                        <p:tgtEl>
                                          <p:spTgt spid="29"/>
                                        </p:tgtEl>
                                      </p:cBhvr>
                                    </p:animEffect>
                                  </p:childTnLst>
                                </p:cTn>
                              </p:par>
                            </p:childTnLst>
                          </p:cTn>
                        </p:par>
                        <p:par>
                          <p:cTn fill="hold" id="36" nodeType="afterGroup">
                            <p:stCondLst>
                              <p:cond delay="4000"/>
                            </p:stCondLst>
                            <p:childTnLst>
                              <p:par>
                                <p:cTn fill="hold" grpId="0" id="37" nodeType="afterEffect" presetClass="entr" presetID="22" presetSubtype="4">
                                  <p:stCondLst>
                                    <p:cond delay="0"/>
                                  </p:stCondLst>
                                  <p:childTnLst>
                                    <p:set>
                                      <p:cBhvr>
                                        <p:cTn dur="1" fill="hold" id="38">
                                          <p:stCondLst>
                                            <p:cond delay="0"/>
                                          </p:stCondLst>
                                        </p:cTn>
                                        <p:tgtEl>
                                          <p:spTgt spid="3083"/>
                                        </p:tgtEl>
                                        <p:attrNameLst>
                                          <p:attrName>style.visibility</p:attrName>
                                        </p:attrNameLst>
                                      </p:cBhvr>
                                      <p:to>
                                        <p:strVal val="visible"/>
                                      </p:to>
                                    </p:set>
                                    <p:animEffect filter="wipe(down)" transition="in">
                                      <p:cBhvr>
                                        <p:cTn dur="500" id="39"/>
                                        <p:tgtEl>
                                          <p:spTgt spid="3083"/>
                                        </p:tgtEl>
                                      </p:cBhvr>
                                    </p:animEffect>
                                  </p:childTnLst>
                                </p:cTn>
                              </p:par>
                            </p:childTnLst>
                          </p:cTn>
                        </p:par>
                        <p:par>
                          <p:cTn fill="hold" id="40" nodeType="afterGroup">
                            <p:stCondLst>
                              <p:cond delay="4500"/>
                            </p:stCondLst>
                            <p:childTnLst>
                              <p:par>
                                <p:cTn fill="hold" id="41" nodeType="afterEffect" presetClass="entr" presetID="22" presetSubtype="1">
                                  <p:stCondLst>
                                    <p:cond delay="0"/>
                                  </p:stCondLst>
                                  <p:childTnLst>
                                    <p:set>
                                      <p:cBhvr>
                                        <p:cTn dur="1" fill="hold" id="42">
                                          <p:stCondLst>
                                            <p:cond delay="0"/>
                                          </p:stCondLst>
                                        </p:cTn>
                                        <p:tgtEl>
                                          <p:spTgt spid="51"/>
                                        </p:tgtEl>
                                        <p:attrNameLst>
                                          <p:attrName>style.visibility</p:attrName>
                                        </p:attrNameLst>
                                      </p:cBhvr>
                                      <p:to>
                                        <p:strVal val="visible"/>
                                      </p:to>
                                    </p:set>
                                    <p:animEffect filter="wipe(up)" transition="in">
                                      <p:cBhvr>
                                        <p:cTn dur="500" id="43"/>
                                        <p:tgtEl>
                                          <p:spTgt spid="51"/>
                                        </p:tgtEl>
                                      </p:cBhvr>
                                    </p:animEffect>
                                  </p:childTnLst>
                                </p:cTn>
                              </p:par>
                            </p:childTnLst>
                          </p:cTn>
                        </p:par>
                        <p:par>
                          <p:cTn fill="hold" id="44" nodeType="afterGroup">
                            <p:stCondLst>
                              <p:cond delay="5000"/>
                            </p:stCondLst>
                            <p:childTnLst>
                              <p:par>
                                <p:cTn fill="hold" grpId="0" id="45" nodeType="afterEffect" presetClass="entr" presetID="22" presetSubtype="1">
                                  <p:stCondLst>
                                    <p:cond delay="0"/>
                                  </p:stCondLst>
                                  <p:childTnLst>
                                    <p:set>
                                      <p:cBhvr>
                                        <p:cTn dur="1" fill="hold" id="46">
                                          <p:stCondLst>
                                            <p:cond delay="0"/>
                                          </p:stCondLst>
                                        </p:cTn>
                                        <p:tgtEl>
                                          <p:spTgt spid="35"/>
                                        </p:tgtEl>
                                        <p:attrNameLst>
                                          <p:attrName>style.visibility</p:attrName>
                                        </p:attrNameLst>
                                      </p:cBhvr>
                                      <p:to>
                                        <p:strVal val="visible"/>
                                      </p:to>
                                    </p:set>
                                    <p:animEffect filter="wipe(up)" transition="in">
                                      <p:cBhvr>
                                        <p:cTn dur="500" id="47"/>
                                        <p:tgtEl>
                                          <p:spTgt spid="35"/>
                                        </p:tgtEl>
                                      </p:cBhvr>
                                    </p:animEffect>
                                  </p:childTnLst>
                                </p:cTn>
                              </p:par>
                            </p:childTnLst>
                          </p:cTn>
                        </p:par>
                        <p:par>
                          <p:cTn fill="hold" id="48" nodeType="afterGroup">
                            <p:stCondLst>
                              <p:cond delay="5500"/>
                            </p:stCondLst>
                            <p:childTnLst>
                              <p:par>
                                <p:cTn fill="hold" grpId="0" id="49" nodeType="afterEffect" presetClass="entr" presetID="22" presetSubtype="1">
                                  <p:stCondLst>
                                    <p:cond delay="0"/>
                                  </p:stCondLst>
                                  <p:childTnLst>
                                    <p:set>
                                      <p:cBhvr>
                                        <p:cTn dur="1" fill="hold" id="50">
                                          <p:stCondLst>
                                            <p:cond delay="0"/>
                                          </p:stCondLst>
                                        </p:cTn>
                                        <p:tgtEl>
                                          <p:spTgt spid="3091"/>
                                        </p:tgtEl>
                                        <p:attrNameLst>
                                          <p:attrName>style.visibility</p:attrName>
                                        </p:attrNameLst>
                                      </p:cBhvr>
                                      <p:to>
                                        <p:strVal val="visible"/>
                                      </p:to>
                                    </p:set>
                                    <p:animEffect filter="wipe(up)" transition="in">
                                      <p:cBhvr>
                                        <p:cTn dur="500" id="51"/>
                                        <p:tgtEl>
                                          <p:spTgt spid="3091"/>
                                        </p:tgtEl>
                                      </p:cBhvr>
                                    </p:animEffect>
                                  </p:childTnLst>
                                </p:cTn>
                              </p:par>
                            </p:childTnLst>
                          </p:cTn>
                        </p:par>
                        <p:par>
                          <p:cTn fill="hold" id="52" nodeType="afterGroup">
                            <p:stCondLst>
                              <p:cond delay="6000"/>
                            </p:stCondLst>
                            <p:childTnLst>
                              <p:par>
                                <p:cTn fill="hold" id="53" nodeType="afterEffect" presetClass="entr" presetID="22" presetSubtype="4">
                                  <p:stCondLst>
                                    <p:cond delay="0"/>
                                  </p:stCondLst>
                                  <p:childTnLst>
                                    <p:set>
                                      <p:cBhvr>
                                        <p:cTn dur="1" fill="hold" id="54">
                                          <p:stCondLst>
                                            <p:cond delay="0"/>
                                          </p:stCondLst>
                                        </p:cTn>
                                        <p:tgtEl>
                                          <p:spTgt spid="22"/>
                                        </p:tgtEl>
                                        <p:attrNameLst>
                                          <p:attrName>style.visibility</p:attrName>
                                        </p:attrNameLst>
                                      </p:cBhvr>
                                      <p:to>
                                        <p:strVal val="visible"/>
                                      </p:to>
                                    </p:set>
                                    <p:animEffect filter="wipe(down)" transition="in">
                                      <p:cBhvr>
                                        <p:cTn dur="500" id="55"/>
                                        <p:tgtEl>
                                          <p:spTgt spid="22"/>
                                        </p:tgtEl>
                                      </p:cBhvr>
                                    </p:animEffect>
                                  </p:childTnLst>
                                </p:cTn>
                              </p:par>
                            </p:childTnLst>
                          </p:cTn>
                        </p:par>
                        <p:par>
                          <p:cTn fill="hold" id="56" nodeType="afterGroup">
                            <p:stCondLst>
                              <p:cond delay="6500"/>
                            </p:stCondLst>
                            <p:childTnLst>
                              <p:par>
                                <p:cTn fill="hold" grpId="0" id="57" nodeType="afterEffect" presetClass="entr" presetID="22" presetSubtype="4">
                                  <p:stCondLst>
                                    <p:cond delay="0"/>
                                  </p:stCondLst>
                                  <p:childTnLst>
                                    <p:set>
                                      <p:cBhvr>
                                        <p:cTn dur="1" fill="hold" id="58">
                                          <p:stCondLst>
                                            <p:cond delay="0"/>
                                          </p:stCondLst>
                                        </p:cTn>
                                        <p:tgtEl>
                                          <p:spTgt spid="31"/>
                                        </p:tgtEl>
                                        <p:attrNameLst>
                                          <p:attrName>style.visibility</p:attrName>
                                        </p:attrNameLst>
                                      </p:cBhvr>
                                      <p:to>
                                        <p:strVal val="visible"/>
                                      </p:to>
                                    </p:set>
                                    <p:animEffect filter="wipe(down)" transition="in">
                                      <p:cBhvr>
                                        <p:cTn dur="500" id="59"/>
                                        <p:tgtEl>
                                          <p:spTgt spid="31"/>
                                        </p:tgtEl>
                                      </p:cBhvr>
                                    </p:animEffect>
                                  </p:childTnLst>
                                </p:cTn>
                              </p:par>
                            </p:childTnLst>
                          </p:cTn>
                        </p:par>
                        <p:par>
                          <p:cTn fill="hold" id="60" nodeType="afterGroup">
                            <p:stCondLst>
                              <p:cond delay="7000"/>
                            </p:stCondLst>
                            <p:childTnLst>
                              <p:par>
                                <p:cTn fill="hold" grpId="0" id="61" nodeType="afterEffect" presetClass="entr" presetID="22" presetSubtype="4">
                                  <p:stCondLst>
                                    <p:cond delay="0"/>
                                  </p:stCondLst>
                                  <p:childTnLst>
                                    <p:set>
                                      <p:cBhvr>
                                        <p:cTn dur="1" fill="hold" id="62">
                                          <p:stCondLst>
                                            <p:cond delay="0"/>
                                          </p:stCondLst>
                                        </p:cTn>
                                        <p:tgtEl>
                                          <p:spTgt spid="3087"/>
                                        </p:tgtEl>
                                        <p:attrNameLst>
                                          <p:attrName>style.visibility</p:attrName>
                                        </p:attrNameLst>
                                      </p:cBhvr>
                                      <p:to>
                                        <p:strVal val="visible"/>
                                      </p:to>
                                    </p:set>
                                    <p:animEffect filter="wipe(down)" transition="in">
                                      <p:cBhvr>
                                        <p:cTn dur="500" id="63"/>
                                        <p:tgtEl>
                                          <p:spTgt spid="30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79"/>
      <p:bldP grpId="0" spid="29"/>
      <p:bldP grpId="0" spid="3083"/>
      <p:bldP grpId="0" spid="31"/>
      <p:bldP grpId="0" spid="3087"/>
      <p:bldP grpId="0" spid="33"/>
      <p:bldP grpId="0" spid="3089"/>
      <p:bldP grpId="0" spid="35"/>
      <p:bldP grpId="0" spid="3091"/>
    </p:bldLst>
  </p:timing>
</p:sld>
</file>

<file path=ppt/tags/tag1.xml><?xml version="1.0" encoding="utf-8"?>
<p:tagLst xmlns:p="http://schemas.openxmlformats.org/presentationml/2006/main">
  <p:tag name="MH" val="20160701174447"/>
  <p:tag name="MH_LIBRARY" val="GRAPHIC"/>
  <p:tag name="MH_ORDER" val="标题 1"/>
</p:tagLst>
</file>

<file path=ppt/tags/tag10.xml><?xml version="1.0" encoding="utf-8"?>
<p:tagLst xmlns:p="http://schemas.openxmlformats.org/presentationml/2006/main">
  <p:tag name="MH" val="20160701174447"/>
  <p:tag name="MH_LIBRARY" val="GRAPHIC"/>
  <p:tag name="MH_ORDER" val="TextBox 54"/>
</p:tagLst>
</file>

<file path=ppt/tags/tag100.xml><?xml version="1.0" encoding="utf-8"?>
<p:tagLst xmlns:p="http://schemas.openxmlformats.org/presentationml/2006/main">
  <p:tag name="MH" val="20160701174052"/>
  <p:tag name="MH_LIBRARY" val="GRAPHIC"/>
  <p:tag name="MH_ORDER" val="28"/>
  <p:tag name="MH_TYPE" val="Other"/>
</p:tagLst>
</file>

<file path=ppt/tags/tag101.xml><?xml version="1.0" encoding="utf-8"?>
<p:tagLst xmlns:p="http://schemas.openxmlformats.org/presentationml/2006/main">
  <p:tag name="MH" val="20160701174052"/>
  <p:tag name="MH_LIBRARY" val="GRAPHIC"/>
  <p:tag name="MH_ORDER" val="29"/>
  <p:tag name="MH_TYPE" val="Other"/>
</p:tagLst>
</file>

<file path=ppt/tags/tag102.xml><?xml version="1.0" encoding="utf-8"?>
<p:tagLst xmlns:p="http://schemas.openxmlformats.org/presentationml/2006/main">
  <p:tag name="MH" val="20160701174052"/>
  <p:tag name="MH_LIBRARY" val="GRAPHIC"/>
  <p:tag name="MH_ORDER" val="30"/>
  <p:tag name="MH_TYPE" val="Other"/>
</p:tagLst>
</file>

<file path=ppt/tags/tag103.xml><?xml version="1.0" encoding="utf-8"?>
<p:tagLst xmlns:p="http://schemas.openxmlformats.org/presentationml/2006/main">
  <p:tag name="MH" val="20160701174052"/>
  <p:tag name="MH_LIBRARY" val="GRAPHIC"/>
  <p:tag name="MH_ORDER" val="31"/>
  <p:tag name="MH_TYPE" val="Other"/>
</p:tagLst>
</file>

<file path=ppt/tags/tag104.xml><?xml version="1.0" encoding="utf-8"?>
<p:tagLst xmlns:p="http://schemas.openxmlformats.org/presentationml/2006/main">
  <p:tag name="MH" val="20160701174052"/>
  <p:tag name="MH_LIBRARY" val="GRAPHIC"/>
  <p:tag name="MH_ORDER" val="32"/>
  <p:tag name="MH_TYPE" val="Other"/>
</p:tagLst>
</file>

<file path=ppt/tags/tag105.xml><?xml version="1.0" encoding="utf-8"?>
<p:tagLst xmlns:p="http://schemas.openxmlformats.org/presentationml/2006/main">
  <p:tag name="MH" val="20160701174052"/>
  <p:tag name="MH_LIBRARY" val="GRAPHIC"/>
  <p:tag name="MH_ORDER" val="33"/>
  <p:tag name="MH_TYPE" val="Other"/>
</p:tagLst>
</file>

<file path=ppt/tags/tag106.xml><?xml version="1.0" encoding="utf-8"?>
<p:tagLst xmlns:p="http://schemas.openxmlformats.org/presentationml/2006/main">
  <p:tag name="MH" val="20160701174052"/>
  <p:tag name="MH_LIBRARY" val="GRAPHIC"/>
  <p:tag name="MH_ORDER" val="34"/>
  <p:tag name="MH_TYPE" val="Other"/>
</p:tagLst>
</file>

<file path=ppt/tags/tag107.xml><?xml version="1.0" encoding="utf-8"?>
<p:tagLst xmlns:p="http://schemas.openxmlformats.org/presentationml/2006/main">
  <p:tag name="MH" val="20160701174052"/>
  <p:tag name="MH_LIBRARY" val="GRAPHIC"/>
  <p:tag name="MH_ORDER" val="2"/>
  <p:tag name="MH_TYPE" val="SubTitle"/>
</p:tagLst>
</file>

<file path=ppt/tags/tag108.xml><?xml version="1.0" encoding="utf-8"?>
<p:tagLst xmlns:p="http://schemas.openxmlformats.org/presentationml/2006/main">
  <p:tag name="MH" val="20160701174052"/>
  <p:tag name="MH_LIBRARY" val="GRAPHIC"/>
  <p:tag name="MH_ORDER" val="2"/>
  <p:tag name="MH_TYPE" val="Text"/>
</p:tagLst>
</file>

<file path=ppt/tags/tag109.xml><?xml version="1.0" encoding="utf-8"?>
<p:tagLst xmlns:p="http://schemas.openxmlformats.org/presentationml/2006/main">
  <p:tag name="MH" val="20160701174052"/>
  <p:tag name="MH_LIBRARY" val="GRAPHIC"/>
  <p:tag name="MH_ORDER" val="35"/>
  <p:tag name="MH_TYPE" val="Other"/>
</p:tagLst>
</file>

<file path=ppt/tags/tag11.xml><?xml version="1.0" encoding="utf-8"?>
<p:tagLst xmlns:p="http://schemas.openxmlformats.org/presentationml/2006/main">
  <p:tag name="MH" val="20160701174447"/>
  <p:tag name="MH_LIBRARY" val="GRAPHIC"/>
  <p:tag name="MH_ORDER" val="Oval 61"/>
</p:tagLst>
</file>

<file path=ppt/tags/tag110.xml><?xml version="1.0" encoding="utf-8"?>
<p:tagLst xmlns:p="http://schemas.openxmlformats.org/presentationml/2006/main">
  <p:tag name="MH" val="20160701174052"/>
  <p:tag name="MH_LIBRARY" val="GRAPHIC"/>
  <p:tag name="MH_ORDER" val="36"/>
  <p:tag name="MH_TYPE" val="Other"/>
</p:tagLst>
</file>

<file path=ppt/tags/tag111.xml><?xml version="1.0" encoding="utf-8"?>
<p:tagLst xmlns:p="http://schemas.openxmlformats.org/presentationml/2006/main">
  <p:tag name="MH" val="20160701174052"/>
  <p:tag name="MH_LIBRARY" val="GRAPHIC"/>
  <p:tag name="MH_ORDER" val="4"/>
  <p:tag name="MH_TYPE" val="SubTitle"/>
</p:tagLst>
</file>

<file path=ppt/tags/tag112.xml><?xml version="1.0" encoding="utf-8"?>
<p:tagLst xmlns:p="http://schemas.openxmlformats.org/presentationml/2006/main">
  <p:tag name="MH" val="20160701174052"/>
  <p:tag name="MH_LIBRARY" val="GRAPHIC"/>
  <p:tag name="MH_ORDER" val="4"/>
  <p:tag name="MH_TYPE" val="Text"/>
</p:tagLst>
</file>

<file path=ppt/tags/tag113.xml><?xml version="1.0" encoding="utf-8"?>
<p:tagLst xmlns:p="http://schemas.openxmlformats.org/presentationml/2006/main">
  <p:tag name="MH" val="20160701174052"/>
  <p:tag name="MH_LIBRARY" val="GRAPHIC"/>
  <p:tag name="MH_ORDER" val="37"/>
  <p:tag name="MH_TYPE" val="Other"/>
</p:tagLst>
</file>

<file path=ppt/tags/tag114.xml><?xml version="1.0" encoding="utf-8"?>
<p:tagLst xmlns:p="http://schemas.openxmlformats.org/presentationml/2006/main">
  <p:tag name="MH" val="20160701174052"/>
  <p:tag name="MH_LIBRARY" val="GRAPHIC"/>
  <p:tag name="MH_ORDER" val="38"/>
  <p:tag name="MH_TYPE" val="Other"/>
</p:tagLst>
</file>

<file path=ppt/tags/tag115.xml><?xml version="1.0" encoding="utf-8"?>
<p:tagLst xmlns:p="http://schemas.openxmlformats.org/presentationml/2006/main">
  <p:tag name="MH" val="20160701174052"/>
  <p:tag name="MH_LIBRARY" val="GRAPHIC"/>
  <p:tag name="MH_ORDER" val="1"/>
  <p:tag name="MH_TYPE" val="SubTitle"/>
</p:tagLst>
</file>

<file path=ppt/tags/tag116.xml><?xml version="1.0" encoding="utf-8"?>
<p:tagLst xmlns:p="http://schemas.openxmlformats.org/presentationml/2006/main">
  <p:tag name="MH" val="20160701174052"/>
  <p:tag name="MH_LIBRARY" val="GRAPHIC"/>
  <p:tag name="MH_ORDER" val="1"/>
  <p:tag name="MH_TYPE" val="Text"/>
</p:tagLst>
</file>

<file path=ppt/tags/tag117.xml><?xml version="1.0" encoding="utf-8"?>
<p:tagLst xmlns:p="http://schemas.openxmlformats.org/presentationml/2006/main">
  <p:tag name="MH" val="20160701174052"/>
  <p:tag name="MH_LIBRARY" val="GRAPHIC"/>
  <p:tag name="MH_ORDER" val="1"/>
  <p:tag name="MH_TYPE" val="Desc"/>
</p:tagLst>
</file>

<file path=ppt/tags/tag118.xml><?xml version="1.0" encoding="utf-8"?>
<p:tagLst xmlns:p="http://schemas.openxmlformats.org/presentationml/2006/main">
  <p:tag name="MH" val="20160701174052"/>
  <p:tag name="MH_LIBRARY" val="GRAPHIC"/>
  <p:tag name="MH_ORDER" val="39"/>
  <p:tag name="MH_TYPE" val="Other"/>
</p:tagLst>
</file>

<file path=ppt/tags/tag119.xml><?xml version="1.0" encoding="utf-8"?>
<p:tagLst xmlns:p="http://schemas.openxmlformats.org/presentationml/2006/main">
  <p:tag name="MH" val="20160701174052"/>
  <p:tag name="MH_LIBRARY" val="GRAPHIC"/>
  <p:tag name="MH_ORDER" val="40"/>
  <p:tag name="MH_TYPE" val="Other"/>
</p:tagLst>
</file>

<file path=ppt/tags/tag12.xml><?xml version="1.0" encoding="utf-8"?>
<p:tagLst xmlns:p="http://schemas.openxmlformats.org/presentationml/2006/main">
  <p:tag name="MH" val="20160701174447"/>
  <p:tag name="MH_LIBRARY" val="GRAPHIC"/>
  <p:tag name="MH_ORDER" val="Rectangle 34"/>
</p:tagLst>
</file>

<file path=ppt/tags/tag120.xml><?xml version="1.0" encoding="utf-8"?>
<p:tagLst xmlns:p="http://schemas.openxmlformats.org/presentationml/2006/main">
  <p:tag name="MH" val="20160701174052"/>
  <p:tag name="MH_LIBRARY" val="GRAPHIC"/>
  <p:tag name="MH_ORDER" val="3"/>
  <p:tag name="MH_TYPE" val="SubTitle"/>
</p:tagLst>
</file>

<file path=ppt/tags/tag121.xml><?xml version="1.0" encoding="utf-8"?>
<p:tagLst xmlns:p="http://schemas.openxmlformats.org/presentationml/2006/main">
  <p:tag name="MH" val="20160701174052"/>
  <p:tag name="MH_LIBRARY" val="GRAPHIC"/>
  <p:tag name="MH_ORDER" val="3"/>
  <p:tag name="MH_TYPE" val="Text"/>
</p:tagLst>
</file>

<file path=ppt/tags/tag122.xml><?xml version="1.0" encoding="utf-8"?>
<p:tagLst xmlns:p="http://schemas.openxmlformats.org/presentationml/2006/main">
  <p:tag name="MH" val="20160701172605"/>
  <p:tag name="MH_LIBRARY" val="GRAPHIC"/>
  <p:tag name="MH_ORDER" val="PageTitle"/>
  <p:tag name="MH_TYPE" val="PageTitle"/>
</p:tagLst>
</file>

<file path=ppt/tags/tag123.xml><?xml version="1.0" encoding="utf-8"?>
<p:tagLst xmlns:p="http://schemas.openxmlformats.org/presentationml/2006/main">
  <p:tag name="MH" val="20160701174052"/>
  <p:tag name="MH_CATEGORY" val="#ShuJTB#"/>
  <p:tag name="MH_LAYOUT" val="SubTitleTextDesc"/>
  <p:tag name="MH_LIBRARY" val="GRAPHIC"/>
  <p:tag name="MH_NUMBER" val="4"/>
  <p:tag name="MH_TYPE" val="#NeiR#"/>
</p:tagLst>
</file>

<file path=ppt/tags/tag124.xml><?xml version="1.0" encoding="utf-8"?>
<p:tagLst xmlns:p="http://schemas.openxmlformats.org/presentationml/2006/main">
  <p:tag name="MH" val="20160705101849"/>
  <p:tag name="MH_LIBRARY" val="GRAPHIC"/>
  <p:tag name="MH_ORDER" val="3"/>
  <p:tag name="MH_TYPE" val="Picture"/>
</p:tagLst>
</file>

<file path=ppt/tags/tag125.xml><?xml version="1.0" encoding="utf-8"?>
<p:tagLst xmlns:p="http://schemas.openxmlformats.org/presentationml/2006/main">
  <p:tag name="MH" val="20160705101849"/>
  <p:tag name="MH_LIBRARY" val="GRAPHIC"/>
  <p:tag name="MH_ORDER" val="4"/>
  <p:tag name="MH_TYPE" val="Picture"/>
</p:tagLst>
</file>

<file path=ppt/tags/tag126.xml><?xml version="1.0" encoding="utf-8"?>
<p:tagLst xmlns:p="http://schemas.openxmlformats.org/presentationml/2006/main">
  <p:tag name="MH" val="20160705101849"/>
  <p:tag name="MH_LIBRARY" val="GRAPHIC"/>
  <p:tag name="MH_ORDER" val="1"/>
  <p:tag name="MH_TYPE" val="SubTitle"/>
</p:tagLst>
</file>

<file path=ppt/tags/tag127.xml><?xml version="1.0" encoding="utf-8"?>
<p:tagLst xmlns:p="http://schemas.openxmlformats.org/presentationml/2006/main">
  <p:tag name="MH" val="20160705101849"/>
  <p:tag name="MH_LIBRARY" val="GRAPHIC"/>
  <p:tag name="MH_ORDER" val="5"/>
  <p:tag name="MH_TYPE" val="Picture"/>
</p:tagLst>
</file>

<file path=ppt/tags/tag128.xml><?xml version="1.0" encoding="utf-8"?>
<p:tagLst xmlns:p="http://schemas.openxmlformats.org/presentationml/2006/main">
  <p:tag name="MH" val="20160705101849"/>
  <p:tag name="MH_LIBRARY" val="GRAPHIC"/>
  <p:tag name="MH_ORDER" val="2"/>
  <p:tag name="MH_TYPE" val="Picture"/>
</p:tagLst>
</file>

<file path=ppt/tags/tag129.xml><?xml version="1.0" encoding="utf-8"?>
<p:tagLst xmlns:p="http://schemas.openxmlformats.org/presentationml/2006/main">
  <p:tag name="MH" val="20160705101849"/>
  <p:tag name="MH_LIBRARY" val="GRAPHIC"/>
  <p:tag name="MH_ORDER" val="1"/>
  <p:tag name="MH_TYPE" val="Picture"/>
</p:tagLst>
</file>

<file path=ppt/tags/tag13.xml><?xml version="1.0" encoding="utf-8"?>
<p:tagLst xmlns:p="http://schemas.openxmlformats.org/presentationml/2006/main">
  <p:tag name="MH" val="20160701174447"/>
  <p:tag name="MH_LIBRARY" val="GRAPHIC"/>
  <p:tag name="MH_ORDER" val="Rectangle 36"/>
</p:tagLst>
</file>

<file path=ppt/tags/tag130.xml><?xml version="1.0" encoding="utf-8"?>
<p:tagLst xmlns:p="http://schemas.openxmlformats.org/presentationml/2006/main">
  <p:tag name="MH" val="20160705101849"/>
  <p:tag name="MH_LIBRARY" val="GRAPHIC"/>
  <p:tag name="MH_ORDER" val="1"/>
  <p:tag name="MH_TYPE" val="Other"/>
</p:tagLst>
</file>

<file path=ppt/tags/tag131.xml><?xml version="1.0" encoding="utf-8"?>
<p:tagLst xmlns:p="http://schemas.openxmlformats.org/presentationml/2006/main">
  <p:tag name="MH" val="20160705101849"/>
  <p:tag name="MH_LIBRARY" val="GRAPHIC"/>
  <p:tag name="MH_ORDER" val="2"/>
  <p:tag name="MH_TYPE" val="Other"/>
</p:tagLst>
</file>

<file path=ppt/tags/tag132.xml><?xml version="1.0" encoding="utf-8"?>
<p:tagLst xmlns:p="http://schemas.openxmlformats.org/presentationml/2006/main">
  <p:tag name="MH" val="20160705101849"/>
  <p:tag name="MH_LIBRARY" val="GRAPHIC"/>
  <p:tag name="MH_ORDER" val="3"/>
  <p:tag name="MH_TYPE" val="Other"/>
</p:tagLst>
</file>

<file path=ppt/tags/tag133.xml><?xml version="1.0" encoding="utf-8"?>
<p:tagLst xmlns:p="http://schemas.openxmlformats.org/presentationml/2006/main">
  <p:tag name="MH" val="20160705101849"/>
  <p:tag name="MH_LIBRARY" val="GRAPHIC"/>
  <p:tag name="MH_ORDER" val="1"/>
  <p:tag name="MH_TYPE" val="Text"/>
</p:tagLst>
</file>

<file path=ppt/tags/tag134.xml><?xml version="1.0" encoding="utf-8"?>
<p:tagLst xmlns:p="http://schemas.openxmlformats.org/presentationml/2006/main">
  <p:tag name="MH" val="20160701172605"/>
  <p:tag name="MH_LIBRARY" val="GRAPHIC"/>
  <p:tag name="MH_ORDER" val="PageTitle"/>
  <p:tag name="MH_TYPE" val="PageTitle"/>
</p:tagLst>
</file>

<file path=ppt/tags/tag135.xml><?xml version="1.0" encoding="utf-8"?>
<p:tagLst xmlns:p="http://schemas.openxmlformats.org/presentationml/2006/main">
  <p:tag name="MH" val="20160705101849"/>
  <p:tag name="MH_CATEGORY" val="#TuWHP#"/>
  <p:tag name="MH_LAYOUT" val="SubTitleText"/>
  <p:tag name="MH_LIBRARY" val="GRAPHIC"/>
  <p:tag name="MH_NUMBER" val="5"/>
  <p:tag name="MH_TYPE" val="#NeiR#"/>
</p:tagLst>
</file>

<file path=ppt/tags/tag136.xml><?xml version="1.0" encoding="utf-8"?>
<p:tagLst xmlns:p="http://schemas.openxmlformats.org/presentationml/2006/main">
  <p:tag name="MH" val="20160705102210"/>
  <p:tag name="MH_LIBRARY" val="GRAPHIC"/>
  <p:tag name="MH_ORDER" val="1"/>
  <p:tag name="MH_TYPE" val="Other"/>
</p:tagLst>
</file>

<file path=ppt/tags/tag137.xml><?xml version="1.0" encoding="utf-8"?>
<p:tagLst xmlns:p="http://schemas.openxmlformats.org/presentationml/2006/main">
  <p:tag name="MH" val="20160705102210"/>
  <p:tag name="MH_LIBRARY" val="GRAPHIC"/>
  <p:tag name="MH_ORDER" val="1"/>
  <p:tag name="MH_TYPE" val="SubTitle"/>
</p:tagLst>
</file>

<file path=ppt/tags/tag138.xml><?xml version="1.0" encoding="utf-8"?>
<p:tagLst xmlns:p="http://schemas.openxmlformats.org/presentationml/2006/main">
  <p:tag name="MH" val="20160705102210"/>
  <p:tag name="MH_LIBRARY" val="GRAPHIC"/>
  <p:tag name="MH_ORDER" val="2"/>
  <p:tag name="MH_TYPE" val="Other"/>
</p:tagLst>
</file>

<file path=ppt/tags/tag139.xml><?xml version="1.0" encoding="utf-8"?>
<p:tagLst xmlns:p="http://schemas.openxmlformats.org/presentationml/2006/main">
  <p:tag name="MH" val="20160705102210"/>
  <p:tag name="MH_LIBRARY" val="GRAPHIC"/>
  <p:tag name="MH_ORDER" val="2"/>
  <p:tag name="MH_TYPE" val="SubTitle"/>
</p:tagLst>
</file>

<file path=ppt/tags/tag14.xml><?xml version="1.0" encoding="utf-8"?>
<p:tagLst xmlns:p="http://schemas.openxmlformats.org/presentationml/2006/main">
  <p:tag name="MH" val="20160701174447"/>
  <p:tag name="MH_LIBRARY" val="GRAPHIC"/>
  <p:tag name="MH_ORDER" val="Rectangle 37"/>
</p:tagLst>
</file>

<file path=ppt/tags/tag140.xml><?xml version="1.0" encoding="utf-8"?>
<p:tagLst xmlns:p="http://schemas.openxmlformats.org/presentationml/2006/main">
  <p:tag name="MH" val="20160705102210"/>
  <p:tag name="MH_LIBRARY" val="GRAPHIC"/>
  <p:tag name="MH_ORDER" val="3"/>
  <p:tag name="MH_TYPE" val="Other"/>
</p:tagLst>
</file>

<file path=ppt/tags/tag141.xml><?xml version="1.0" encoding="utf-8"?>
<p:tagLst xmlns:p="http://schemas.openxmlformats.org/presentationml/2006/main">
  <p:tag name="MH" val="20160705102210"/>
  <p:tag name="MH_LIBRARY" val="GRAPHIC"/>
  <p:tag name="MH_ORDER" val="3"/>
  <p:tag name="MH_TYPE" val="SubTitle"/>
</p:tagLst>
</file>

<file path=ppt/tags/tag142.xml><?xml version="1.0" encoding="utf-8"?>
<p:tagLst xmlns:p="http://schemas.openxmlformats.org/presentationml/2006/main">
  <p:tag name="MH" val="20160705102210"/>
  <p:tag name="MH_LIBRARY" val="GRAPHIC"/>
  <p:tag name="MH_ORDER" val="4"/>
  <p:tag name="MH_TYPE" val="Other"/>
</p:tagLst>
</file>

<file path=ppt/tags/tag143.xml><?xml version="1.0" encoding="utf-8"?>
<p:tagLst xmlns:p="http://schemas.openxmlformats.org/presentationml/2006/main">
  <p:tag name="MH" val="20160705102210"/>
  <p:tag name="MH_LIBRARY" val="GRAPHIC"/>
  <p:tag name="MH_ORDER" val="6"/>
  <p:tag name="MH_TYPE" val="SubTitle"/>
</p:tagLst>
</file>

<file path=ppt/tags/tag144.xml><?xml version="1.0" encoding="utf-8"?>
<p:tagLst xmlns:p="http://schemas.openxmlformats.org/presentationml/2006/main">
  <p:tag name="MH" val="20160705102210"/>
  <p:tag name="MH_LIBRARY" val="GRAPHIC"/>
  <p:tag name="MH_ORDER" val="5"/>
  <p:tag name="MH_TYPE" val="Other"/>
</p:tagLst>
</file>

<file path=ppt/tags/tag145.xml><?xml version="1.0" encoding="utf-8"?>
<p:tagLst xmlns:p="http://schemas.openxmlformats.org/presentationml/2006/main">
  <p:tag name="MH" val="20160705102210"/>
  <p:tag name="MH_LIBRARY" val="GRAPHIC"/>
  <p:tag name="MH_ORDER" val="5"/>
  <p:tag name="MH_TYPE" val="SubTitle"/>
</p:tagLst>
</file>

<file path=ppt/tags/tag146.xml><?xml version="1.0" encoding="utf-8"?>
<p:tagLst xmlns:p="http://schemas.openxmlformats.org/presentationml/2006/main">
  <p:tag name="MH" val="20160705102210"/>
  <p:tag name="MH_LIBRARY" val="GRAPHIC"/>
  <p:tag name="MH_ORDER" val="6"/>
  <p:tag name="MH_TYPE" val="Other"/>
</p:tagLst>
</file>

<file path=ppt/tags/tag147.xml><?xml version="1.0" encoding="utf-8"?>
<p:tagLst xmlns:p="http://schemas.openxmlformats.org/presentationml/2006/main">
  <p:tag name="MH" val="20160705102210"/>
  <p:tag name="MH_LIBRARY" val="GRAPHIC"/>
  <p:tag name="MH_ORDER" val="4"/>
  <p:tag name="MH_TYPE" val="SubTitle"/>
</p:tagLst>
</file>

<file path=ppt/tags/tag148.xml><?xml version="1.0" encoding="utf-8"?>
<p:tagLst xmlns:p="http://schemas.openxmlformats.org/presentationml/2006/main">
  <p:tag name="MH" val="20160701172605"/>
  <p:tag name="MH_LIBRARY" val="GRAPHIC"/>
  <p:tag name="MH_ORDER" val="PageTitle"/>
  <p:tag name="MH_TYPE" val="PageTitle"/>
</p:tagLst>
</file>

<file path=ppt/tags/tag149.xml><?xml version="1.0" encoding="utf-8"?>
<p:tagLst xmlns:p="http://schemas.openxmlformats.org/presentationml/2006/main">
  <p:tag name="MH" val="20160705102210"/>
  <p:tag name="MH_CATEGORY" val="#BingLLB#"/>
  <p:tag name="MH_LAYOUT" val="SubTitle"/>
  <p:tag name="MH_LIBRARY" val="GRAPHIC"/>
  <p:tag name="MH_NUMBER" val="6"/>
  <p:tag name="MH_TYPE" val="#NeiR#"/>
</p:tagLst>
</file>

<file path=ppt/tags/tag15.xml><?xml version="1.0" encoding="utf-8"?>
<p:tagLst xmlns:p="http://schemas.openxmlformats.org/presentationml/2006/main">
  <p:tag name="MH" val="20160701174447"/>
  <p:tag name="MH_LIBRARY" val="GRAPHIC"/>
  <p:tag name="MH_ORDER" val="Rectangle 38"/>
</p:tagLst>
</file>

<file path=ppt/tags/tag150.xml><?xml version="1.0" encoding="utf-8"?>
<p:tagLst xmlns:p="http://schemas.openxmlformats.org/presentationml/2006/main">
  <p:tag name="MH" val="20160705104130"/>
  <p:tag name="MH_LIBRARY" val="GRAPHIC"/>
  <p:tag name="MH_ORDER" val="1"/>
  <p:tag name="MH_TYPE" val="Other"/>
</p:tagLst>
</file>

<file path=ppt/tags/tag151.xml><?xml version="1.0" encoding="utf-8"?>
<p:tagLst xmlns:p="http://schemas.openxmlformats.org/presentationml/2006/main">
  <p:tag name="MH" val="20160705104130"/>
  <p:tag name="MH_LIBRARY" val="GRAPHIC"/>
  <p:tag name="MH_ORDER" val="4"/>
  <p:tag name="MH_TYPE" val="Other"/>
</p:tagLst>
</file>

<file path=ppt/tags/tag152.xml><?xml version="1.0" encoding="utf-8"?>
<p:tagLst xmlns:p="http://schemas.openxmlformats.org/presentationml/2006/main">
  <p:tag name="MH" val="20160705104130"/>
  <p:tag name="MH_LIBRARY" val="GRAPHIC"/>
  <p:tag name="MH_ORDER" val="1"/>
  <p:tag name="MH_TYPE" val="SubTitle"/>
</p:tagLst>
</file>

<file path=ppt/tags/tag153.xml><?xml version="1.0" encoding="utf-8"?>
<p:tagLst xmlns:p="http://schemas.openxmlformats.org/presentationml/2006/main">
  <p:tag name="MH" val="20160705104130"/>
  <p:tag name="MH_LIBRARY" val="GRAPHIC"/>
  <p:tag name="MH_ORDER" val="1"/>
  <p:tag name="MH_TYPE" val="Text"/>
</p:tagLst>
</file>

<file path=ppt/tags/tag154.xml><?xml version="1.0" encoding="utf-8"?>
<p:tagLst xmlns:p="http://schemas.openxmlformats.org/presentationml/2006/main">
  <p:tag name="MH" val="20160705104130"/>
  <p:tag name="MH_LIBRARY" val="GRAPHIC"/>
  <p:tag name="MH_ORDER" val="6"/>
  <p:tag name="MH_TYPE" val="Other"/>
</p:tagLst>
</file>

<file path=ppt/tags/tag155.xml><?xml version="1.0" encoding="utf-8"?>
<p:tagLst xmlns:p="http://schemas.openxmlformats.org/presentationml/2006/main">
  <p:tag name="MH" val="20160705104130"/>
  <p:tag name="MH_LIBRARY" val="GRAPHIC"/>
  <p:tag name="MH_ORDER" val="3"/>
  <p:tag name="MH_TYPE" val="SubTitle"/>
</p:tagLst>
</file>

<file path=ppt/tags/tag156.xml><?xml version="1.0" encoding="utf-8"?>
<p:tagLst xmlns:p="http://schemas.openxmlformats.org/presentationml/2006/main">
  <p:tag name="MH" val="20160705104130"/>
  <p:tag name="MH_LIBRARY" val="GRAPHIC"/>
  <p:tag name="MH_ORDER" val="3"/>
  <p:tag name="MH_TYPE" val="Text"/>
</p:tagLst>
</file>

<file path=ppt/tags/tag157.xml><?xml version="1.0" encoding="utf-8"?>
<p:tagLst xmlns:p="http://schemas.openxmlformats.org/presentationml/2006/main">
  <p:tag name="MH" val="20160705104130"/>
  <p:tag name="MH_LIBRARY" val="GRAPHIC"/>
  <p:tag name="MH_ORDER" val="8"/>
  <p:tag name="MH_TYPE" val="Other"/>
</p:tagLst>
</file>

<file path=ppt/tags/tag158.xml><?xml version="1.0" encoding="utf-8"?>
<p:tagLst xmlns:p="http://schemas.openxmlformats.org/presentationml/2006/main">
  <p:tag name="MH" val="20160705104130"/>
  <p:tag name="MH_LIBRARY" val="GRAPHIC"/>
  <p:tag name="MH_ORDER" val="5"/>
  <p:tag name="MH_TYPE" val="SubTitle"/>
</p:tagLst>
</file>

<file path=ppt/tags/tag159.xml><?xml version="1.0" encoding="utf-8"?>
<p:tagLst xmlns:p="http://schemas.openxmlformats.org/presentationml/2006/main">
  <p:tag name="MH" val="20160705104130"/>
  <p:tag name="MH_LIBRARY" val="GRAPHIC"/>
  <p:tag name="MH_ORDER" val="5"/>
  <p:tag name="MH_TYPE" val="Text"/>
</p:tagLst>
</file>

<file path=ppt/tags/tag16.xml><?xml version="1.0" encoding="utf-8"?>
<p:tagLst xmlns:p="http://schemas.openxmlformats.org/presentationml/2006/main">
  <p:tag name="MH" val="20160701174447"/>
  <p:tag name="MH_LIBRARY" val="GRAPHIC"/>
  <p:tag name="MH_ORDER" val="Rectangle 39"/>
</p:tagLst>
</file>

<file path=ppt/tags/tag160.xml><?xml version="1.0" encoding="utf-8"?>
<p:tagLst xmlns:p="http://schemas.openxmlformats.org/presentationml/2006/main">
  <p:tag name="MH" val="20160705104130"/>
  <p:tag name="MH_LIBRARY" val="GRAPHIC"/>
  <p:tag name="MH_ORDER" val="2"/>
  <p:tag name="MH_TYPE" val="SubTitle"/>
</p:tagLst>
</file>

<file path=ppt/tags/tag161.xml><?xml version="1.0" encoding="utf-8"?>
<p:tagLst xmlns:p="http://schemas.openxmlformats.org/presentationml/2006/main">
  <p:tag name="MH" val="20160705104130"/>
  <p:tag name="MH_LIBRARY" val="GRAPHIC"/>
  <p:tag name="MH_ORDER" val="2"/>
  <p:tag name="MH_TYPE" val="Text"/>
</p:tagLst>
</file>

<file path=ppt/tags/tag162.xml><?xml version="1.0" encoding="utf-8"?>
<p:tagLst xmlns:p="http://schemas.openxmlformats.org/presentationml/2006/main">
  <p:tag name="MH" val="20160705104130"/>
  <p:tag name="MH_LIBRARY" val="GRAPHIC"/>
  <p:tag name="MH_ORDER" val="4"/>
  <p:tag name="MH_TYPE" val="SubTitle"/>
</p:tagLst>
</file>

<file path=ppt/tags/tag163.xml><?xml version="1.0" encoding="utf-8"?>
<p:tagLst xmlns:p="http://schemas.openxmlformats.org/presentationml/2006/main">
  <p:tag name="MH" val="20160705104130"/>
  <p:tag name="MH_LIBRARY" val="GRAPHIC"/>
  <p:tag name="MH_ORDER" val="4"/>
  <p:tag name="MH_TYPE" val="Text"/>
</p:tagLst>
</file>

<file path=ppt/tags/tag164.xml><?xml version="1.0" encoding="utf-8"?>
<p:tagLst xmlns:p="http://schemas.openxmlformats.org/presentationml/2006/main">
  <p:tag name="MH" val="20160705104130"/>
  <p:tag name="MH_LIBRARY" val="GRAPHIC"/>
  <p:tag name="MH_ORDER" val="1"/>
  <p:tag name="MH_TYPE" val="Desc"/>
</p:tagLst>
</file>

<file path=ppt/tags/tag165.xml><?xml version="1.0" encoding="utf-8"?>
<p:tagLst xmlns:p="http://schemas.openxmlformats.org/presentationml/2006/main">
  <p:tag name="MH" val="20160705104130"/>
  <p:tag name="MH_LIBRARY" val="GRAPHIC"/>
  <p:tag name="MH_ORDER" val="10"/>
  <p:tag name="MH_TYPE" val="Other"/>
</p:tagLst>
</file>

<file path=ppt/tags/tag166.xml><?xml version="1.0" encoding="utf-8"?>
<p:tagLst xmlns:p="http://schemas.openxmlformats.org/presentationml/2006/main">
  <p:tag name="MH" val="20160705104130"/>
  <p:tag name="MH_LIBRARY" val="GRAPHIC"/>
  <p:tag name="MH_ORDER" val="2"/>
  <p:tag name="MH_TYPE" val="Other"/>
</p:tagLst>
</file>

<file path=ppt/tags/tag167.xml><?xml version="1.0" encoding="utf-8"?>
<p:tagLst xmlns:p="http://schemas.openxmlformats.org/presentationml/2006/main">
  <p:tag name="MH" val="20160705104130"/>
  <p:tag name="MH_LIBRARY" val="GRAPHIC"/>
  <p:tag name="MH_ORDER" val="3"/>
  <p:tag name="MH_TYPE" val="Other"/>
</p:tagLst>
</file>

<file path=ppt/tags/tag168.xml><?xml version="1.0" encoding="utf-8"?>
<p:tagLst xmlns:p="http://schemas.openxmlformats.org/presentationml/2006/main">
  <p:tag name="MH" val="20160705104130"/>
  <p:tag name="MH_LIBRARY" val="GRAPHIC"/>
  <p:tag name="MH_ORDER" val="5"/>
  <p:tag name="MH_TYPE" val="Other"/>
</p:tagLst>
</file>

<file path=ppt/tags/tag169.xml><?xml version="1.0" encoding="utf-8"?>
<p:tagLst xmlns:p="http://schemas.openxmlformats.org/presentationml/2006/main">
  <p:tag name="MH" val="20160705104130"/>
  <p:tag name="MH_LIBRARY" val="GRAPHIC"/>
  <p:tag name="MH_ORDER" val="7"/>
  <p:tag name="MH_TYPE" val="Other"/>
</p:tagLst>
</file>

<file path=ppt/tags/tag17.xml><?xml version="1.0" encoding="utf-8"?>
<p:tagLst xmlns:p="http://schemas.openxmlformats.org/presentationml/2006/main">
  <p:tag name="MH" val="20160701174447"/>
  <p:tag name="MH_LIBRARY" val="GRAPHIC"/>
  <p:tag name="MH_ORDER" val="Rectangle 40"/>
</p:tagLst>
</file>

<file path=ppt/tags/tag170.xml><?xml version="1.0" encoding="utf-8"?>
<p:tagLst xmlns:p="http://schemas.openxmlformats.org/presentationml/2006/main">
  <p:tag name="MH" val="20160705104130"/>
  <p:tag name="MH_LIBRARY" val="GRAPHIC"/>
  <p:tag name="MH_ORDER" val="9"/>
  <p:tag name="MH_TYPE" val="Other"/>
</p:tagLst>
</file>

<file path=ppt/tags/tag171.xml><?xml version="1.0" encoding="utf-8"?>
<p:tagLst xmlns:p="http://schemas.openxmlformats.org/presentationml/2006/main">
  <p:tag name="MH" val="20160705104130"/>
  <p:tag name="MH_LIBRARY" val="GRAPHIC"/>
  <p:tag name="MH_ORDER" val="11"/>
  <p:tag name="MH_TYPE" val="Other"/>
</p:tagLst>
</file>

<file path=ppt/tags/tag172.xml><?xml version="1.0" encoding="utf-8"?>
<p:tagLst xmlns:p="http://schemas.openxmlformats.org/presentationml/2006/main">
  <p:tag name="MH" val="20160705104130"/>
  <p:tag name="MH_LIBRARY" val="GRAPHIC"/>
  <p:tag name="MH_ORDER" val="12"/>
  <p:tag name="MH_TYPE" val="Other"/>
</p:tagLst>
</file>

<file path=ppt/tags/tag173.xml><?xml version="1.0" encoding="utf-8"?>
<p:tagLst xmlns:p="http://schemas.openxmlformats.org/presentationml/2006/main">
  <p:tag name="MH" val="20160701172605"/>
  <p:tag name="MH_LIBRARY" val="GRAPHIC"/>
  <p:tag name="MH_ORDER" val="PageTitle"/>
  <p:tag name="MH_TYPE" val="PageTitle"/>
</p:tagLst>
</file>

<file path=ppt/tags/tag174.xml><?xml version="1.0" encoding="utf-8"?>
<p:tagLst xmlns:p="http://schemas.openxmlformats.org/presentationml/2006/main">
  <p:tag name="MH" val="20160705104130"/>
  <p:tag name="MH_CATEGORY" val="#LiuChBZh#"/>
  <p:tag name="MH_LAYOUT" val="SubTitleTextDesc"/>
  <p:tag name="MH_LIBRARY" val="GRAPHIC"/>
  <p:tag name="MH_NUMBER" val="5"/>
  <p:tag name="MH_TYPE" val="#NeiR#"/>
</p:tagLst>
</file>

<file path=ppt/tags/tag175.xml><?xml version="1.0" encoding="utf-8"?>
<p:tagLst xmlns:p="http://schemas.openxmlformats.org/presentationml/2006/main">
  <p:tag name="MH" val="20160701172605"/>
  <p:tag name="MH_LIBRARY" val="GRAPHIC"/>
  <p:tag name="MH_ORDER" val="PageTitle"/>
  <p:tag name="MH_TYPE" val="PageTitle"/>
</p:tagLst>
</file>

<file path=ppt/tags/tag176.xml><?xml version="1.0" encoding="utf-8"?>
<p:tagLst xmlns:p="http://schemas.openxmlformats.org/presentationml/2006/main">
  <p:tag name="MH" val="20160701172605"/>
  <p:tag name="MH_LIBRARY" val="GRAPHIC"/>
  <p:tag name="MH_ORDER" val="PageTitle"/>
  <p:tag name="MH_TYPE" val="PageTitle"/>
</p:tagLst>
</file>

<file path=ppt/tags/tag177.xml><?xml version="1.0" encoding="utf-8"?>
<p:tagLst xmlns:p="http://schemas.openxmlformats.org/presentationml/2006/main">
  <p:tag name="MH" val="20160705100814"/>
  <p:tag name="MH_LIBRARY" val="GRAPHIC"/>
  <p:tag name="MH_ORDER" val="1"/>
  <p:tag name="MH_TYPE" val="Other"/>
</p:tagLst>
</file>

<file path=ppt/tags/tag178.xml><?xml version="1.0" encoding="utf-8"?>
<p:tagLst xmlns:p="http://schemas.openxmlformats.org/presentationml/2006/main">
  <p:tag name="MH" val="20160705100814"/>
  <p:tag name="MH_LIBRARY" val="GRAPHIC"/>
  <p:tag name="MH_ORDER" val="1"/>
  <p:tag name="MH_TYPE" val="SubTitle"/>
</p:tagLst>
</file>

<file path=ppt/tags/tag179.xml><?xml version="1.0" encoding="utf-8"?>
<p:tagLst xmlns:p="http://schemas.openxmlformats.org/presentationml/2006/main">
  <p:tag name="MH" val="20160705100814"/>
  <p:tag name="MH_LIBRARY" val="GRAPHIC"/>
  <p:tag name="MH_ORDER" val="2"/>
  <p:tag name="MH_TYPE" val="SubTitle"/>
</p:tagLst>
</file>

<file path=ppt/tags/tag18.xml><?xml version="1.0" encoding="utf-8"?>
<p:tagLst xmlns:p="http://schemas.openxmlformats.org/presentationml/2006/main">
  <p:tag name="MH" val="20160701174447"/>
  <p:tag name="MH_LIBRARY" val="GRAPHIC"/>
  <p:tag name="MH_ORDER" val="Rectangle 41"/>
</p:tagLst>
</file>

<file path=ppt/tags/tag180.xml><?xml version="1.0" encoding="utf-8"?>
<p:tagLst xmlns:p="http://schemas.openxmlformats.org/presentationml/2006/main">
  <p:tag name="MH" val="20160705100814"/>
  <p:tag name="MH_LIBRARY" val="GRAPHIC"/>
  <p:tag name="MH_ORDER" val="3"/>
  <p:tag name="MH_TYPE" val="SubTitle"/>
</p:tagLst>
</file>

<file path=ppt/tags/tag181.xml><?xml version="1.0" encoding="utf-8"?>
<p:tagLst xmlns:p="http://schemas.openxmlformats.org/presentationml/2006/main">
  <p:tag name="MH" val="20160705100814"/>
  <p:tag name="MH_LIBRARY" val="GRAPHIC"/>
  <p:tag name="MH_ORDER" val="4"/>
  <p:tag name="MH_TYPE" val="SubTitle"/>
</p:tagLst>
</file>

<file path=ppt/tags/tag182.xml><?xml version="1.0" encoding="utf-8"?>
<p:tagLst xmlns:p="http://schemas.openxmlformats.org/presentationml/2006/main">
  <p:tag name="MH" val="20160705100814"/>
  <p:tag name="MH_LIBRARY" val="GRAPHIC"/>
  <p:tag name="MH_ORDER" val="5"/>
  <p:tag name="MH_TYPE" val="SubTitle"/>
</p:tagLst>
</file>

<file path=ppt/tags/tag183.xml><?xml version="1.0" encoding="utf-8"?>
<p:tagLst xmlns:p="http://schemas.openxmlformats.org/presentationml/2006/main">
  <p:tag name="MH" val="20160705100814"/>
  <p:tag name="MH_LIBRARY" val="GRAPHIC"/>
  <p:tag name="MH_ORDER" val="1"/>
  <p:tag name="MH_TYPE" val="Desc"/>
</p:tagLst>
</file>

<file path=ppt/tags/tag184.xml><?xml version="1.0" encoding="utf-8"?>
<p:tagLst xmlns:p="http://schemas.openxmlformats.org/presentationml/2006/main">
  <p:tag name="MH" val="20160705100814"/>
  <p:tag name="MH_LIBRARY" val="GRAPHIC"/>
  <p:tag name="MH_ORDER" val="2"/>
  <p:tag name="MH_TYPE" val="Other"/>
</p:tagLst>
</file>

<file path=ppt/tags/tag185.xml><?xml version="1.0" encoding="utf-8"?>
<p:tagLst xmlns:p="http://schemas.openxmlformats.org/presentationml/2006/main">
  <p:tag name="MH" val="20160701172605"/>
  <p:tag name="MH_LIBRARY" val="GRAPHIC"/>
  <p:tag name="MH_ORDER" val="PageTitle"/>
  <p:tag name="MH_TYPE" val="PageTitle"/>
</p:tagLst>
</file>

<file path=ppt/tags/tag186.xml><?xml version="1.0" encoding="utf-8"?>
<p:tagLst xmlns:p="http://schemas.openxmlformats.org/presentationml/2006/main">
  <p:tag name="MH" val="20160705100814"/>
  <p:tag name="MH_CATEGORY" val="#LiuChBZh#"/>
  <p:tag name="MH_LAYOUT" val="SubTitleDesc"/>
  <p:tag name="MH_LIBRARY" val="GRAPHIC"/>
  <p:tag name="MH_NUMBER" val="5"/>
  <p:tag name="MH_TYPE" val="#NeiR#"/>
</p:tagLst>
</file>

<file path=ppt/tags/tag187.xml><?xml version="1.0" encoding="utf-8"?>
<p:tagLst xmlns:p="http://schemas.openxmlformats.org/presentationml/2006/main">
  <p:tag name="MH" val="20160705101538"/>
  <p:tag name="MH_LIBRARY" val="GRAPHIC"/>
  <p:tag name="MH_ORDER" val="矩形 2"/>
</p:tagLst>
</file>

<file path=ppt/tags/tag188.xml><?xml version="1.0" encoding="utf-8"?>
<p:tagLst xmlns:p="http://schemas.openxmlformats.org/presentationml/2006/main">
  <p:tag name="MH" val="20160705101538"/>
  <p:tag name="MH_LIBRARY" val="GRAPHIC"/>
  <p:tag name="MH_ORDER" val="矩形 3"/>
</p:tagLst>
</file>

<file path=ppt/tags/tag189.xml><?xml version="1.0" encoding="utf-8"?>
<p:tagLst xmlns:p="http://schemas.openxmlformats.org/presentationml/2006/main">
  <p:tag name="MH" val="20160705101538"/>
  <p:tag name="MH_LIBRARY" val="GRAPHIC"/>
  <p:tag name="MH_ORDER" val="矩形 4"/>
</p:tagLst>
</file>

<file path=ppt/tags/tag19.xml><?xml version="1.0" encoding="utf-8"?>
<p:tagLst xmlns:p="http://schemas.openxmlformats.org/presentationml/2006/main">
  <p:tag name="MH" val="20160701174447"/>
  <p:tag name="MH_LIBRARY" val="GRAPHIC"/>
  <p:tag name="MH_ORDER" val="Rectangle 42"/>
</p:tagLst>
</file>

<file path=ppt/tags/tag190.xml><?xml version="1.0" encoding="utf-8"?>
<p:tagLst xmlns:p="http://schemas.openxmlformats.org/presentationml/2006/main">
  <p:tag name="MH" val="20160705101538"/>
  <p:tag name="MH_LIBRARY" val="GRAPHIC"/>
  <p:tag name="MH_ORDER" val="矩形 5"/>
</p:tagLst>
</file>

<file path=ppt/tags/tag191.xml><?xml version="1.0" encoding="utf-8"?>
<p:tagLst xmlns:p="http://schemas.openxmlformats.org/presentationml/2006/main">
  <p:tag name="MH" val="20160701174447"/>
  <p:tag name="MH_LIBRARY" val="GRAPHIC"/>
  <p:tag name="MH_ORDER" val="Oval 61"/>
</p:tagLst>
</file>

<file path=ppt/tags/tag192.xml><?xml version="1.0" encoding="utf-8"?>
<p:tagLst xmlns:p="http://schemas.openxmlformats.org/presentationml/2006/main">
  <p:tag name="MH" val="20160701174447"/>
  <p:tag name="MH_LIBRARY" val="GRAPHIC"/>
  <p:tag name="MH_ORDER" val="Rectangle 34"/>
</p:tagLst>
</file>

<file path=ppt/tags/tag193.xml><?xml version="1.0" encoding="utf-8"?>
<p:tagLst xmlns:p="http://schemas.openxmlformats.org/presentationml/2006/main">
  <p:tag name="MH" val="20160701174447"/>
  <p:tag name="MH_LIBRARY" val="GRAPHIC"/>
  <p:tag name="MH_ORDER" val="Rectangle 36"/>
</p:tagLst>
</file>

<file path=ppt/tags/tag194.xml><?xml version="1.0" encoding="utf-8"?>
<p:tagLst xmlns:p="http://schemas.openxmlformats.org/presentationml/2006/main">
  <p:tag name="MH" val="20160701174447"/>
  <p:tag name="MH_LIBRARY" val="GRAPHIC"/>
  <p:tag name="MH_ORDER" val="Rectangle 37"/>
</p:tagLst>
</file>

<file path=ppt/tags/tag195.xml><?xml version="1.0" encoding="utf-8"?>
<p:tagLst xmlns:p="http://schemas.openxmlformats.org/presentationml/2006/main">
  <p:tag name="MH" val="20160701174447"/>
  <p:tag name="MH_LIBRARY" val="GRAPHIC"/>
  <p:tag name="MH_ORDER" val="Rectangle 38"/>
</p:tagLst>
</file>

<file path=ppt/tags/tag196.xml><?xml version="1.0" encoding="utf-8"?>
<p:tagLst xmlns:p="http://schemas.openxmlformats.org/presentationml/2006/main">
  <p:tag name="MH" val="20160701174447"/>
  <p:tag name="MH_LIBRARY" val="GRAPHIC"/>
  <p:tag name="MH_ORDER" val="Rectangle 39"/>
</p:tagLst>
</file>

<file path=ppt/tags/tag197.xml><?xml version="1.0" encoding="utf-8"?>
<p:tagLst xmlns:p="http://schemas.openxmlformats.org/presentationml/2006/main">
  <p:tag name="MH" val="20160701174447"/>
  <p:tag name="MH_LIBRARY" val="GRAPHIC"/>
  <p:tag name="MH_ORDER" val="Rectangle 40"/>
</p:tagLst>
</file>

<file path=ppt/tags/tag198.xml><?xml version="1.0" encoding="utf-8"?>
<p:tagLst xmlns:p="http://schemas.openxmlformats.org/presentationml/2006/main">
  <p:tag name="MH" val="20160701174447"/>
  <p:tag name="MH_LIBRARY" val="GRAPHIC"/>
  <p:tag name="MH_ORDER" val="Rectangle 41"/>
</p:tagLst>
</file>

<file path=ppt/tags/tag199.xml><?xml version="1.0" encoding="utf-8"?>
<p:tagLst xmlns:p="http://schemas.openxmlformats.org/presentationml/2006/main">
  <p:tag name="MH" val="20160701174447"/>
  <p:tag name="MH_LIBRARY" val="GRAPHIC"/>
  <p:tag name="MH_ORDER" val="Rectangle 42"/>
</p:tagLst>
</file>

<file path=ppt/tags/tag2.xml><?xml version="1.0" encoding="utf-8"?>
<p:tagLst xmlns:p="http://schemas.openxmlformats.org/presentationml/2006/main">
  <p:tag name="MH" val="20160701174447"/>
  <p:tag name="MH_LIBRARY" val="GRAPHIC"/>
  <p:tag name="MH_ORDER" val="Rectangle 46"/>
</p:tagLst>
</file>

<file path=ppt/tags/tag20.xml><?xml version="1.0" encoding="utf-8"?>
<p:tagLst xmlns:p="http://schemas.openxmlformats.org/presentationml/2006/main">
  <p:tag name="MH" val="20160701174447"/>
  <p:tag name="MH_LIBRARY" val="GRAPHIC"/>
  <p:tag name="MH_ORDER" val="Rectangle 43"/>
</p:tagLst>
</file>

<file path=ppt/tags/tag200.xml><?xml version="1.0" encoding="utf-8"?>
<p:tagLst xmlns:p="http://schemas.openxmlformats.org/presentationml/2006/main">
  <p:tag name="MH" val="20160701174447"/>
  <p:tag name="MH_LIBRARY" val="GRAPHIC"/>
  <p:tag name="MH_ORDER" val="Rectangle 43"/>
</p:tagLst>
</file>

<file path=ppt/tags/tag201.xml><?xml version="1.0" encoding="utf-8"?>
<p:tagLst xmlns:p="http://schemas.openxmlformats.org/presentationml/2006/main">
  <p:tag name="MH" val="20160701174447"/>
  <p:tag name="MH_LIBRARY" val="GRAPHIC"/>
  <p:tag name="MH_ORDER" val="Rectangle 44"/>
</p:tagLst>
</file>

<file path=ppt/tags/tag202.xml><?xml version="1.0" encoding="utf-8"?>
<p:tagLst xmlns:p="http://schemas.openxmlformats.org/presentationml/2006/main">
  <p:tag name="MH" val="20160701174447"/>
  <p:tag name="MH_LIBRARY" val="GRAPHIC"/>
  <p:tag name="MH_ORDER" val="Rectangle 45"/>
</p:tagLst>
</file>

<file path=ppt/tags/tag203.xml><?xml version="1.0" encoding="utf-8"?>
<p:tagLst xmlns:p="http://schemas.openxmlformats.org/presentationml/2006/main">
  <p:tag name="MH" val="20160701174447"/>
  <p:tag name="MH_LIBRARY" val="GRAPHIC"/>
  <p:tag name="MH_ORDER" val="Oval 59"/>
</p:tagLst>
</file>

<file path=ppt/tags/tag204.xml><?xml version="1.0" encoding="utf-8"?>
<p:tagLst xmlns:p="http://schemas.openxmlformats.org/presentationml/2006/main">
  <p:tag name="MH" val="20160701174447"/>
  <p:tag name="MH_LIBRARY" val="GRAPHIC"/>
  <p:tag name="MH_ORDER" val="Oval 60"/>
</p:tagLst>
</file>

<file path=ppt/tags/tag205.xml><?xml version="1.0" encoding="utf-8"?>
<p:tagLst xmlns:p="http://schemas.openxmlformats.org/presentationml/2006/main">
  <p:tag name="MH" val="20160701174447"/>
  <p:tag name="MH_LIBRARY" val="GRAPHIC"/>
  <p:tag name="MH_ORDER" val="Oval 62"/>
</p:tagLst>
</file>

<file path=ppt/tags/tag206.xml><?xml version="1.0" encoding="utf-8"?>
<p:tagLst xmlns:p="http://schemas.openxmlformats.org/presentationml/2006/main">
  <p:tag name="MH" val="20160701174447"/>
  <p:tag name="MH_LIBRARY" val="GRAPHIC"/>
  <p:tag name="MH_ORDER" val="Oval 63"/>
</p:tagLst>
</file>

<file path=ppt/tags/tag207.xml><?xml version="1.0" encoding="utf-8"?>
<p:tagLst xmlns:p="http://schemas.openxmlformats.org/presentationml/2006/main">
  <p:tag name="MH" val="20160701174447"/>
  <p:tag name="MH_LIBRARY" val="GRAPHIC"/>
  <p:tag name="MH_ORDER" val="Rectangle 34"/>
</p:tagLst>
</file>

<file path=ppt/tags/tag208.xml><?xml version="1.0" encoding="utf-8"?>
<p:tagLst xmlns:p="http://schemas.openxmlformats.org/presentationml/2006/main">
  <p:tag name="MH" val="20160701174447"/>
  <p:tag name="MH_LIBRARY" val="GRAPHIC"/>
  <p:tag name="MH_ORDER" val="Rectangle 36"/>
</p:tagLst>
</file>

<file path=ppt/tags/tag209.xml><?xml version="1.0" encoding="utf-8"?>
<p:tagLst xmlns:p="http://schemas.openxmlformats.org/presentationml/2006/main">
  <p:tag name="MH" val="20160701174447"/>
  <p:tag name="MH_LIBRARY" val="GRAPHIC"/>
  <p:tag name="MH_ORDER" val="Rectangle 38"/>
</p:tagLst>
</file>

<file path=ppt/tags/tag21.xml><?xml version="1.0" encoding="utf-8"?>
<p:tagLst xmlns:p="http://schemas.openxmlformats.org/presentationml/2006/main">
  <p:tag name="MH" val="20160701174447"/>
  <p:tag name="MH_LIBRARY" val="GRAPHIC"/>
  <p:tag name="MH_ORDER" val="Rectangle 44"/>
</p:tagLst>
</file>

<file path=ppt/tags/tag210.xml><?xml version="1.0" encoding="utf-8"?>
<p:tagLst xmlns:p="http://schemas.openxmlformats.org/presentationml/2006/main">
  <p:tag name="MH" val="20160701174447"/>
  <p:tag name="MH_LIBRARY" val="GRAPHIC"/>
  <p:tag name="MH_ORDER" val="Rectangle 41"/>
</p:tagLst>
</file>

<file path=ppt/tags/tag211.xml><?xml version="1.0" encoding="utf-8"?>
<p:tagLst xmlns:p="http://schemas.openxmlformats.org/presentationml/2006/main">
  <p:tag name="MH" val="20160701174447"/>
  <p:tag name="MH_LIBRARY" val="GRAPHIC"/>
  <p:tag name="MH_ORDER" val="Rectangle 44"/>
</p:tagLst>
</file>

<file path=ppt/tags/tag212.xml><?xml version="1.0" encoding="utf-8"?>
<p:tagLst xmlns:p="http://schemas.openxmlformats.org/presentationml/2006/main">
  <p:tag name="MH" val="20160701174447"/>
  <p:tag name="MH_LIBRARY" val="GRAPHIC"/>
  <p:tag name="MH_ORDER" val="Oval 62"/>
</p:tagLst>
</file>

<file path=ppt/tags/tag213.xml><?xml version="1.0" encoding="utf-8"?>
<p:tagLst xmlns:p="http://schemas.openxmlformats.org/presentationml/2006/main">
  <p:tag name="MH" val="20160701174447"/>
  <p:tag name="MH_LIBRARY" val="GRAPHIC"/>
  <p:tag name="MH_ORDER" val="Oval 63"/>
</p:tagLst>
</file>

<file path=ppt/tags/tag214.xml><?xml version="1.0" encoding="utf-8"?>
<p:tagLst xmlns:p="http://schemas.openxmlformats.org/presentationml/2006/main">
  <p:tag name="MH" val="20160705101538"/>
  <p:tag name="MH_LIBRARY" val="GRAPHIC"/>
</p:tagLst>
</file>

<file path=ppt/tags/tag21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2.xml><?xml version="1.0" encoding="utf-8"?>
<p:tagLst xmlns:p="http://schemas.openxmlformats.org/presentationml/2006/main">
  <p:tag name="MH" val="20160701174447"/>
  <p:tag name="MH_LIBRARY" val="GRAPHIC"/>
  <p:tag name="MH_ORDER" val="Rectangle 45"/>
</p:tagLst>
</file>

<file path=ppt/tags/tag23.xml><?xml version="1.0" encoding="utf-8"?>
<p:tagLst xmlns:p="http://schemas.openxmlformats.org/presentationml/2006/main">
  <p:tag name="MH" val="20160701174447"/>
  <p:tag name="MH_LIBRARY" val="GRAPHIC"/>
  <p:tag name="MH_ORDER" val="Rectangle 55"/>
</p:tagLst>
</file>

<file path=ppt/tags/tag24.xml><?xml version="1.0" encoding="utf-8"?>
<p:tagLst xmlns:p="http://schemas.openxmlformats.org/presentationml/2006/main">
  <p:tag name="MH" val="20160701174447"/>
  <p:tag name="MH_LIBRARY" val="GRAPHIC"/>
  <p:tag name="MH_ORDER" val="Rectangle 56"/>
</p:tagLst>
</file>

<file path=ppt/tags/tag25.xml><?xml version="1.0" encoding="utf-8"?>
<p:tagLst xmlns:p="http://schemas.openxmlformats.org/presentationml/2006/main">
  <p:tag name="MH" val="20160701174447"/>
  <p:tag name="MH_LIBRARY" val="GRAPHIC"/>
  <p:tag name="MH_ORDER" val="Rectangle 57"/>
</p:tagLst>
</file>

<file path=ppt/tags/tag26.xml><?xml version="1.0" encoding="utf-8"?>
<p:tagLst xmlns:p="http://schemas.openxmlformats.org/presentationml/2006/main">
  <p:tag name="MH" val="20160701174447"/>
  <p:tag name="MH_LIBRARY" val="GRAPHIC"/>
  <p:tag name="MH_ORDER" val="Rectangle 58"/>
</p:tagLst>
</file>

<file path=ppt/tags/tag27.xml><?xml version="1.0" encoding="utf-8"?>
<p:tagLst xmlns:p="http://schemas.openxmlformats.org/presentationml/2006/main">
  <p:tag name="MH" val="20160701174447"/>
  <p:tag name="MH_LIBRARY" val="GRAPHIC"/>
  <p:tag name="MH_ORDER" val="Oval 59"/>
</p:tagLst>
</file>

<file path=ppt/tags/tag28.xml><?xml version="1.0" encoding="utf-8"?>
<p:tagLst xmlns:p="http://schemas.openxmlformats.org/presentationml/2006/main">
  <p:tag name="MH" val="20160701174447"/>
  <p:tag name="MH_LIBRARY" val="GRAPHIC"/>
  <p:tag name="MH_ORDER" val="Oval 60"/>
</p:tagLst>
</file>

<file path=ppt/tags/tag29.xml><?xml version="1.0" encoding="utf-8"?>
<p:tagLst xmlns:p="http://schemas.openxmlformats.org/presentationml/2006/main">
  <p:tag name="MH" val="20160701174447"/>
  <p:tag name="MH_LIBRARY" val="GRAPHIC"/>
  <p:tag name="MH_ORDER" val="Oval 62"/>
</p:tagLst>
</file>

<file path=ppt/tags/tag3.xml><?xml version="1.0" encoding="utf-8"?>
<p:tagLst xmlns:p="http://schemas.openxmlformats.org/presentationml/2006/main">
  <p:tag name="MH" val="20160701174447"/>
  <p:tag name="MH_LIBRARY" val="GRAPHIC"/>
  <p:tag name="MH_ORDER" val="Rectangle 47"/>
</p:tagLst>
</file>

<file path=ppt/tags/tag30.xml><?xml version="1.0" encoding="utf-8"?>
<p:tagLst xmlns:p="http://schemas.openxmlformats.org/presentationml/2006/main">
  <p:tag name="MH" val="20160701174447"/>
  <p:tag name="MH_LIBRARY" val="GRAPHIC"/>
  <p:tag name="MH_ORDER" val="Oval 63"/>
</p:tagLst>
</file>

<file path=ppt/tags/tag31.xml><?xml version="1.0" encoding="utf-8"?>
<p:tagLst xmlns:p="http://schemas.openxmlformats.org/presentationml/2006/main">
  <p:tag name="MH" val="20160701174447"/>
  <p:tag name="MH_LIBRARY" val="GRAPHIC"/>
</p:tagLst>
</file>

<file path=ppt/tags/tag32.xml><?xml version="1.0" encoding="utf-8"?>
<p:tagLst xmlns:p="http://schemas.openxmlformats.org/presentationml/2006/main">
  <p:tag name="MH" val="20160701173900"/>
  <p:tag name="MH_LIBRARY" val="GRAPHIC"/>
  <p:tag name="MH_ORDER" val="1"/>
  <p:tag name="MH_TYPE" val="Other"/>
</p:tagLst>
</file>

<file path=ppt/tags/tag33.xml><?xml version="1.0" encoding="utf-8"?>
<p:tagLst xmlns:p="http://schemas.openxmlformats.org/presentationml/2006/main">
  <p:tag name="MH" val="20160701173900"/>
  <p:tag name="MH_LIBRARY" val="GRAPHIC"/>
  <p:tag name="MH_ORDER" val="1"/>
  <p:tag name="MH_TYPE" val="SubTitle"/>
</p:tagLst>
</file>

<file path=ppt/tags/tag34.xml><?xml version="1.0" encoding="utf-8"?>
<p:tagLst xmlns:p="http://schemas.openxmlformats.org/presentationml/2006/main">
  <p:tag name="MH" val="20160701173900"/>
  <p:tag name="MH_LIBRARY" val="GRAPHIC"/>
  <p:tag name="MH_ORDER" val="2"/>
  <p:tag name="MH_TYPE" val="Other"/>
</p:tagLst>
</file>

<file path=ppt/tags/tag35.xml><?xml version="1.0" encoding="utf-8"?>
<p:tagLst xmlns:p="http://schemas.openxmlformats.org/presentationml/2006/main">
  <p:tag name="MH" val="20160701173900"/>
  <p:tag name="MH_LIBRARY" val="GRAPHIC"/>
  <p:tag name="MH_ORDER" val="2"/>
  <p:tag name="MH_TYPE" val="SubTitle"/>
</p:tagLst>
</file>

<file path=ppt/tags/tag36.xml><?xml version="1.0" encoding="utf-8"?>
<p:tagLst xmlns:p="http://schemas.openxmlformats.org/presentationml/2006/main">
  <p:tag name="MH" val="20160701173900"/>
  <p:tag name="MH_LIBRARY" val="GRAPHIC"/>
  <p:tag name="MH_ORDER" val="3"/>
  <p:tag name="MH_TYPE" val="Other"/>
</p:tagLst>
</file>

<file path=ppt/tags/tag37.xml><?xml version="1.0" encoding="utf-8"?>
<p:tagLst xmlns:p="http://schemas.openxmlformats.org/presentationml/2006/main">
  <p:tag name="MH" val="20160701173900"/>
  <p:tag name="MH_LIBRARY" val="GRAPHIC"/>
  <p:tag name="MH_ORDER" val="3"/>
  <p:tag name="MH_TYPE" val="SubTitle"/>
</p:tagLst>
</file>

<file path=ppt/tags/tag38.xml><?xml version="1.0" encoding="utf-8"?>
<p:tagLst xmlns:p="http://schemas.openxmlformats.org/presentationml/2006/main">
  <p:tag name="MH" val="20160701173900"/>
  <p:tag name="MH_LIBRARY" val="GRAPHIC"/>
  <p:tag name="MH_ORDER" val="4"/>
  <p:tag name="MH_TYPE" val="Other"/>
</p:tagLst>
</file>

<file path=ppt/tags/tag39.xml><?xml version="1.0" encoding="utf-8"?>
<p:tagLst xmlns:p="http://schemas.openxmlformats.org/presentationml/2006/main">
  <p:tag name="MH" val="20160701173900"/>
  <p:tag name="MH_LIBRARY" val="GRAPHIC"/>
  <p:tag name="MH_ORDER" val="5"/>
  <p:tag name="MH_TYPE" val="Other"/>
</p:tagLst>
</file>

<file path=ppt/tags/tag4.xml><?xml version="1.0" encoding="utf-8"?>
<p:tagLst xmlns:p="http://schemas.openxmlformats.org/presentationml/2006/main">
  <p:tag name="MH" val="20160701174447"/>
  <p:tag name="MH_LIBRARY" val="GRAPHIC"/>
  <p:tag name="MH_ORDER" val="Rectangle 48"/>
</p:tagLst>
</file>

<file path=ppt/tags/tag40.xml><?xml version="1.0" encoding="utf-8"?>
<p:tagLst xmlns:p="http://schemas.openxmlformats.org/presentationml/2006/main">
  <p:tag name="MH" val="20160701173900"/>
  <p:tag name="MH_LIBRARY" val="GRAPHIC"/>
  <p:tag name="MH_ORDER" val="6"/>
  <p:tag name="MH_TYPE" val="Other"/>
</p:tagLst>
</file>

<file path=ppt/tags/tag41.xml><?xml version="1.0" encoding="utf-8"?>
<p:tagLst xmlns:p="http://schemas.openxmlformats.org/presentationml/2006/main">
  <p:tag name="MH" val="20160701173900"/>
  <p:tag name="MH_LIBRARY" val="GRAPHIC"/>
  <p:tag name="MH_ORDER" val="1"/>
  <p:tag name="MH_TYPE" val="Text"/>
</p:tagLst>
</file>

<file path=ppt/tags/tag42.xml><?xml version="1.0" encoding="utf-8"?>
<p:tagLst xmlns:p="http://schemas.openxmlformats.org/presentationml/2006/main">
  <p:tag name="MH" val="20160701173900"/>
  <p:tag name="MH_LIBRARY" val="GRAPHIC"/>
  <p:tag name="MH_ORDER" val="2"/>
  <p:tag name="MH_TYPE" val="Text"/>
</p:tagLst>
</file>

<file path=ppt/tags/tag43.xml><?xml version="1.0" encoding="utf-8"?>
<p:tagLst xmlns:p="http://schemas.openxmlformats.org/presentationml/2006/main">
  <p:tag name="MH" val="20160701173900"/>
  <p:tag name="MH_LIBRARY" val="GRAPHIC"/>
  <p:tag name="MH_ORDER" val="3"/>
  <p:tag name="MH_TYPE" val="Text"/>
</p:tagLst>
</file>

<file path=ppt/tags/tag44.xml><?xml version="1.0" encoding="utf-8"?>
<p:tagLst xmlns:p="http://schemas.openxmlformats.org/presentationml/2006/main">
  <p:tag name="MH" val="20160701172605"/>
  <p:tag name="MH_LIBRARY" val="GRAPHIC"/>
  <p:tag name="MH_ORDER" val="PageTitle"/>
  <p:tag name="MH_TYPE" val="PageTitle"/>
</p:tagLst>
</file>

<file path=ppt/tags/tag45.xml><?xml version="1.0" encoding="utf-8"?>
<p:tagLst xmlns:p="http://schemas.openxmlformats.org/presentationml/2006/main">
  <p:tag name="MH" val="20160701173900"/>
  <p:tag name="MH_CATEGORY" val="#ShuJTB#"/>
  <p:tag name="MH_LAYOUT" val="SubTitleText"/>
  <p:tag name="MH_LIBRARY" val="GRAPHIC"/>
  <p:tag name="MH_NUMBER" val="3"/>
  <p:tag name="MH_TYPE" val="#NeiR#"/>
</p:tagLst>
</file>

<file path=ppt/tags/tag46.xml><?xml version="1.0" encoding="utf-8"?>
<p:tagLst xmlns:p="http://schemas.openxmlformats.org/presentationml/2006/main">
  <p:tag name="MH" val="20160701172605"/>
  <p:tag name="MH_LIBRARY" val="GRAPHIC"/>
  <p:tag name="MH_ORDER" val="1"/>
  <p:tag name="MH_TYPE" val="Other"/>
</p:tagLst>
</file>

<file path=ppt/tags/tag47.xml><?xml version="1.0" encoding="utf-8"?>
<p:tagLst xmlns:p="http://schemas.openxmlformats.org/presentationml/2006/main">
  <p:tag name="MH" val="20160701172605"/>
  <p:tag name="MH_LIBRARY" val="GRAPHIC"/>
  <p:tag name="MH_ORDER" val="2"/>
  <p:tag name="MH_TYPE" val="Other"/>
</p:tagLst>
</file>

<file path=ppt/tags/tag48.xml><?xml version="1.0" encoding="utf-8"?>
<p:tagLst xmlns:p="http://schemas.openxmlformats.org/presentationml/2006/main">
  <p:tag name="MH" val="20160701172605"/>
  <p:tag name="MH_LIBRARY" val="GRAPHIC"/>
  <p:tag name="MH_ORDER" val="2"/>
  <p:tag name="MH_TYPE" val="SubTitle"/>
</p:tagLst>
</file>

<file path=ppt/tags/tag49.xml><?xml version="1.0" encoding="utf-8"?>
<p:tagLst xmlns:p="http://schemas.openxmlformats.org/presentationml/2006/main">
  <p:tag name="MH" val="20160701172605"/>
  <p:tag name="MH_LIBRARY" val="GRAPHIC"/>
  <p:tag name="MH_ORDER" val="3"/>
  <p:tag name="MH_TYPE" val="SubTitle"/>
</p:tagLst>
</file>

<file path=ppt/tags/tag5.xml><?xml version="1.0" encoding="utf-8"?>
<p:tagLst xmlns:p="http://schemas.openxmlformats.org/presentationml/2006/main">
  <p:tag name="MH" val="20160701174447"/>
  <p:tag name="MH_LIBRARY" val="GRAPHIC"/>
  <p:tag name="MH_ORDER" val="Rectangle 49"/>
</p:tagLst>
</file>

<file path=ppt/tags/tag50.xml><?xml version="1.0" encoding="utf-8"?>
<p:tagLst xmlns:p="http://schemas.openxmlformats.org/presentationml/2006/main">
  <p:tag name="MH" val="20160701172605"/>
  <p:tag name="MH_LIBRARY" val="GRAPHIC"/>
  <p:tag name="MH_ORDER" val="3"/>
  <p:tag name="MH_TYPE" val="Other"/>
</p:tagLst>
</file>

<file path=ppt/tags/tag51.xml><?xml version="1.0" encoding="utf-8"?>
<p:tagLst xmlns:p="http://schemas.openxmlformats.org/presentationml/2006/main">
  <p:tag name="MH" val="20160701172605"/>
  <p:tag name="MH_LIBRARY" val="GRAPHIC"/>
  <p:tag name="MH_ORDER" val="4"/>
  <p:tag name="MH_TYPE" val="Other"/>
</p:tagLst>
</file>

<file path=ppt/tags/tag52.xml><?xml version="1.0" encoding="utf-8"?>
<p:tagLst xmlns:p="http://schemas.openxmlformats.org/presentationml/2006/main">
  <p:tag name="MH" val="20160701172605"/>
  <p:tag name="MH_LIBRARY" val="GRAPHIC"/>
  <p:tag name="MH_ORDER" val="5"/>
  <p:tag name="MH_TYPE" val="Other"/>
</p:tagLst>
</file>

<file path=ppt/tags/tag53.xml><?xml version="1.0" encoding="utf-8"?>
<p:tagLst xmlns:p="http://schemas.openxmlformats.org/presentationml/2006/main">
  <p:tag name="MH" val="20160701172605"/>
  <p:tag name="MH_LIBRARY" val="GRAPHIC"/>
  <p:tag name="MH_ORDER" val="1"/>
  <p:tag name="MH_TYPE" val="SubTitle"/>
</p:tagLst>
</file>

<file path=ppt/tags/tag54.xml><?xml version="1.0" encoding="utf-8"?>
<p:tagLst xmlns:p="http://schemas.openxmlformats.org/presentationml/2006/main">
  <p:tag name="MH" val="20160701172605"/>
  <p:tag name="MH_LIBRARY" val="GRAPHIC"/>
  <p:tag name="MH_ORDER" val="6"/>
  <p:tag name="MH_TYPE" val="Other"/>
</p:tagLst>
</file>

<file path=ppt/tags/tag55.xml><?xml version="1.0" encoding="utf-8"?>
<p:tagLst xmlns:p="http://schemas.openxmlformats.org/presentationml/2006/main">
  <p:tag name="MH" val="20160701172605"/>
  <p:tag name="MH_LIBRARY" val="GRAPHIC"/>
  <p:tag name="MH_ORDER" val="7"/>
  <p:tag name="MH_TYPE" val="Other"/>
</p:tagLst>
</file>

<file path=ppt/tags/tag56.xml><?xml version="1.0" encoding="utf-8"?>
<p:tagLst xmlns:p="http://schemas.openxmlformats.org/presentationml/2006/main">
  <p:tag name="MH" val="20160701172605"/>
  <p:tag name="MH_LIBRARY" val="GRAPHIC"/>
  <p:tag name="MH_ORDER" val="8"/>
  <p:tag name="MH_TYPE" val="Other"/>
</p:tagLst>
</file>

<file path=ppt/tags/tag57.xml><?xml version="1.0" encoding="utf-8"?>
<p:tagLst xmlns:p="http://schemas.openxmlformats.org/presentationml/2006/main">
  <p:tag name="MH" val="20160701172605"/>
  <p:tag name="MH_LIBRARY" val="GRAPHIC"/>
  <p:tag name="MH_ORDER" val="1"/>
  <p:tag name="MH_TYPE" val="Desc"/>
</p:tagLst>
</file>

<file path=ppt/tags/tag58.xml><?xml version="1.0" encoding="utf-8"?>
<p:tagLst xmlns:p="http://schemas.openxmlformats.org/presentationml/2006/main">
  <p:tag name="MH" val="20160701172605"/>
  <p:tag name="MH_LIBRARY" val="GRAPHIC"/>
  <p:tag name="MH_ORDER" val="PageTitle"/>
  <p:tag name="MH_TYPE" val="PageTitle"/>
</p:tagLst>
</file>

<file path=ppt/tags/tag59.xml><?xml version="1.0" encoding="utf-8"?>
<p:tagLst xmlns:p="http://schemas.openxmlformats.org/presentationml/2006/main">
  <p:tag name="MH" val="20160701172605"/>
  <p:tag name="MH_LIBRARY" val="GRAPHIC"/>
  <p:tag name="MH_ORDER" val="1"/>
  <p:tag name="MH_TYPE" val="Desc"/>
</p:tagLst>
</file>

<file path=ppt/tags/tag6.xml><?xml version="1.0" encoding="utf-8"?>
<p:tagLst xmlns:p="http://schemas.openxmlformats.org/presentationml/2006/main">
  <p:tag name="MH" val="20160701174447"/>
  <p:tag name="MH_LIBRARY" val="GRAPHIC"/>
  <p:tag name="MH_ORDER" val="Rectangle 50"/>
</p:tagLst>
</file>

<file path=ppt/tags/tag60.xml><?xml version="1.0" encoding="utf-8"?>
<p:tagLst xmlns:p="http://schemas.openxmlformats.org/presentationml/2006/main">
  <p:tag name="MH" val="20160701172605"/>
  <p:tag name="MH_LIBRARY" val="GRAPHIC"/>
  <p:tag name="MH_ORDER" val="1"/>
  <p:tag name="MH_TYPE" val="Desc"/>
</p:tagLst>
</file>

<file path=ppt/tags/tag61.xml><?xml version="1.0" encoding="utf-8"?>
<p:tagLst xmlns:p="http://schemas.openxmlformats.org/presentationml/2006/main">
  <p:tag name="MH" val="20160701172605"/>
  <p:tag name="MH_LIBRARY" val="GRAPHIC"/>
  <p:tag name="MH_ORDER" val="1"/>
  <p:tag name="MH_TYPE" val="Desc"/>
</p:tagLst>
</file>

<file path=ppt/tags/tag62.xml><?xml version="1.0" encoding="utf-8"?>
<p:tagLst xmlns:p="http://schemas.openxmlformats.org/presentationml/2006/main">
  <p:tag name="MH" val="20160701172605"/>
  <p:tag name="MH_CATEGORY" val="#BingLLB#"/>
  <p:tag name="MH_LAYOUT" val="SubTitleDesc"/>
  <p:tag name="MH_LIBRARY" val="GRAPHIC"/>
  <p:tag name="MH_NUMBER" val="3"/>
  <p:tag name="MH_TYPE" val="#NeiR#"/>
</p:tagLst>
</file>

<file path=ppt/tags/tag63.xml><?xml version="1.0" encoding="utf-8"?>
<p:tagLst xmlns:p="http://schemas.openxmlformats.org/presentationml/2006/main">
  <p:tag name="MH" val="20160701173630"/>
  <p:tag name="MH_LIBRARY" val="GRAPHIC"/>
  <p:tag name="MH_ORDER" val="1"/>
  <p:tag name="MH_TYPE" val="SubTitle"/>
</p:tagLst>
</file>

<file path=ppt/tags/tag64.xml><?xml version="1.0" encoding="utf-8"?>
<p:tagLst xmlns:p="http://schemas.openxmlformats.org/presentationml/2006/main">
  <p:tag name="MH" val="20160701173630"/>
  <p:tag name="MH_LIBRARY" val="GRAPHIC"/>
  <p:tag name="MH_ORDER" val="1"/>
  <p:tag name="MH_TYPE" val="Text"/>
</p:tagLst>
</file>

<file path=ppt/tags/tag65.xml><?xml version="1.0" encoding="utf-8"?>
<p:tagLst xmlns:p="http://schemas.openxmlformats.org/presentationml/2006/main">
  <p:tag name="MH" val="20160701173630"/>
  <p:tag name="MH_LIBRARY" val="GRAPHIC"/>
  <p:tag name="MH_ORDER" val="3"/>
  <p:tag name="MH_TYPE" val="SubTitle"/>
</p:tagLst>
</file>

<file path=ppt/tags/tag66.xml><?xml version="1.0" encoding="utf-8"?>
<p:tagLst xmlns:p="http://schemas.openxmlformats.org/presentationml/2006/main">
  <p:tag name="MH" val="20160701173630"/>
  <p:tag name="MH_LIBRARY" val="GRAPHIC"/>
  <p:tag name="MH_ORDER" val="3"/>
  <p:tag name="MH_TYPE" val="Text"/>
</p:tagLst>
</file>

<file path=ppt/tags/tag67.xml><?xml version="1.0" encoding="utf-8"?>
<p:tagLst xmlns:p="http://schemas.openxmlformats.org/presentationml/2006/main">
  <p:tag name="MH" val="20160701173630"/>
  <p:tag name="MH_LIBRARY" val="GRAPHIC"/>
  <p:tag name="MH_ORDER" val="2"/>
  <p:tag name="MH_TYPE" val="SubTitle"/>
</p:tagLst>
</file>

<file path=ppt/tags/tag68.xml><?xml version="1.0" encoding="utf-8"?>
<p:tagLst xmlns:p="http://schemas.openxmlformats.org/presentationml/2006/main">
  <p:tag name="MH" val="20160701173630"/>
  <p:tag name="MH_LIBRARY" val="GRAPHIC"/>
  <p:tag name="MH_ORDER" val="2"/>
  <p:tag name="MH_TYPE" val="Text"/>
</p:tagLst>
</file>

<file path=ppt/tags/tag69.xml><?xml version="1.0" encoding="utf-8"?>
<p:tagLst xmlns:p="http://schemas.openxmlformats.org/presentationml/2006/main">
  <p:tag name="MH" val="20160701173630"/>
  <p:tag name="MH_LIBRARY" val="GRAPHIC"/>
  <p:tag name="MH_ORDER" val="4"/>
  <p:tag name="MH_TYPE" val="SubTitle"/>
</p:tagLst>
</file>

<file path=ppt/tags/tag7.xml><?xml version="1.0" encoding="utf-8"?>
<p:tagLst xmlns:p="http://schemas.openxmlformats.org/presentationml/2006/main">
  <p:tag name="MH" val="20160701174447"/>
  <p:tag name="MH_LIBRARY" val="GRAPHIC"/>
  <p:tag name="MH_ORDER" val="TextBox 51"/>
</p:tagLst>
</file>

<file path=ppt/tags/tag70.xml><?xml version="1.0" encoding="utf-8"?>
<p:tagLst xmlns:p="http://schemas.openxmlformats.org/presentationml/2006/main">
  <p:tag name="MH" val="20160701173630"/>
  <p:tag name="MH_LIBRARY" val="GRAPHIC"/>
  <p:tag name="MH_ORDER" val="4"/>
  <p:tag name="MH_TYPE" val="Text"/>
</p:tagLst>
</file>

<file path=ppt/tags/tag71.xml><?xml version="1.0" encoding="utf-8"?>
<p:tagLst xmlns:p="http://schemas.openxmlformats.org/presentationml/2006/main">
  <p:tag name="MH" val="20160701172605"/>
  <p:tag name="MH_LIBRARY" val="GRAPHIC"/>
  <p:tag name="MH_ORDER" val="PageTitle"/>
  <p:tag name="MH_TYPE" val="PageTitle"/>
</p:tagLst>
</file>

<file path=ppt/tags/tag72.xml><?xml version="1.0" encoding="utf-8"?>
<p:tagLst xmlns:p="http://schemas.openxmlformats.org/presentationml/2006/main">
  <p:tag name="MH" val="20160701173630"/>
  <p:tag name="MH_CATEGORY" val="#BingLLB#"/>
  <p:tag name="MH_LAYOUT" val="SubTitleText"/>
  <p:tag name="MH_LIBRARY" val="GRAPHIC"/>
  <p:tag name="MH_NUMBER" val="4"/>
  <p:tag name="MH_TYPE" val="#NeiR#"/>
</p:tagLst>
</file>

<file path=ppt/tags/tag73.xml><?xml version="1.0" encoding="utf-8"?>
<p:tagLst xmlns:p="http://schemas.openxmlformats.org/presentationml/2006/main">
  <p:tag name="MH" val="20160701174052"/>
  <p:tag name="MH_LIBRARY" val="GRAPHIC"/>
  <p:tag name="MH_ORDER" val="1"/>
  <p:tag name="MH_TYPE" val="Other"/>
</p:tagLst>
</file>

<file path=ppt/tags/tag74.xml><?xml version="1.0" encoding="utf-8"?>
<p:tagLst xmlns:p="http://schemas.openxmlformats.org/presentationml/2006/main">
  <p:tag name="MH" val="20160701174052"/>
  <p:tag name="MH_LIBRARY" val="GRAPHIC"/>
  <p:tag name="MH_ORDER" val="2"/>
  <p:tag name="MH_TYPE" val="Other"/>
</p:tagLst>
</file>

<file path=ppt/tags/tag75.xml><?xml version="1.0" encoding="utf-8"?>
<p:tagLst xmlns:p="http://schemas.openxmlformats.org/presentationml/2006/main">
  <p:tag name="MH" val="20160701174052"/>
  <p:tag name="MH_LIBRARY" val="GRAPHIC"/>
  <p:tag name="MH_ORDER" val="3"/>
  <p:tag name="MH_TYPE" val="Other"/>
</p:tagLst>
</file>

<file path=ppt/tags/tag76.xml><?xml version="1.0" encoding="utf-8"?>
<p:tagLst xmlns:p="http://schemas.openxmlformats.org/presentationml/2006/main">
  <p:tag name="MH" val="20160701174052"/>
  <p:tag name="MH_LIBRARY" val="GRAPHIC"/>
  <p:tag name="MH_ORDER" val="4"/>
  <p:tag name="MH_TYPE" val="Other"/>
</p:tagLst>
</file>

<file path=ppt/tags/tag77.xml><?xml version="1.0" encoding="utf-8"?>
<p:tagLst xmlns:p="http://schemas.openxmlformats.org/presentationml/2006/main">
  <p:tag name="MH" val="20160701174052"/>
  <p:tag name="MH_LIBRARY" val="GRAPHIC"/>
  <p:tag name="MH_ORDER" val="5"/>
  <p:tag name="MH_TYPE" val="Other"/>
</p:tagLst>
</file>

<file path=ppt/tags/tag78.xml><?xml version="1.0" encoding="utf-8"?>
<p:tagLst xmlns:p="http://schemas.openxmlformats.org/presentationml/2006/main">
  <p:tag name="MH" val="20160701174052"/>
  <p:tag name="MH_LIBRARY" val="GRAPHIC"/>
  <p:tag name="MH_ORDER" val="6"/>
  <p:tag name="MH_TYPE" val="Other"/>
</p:tagLst>
</file>

<file path=ppt/tags/tag79.xml><?xml version="1.0" encoding="utf-8"?>
<p:tagLst xmlns:p="http://schemas.openxmlformats.org/presentationml/2006/main">
  <p:tag name="MH" val="20160701174052"/>
  <p:tag name="MH_LIBRARY" val="GRAPHIC"/>
  <p:tag name="MH_ORDER" val="7"/>
  <p:tag name="MH_TYPE" val="Other"/>
</p:tagLst>
</file>

<file path=ppt/tags/tag8.xml><?xml version="1.0" encoding="utf-8"?>
<p:tagLst xmlns:p="http://schemas.openxmlformats.org/presentationml/2006/main">
  <p:tag name="MH" val="20160701174447"/>
  <p:tag name="MH_LIBRARY" val="GRAPHIC"/>
  <p:tag name="MH_ORDER" val="TextBox 52"/>
</p:tagLst>
</file>

<file path=ppt/tags/tag80.xml><?xml version="1.0" encoding="utf-8"?>
<p:tagLst xmlns:p="http://schemas.openxmlformats.org/presentationml/2006/main">
  <p:tag name="MH" val="20160701174052"/>
  <p:tag name="MH_LIBRARY" val="GRAPHIC"/>
  <p:tag name="MH_ORDER" val="8"/>
  <p:tag name="MH_TYPE" val="Other"/>
</p:tagLst>
</file>

<file path=ppt/tags/tag81.xml><?xml version="1.0" encoding="utf-8"?>
<p:tagLst xmlns:p="http://schemas.openxmlformats.org/presentationml/2006/main">
  <p:tag name="MH" val="20160701174052"/>
  <p:tag name="MH_LIBRARY" val="GRAPHIC"/>
  <p:tag name="MH_ORDER" val="9"/>
  <p:tag name="MH_TYPE" val="Other"/>
</p:tagLst>
</file>

<file path=ppt/tags/tag82.xml><?xml version="1.0" encoding="utf-8"?>
<p:tagLst xmlns:p="http://schemas.openxmlformats.org/presentationml/2006/main">
  <p:tag name="MH" val="20160701174052"/>
  <p:tag name="MH_LIBRARY" val="GRAPHIC"/>
  <p:tag name="MH_ORDER" val="10"/>
  <p:tag name="MH_TYPE" val="Other"/>
</p:tagLst>
</file>

<file path=ppt/tags/tag83.xml><?xml version="1.0" encoding="utf-8"?>
<p:tagLst xmlns:p="http://schemas.openxmlformats.org/presentationml/2006/main">
  <p:tag name="MH" val="20160701174052"/>
  <p:tag name="MH_LIBRARY" val="GRAPHIC"/>
  <p:tag name="MH_ORDER" val="11"/>
  <p:tag name="MH_TYPE" val="Other"/>
</p:tagLst>
</file>

<file path=ppt/tags/tag84.xml><?xml version="1.0" encoding="utf-8"?>
<p:tagLst xmlns:p="http://schemas.openxmlformats.org/presentationml/2006/main">
  <p:tag name="MH" val="20160701174052"/>
  <p:tag name="MH_LIBRARY" val="GRAPHIC"/>
  <p:tag name="MH_ORDER" val="12"/>
  <p:tag name="MH_TYPE" val="Other"/>
</p:tagLst>
</file>

<file path=ppt/tags/tag85.xml><?xml version="1.0" encoding="utf-8"?>
<p:tagLst xmlns:p="http://schemas.openxmlformats.org/presentationml/2006/main">
  <p:tag name="MH" val="20160701174052"/>
  <p:tag name="MH_LIBRARY" val="GRAPHIC"/>
  <p:tag name="MH_ORDER" val="13"/>
  <p:tag name="MH_TYPE" val="Other"/>
</p:tagLst>
</file>

<file path=ppt/tags/tag86.xml><?xml version="1.0" encoding="utf-8"?>
<p:tagLst xmlns:p="http://schemas.openxmlformats.org/presentationml/2006/main">
  <p:tag name="MH" val="20160701174052"/>
  <p:tag name="MH_LIBRARY" val="GRAPHIC"/>
  <p:tag name="MH_ORDER" val="14"/>
  <p:tag name="MH_TYPE" val="Other"/>
</p:tagLst>
</file>

<file path=ppt/tags/tag87.xml><?xml version="1.0" encoding="utf-8"?>
<p:tagLst xmlns:p="http://schemas.openxmlformats.org/presentationml/2006/main">
  <p:tag name="MH" val="20160701174052"/>
  <p:tag name="MH_LIBRARY" val="GRAPHIC"/>
  <p:tag name="MH_ORDER" val="15"/>
  <p:tag name="MH_TYPE" val="Other"/>
</p:tagLst>
</file>

<file path=ppt/tags/tag88.xml><?xml version="1.0" encoding="utf-8"?>
<p:tagLst xmlns:p="http://schemas.openxmlformats.org/presentationml/2006/main">
  <p:tag name="MH" val="20160701174052"/>
  <p:tag name="MH_LIBRARY" val="GRAPHIC"/>
  <p:tag name="MH_ORDER" val="16"/>
  <p:tag name="MH_TYPE" val="Other"/>
</p:tagLst>
</file>

<file path=ppt/tags/tag89.xml><?xml version="1.0" encoding="utf-8"?>
<p:tagLst xmlns:p="http://schemas.openxmlformats.org/presentationml/2006/main">
  <p:tag name="MH" val="20160701174052"/>
  <p:tag name="MH_LIBRARY" val="GRAPHIC"/>
  <p:tag name="MH_ORDER" val="17"/>
  <p:tag name="MH_TYPE" val="Other"/>
</p:tagLst>
</file>

<file path=ppt/tags/tag9.xml><?xml version="1.0" encoding="utf-8"?>
<p:tagLst xmlns:p="http://schemas.openxmlformats.org/presentationml/2006/main">
  <p:tag name="MH" val="20160701174447"/>
  <p:tag name="MH_LIBRARY" val="GRAPHIC"/>
  <p:tag name="MH_ORDER" val="TextBox 53"/>
</p:tagLst>
</file>

<file path=ppt/tags/tag90.xml><?xml version="1.0" encoding="utf-8"?>
<p:tagLst xmlns:p="http://schemas.openxmlformats.org/presentationml/2006/main">
  <p:tag name="MH" val="20160701174052"/>
  <p:tag name="MH_LIBRARY" val="GRAPHIC"/>
  <p:tag name="MH_ORDER" val="18"/>
  <p:tag name="MH_TYPE" val="Other"/>
</p:tagLst>
</file>

<file path=ppt/tags/tag91.xml><?xml version="1.0" encoding="utf-8"?>
<p:tagLst xmlns:p="http://schemas.openxmlformats.org/presentationml/2006/main">
  <p:tag name="MH" val="20160701174052"/>
  <p:tag name="MH_LIBRARY" val="GRAPHIC"/>
  <p:tag name="MH_ORDER" val="19"/>
  <p:tag name="MH_TYPE" val="Other"/>
</p:tagLst>
</file>

<file path=ppt/tags/tag92.xml><?xml version="1.0" encoding="utf-8"?>
<p:tagLst xmlns:p="http://schemas.openxmlformats.org/presentationml/2006/main">
  <p:tag name="MH" val="20160701174052"/>
  <p:tag name="MH_LIBRARY" val="GRAPHIC"/>
  <p:tag name="MH_ORDER" val="20"/>
  <p:tag name="MH_TYPE" val="Other"/>
</p:tagLst>
</file>

<file path=ppt/tags/tag93.xml><?xml version="1.0" encoding="utf-8"?>
<p:tagLst xmlns:p="http://schemas.openxmlformats.org/presentationml/2006/main">
  <p:tag name="MH" val="20160701174052"/>
  <p:tag name="MH_LIBRARY" val="GRAPHIC"/>
  <p:tag name="MH_ORDER" val="21"/>
  <p:tag name="MH_TYPE" val="Other"/>
</p:tagLst>
</file>

<file path=ppt/tags/tag94.xml><?xml version="1.0" encoding="utf-8"?>
<p:tagLst xmlns:p="http://schemas.openxmlformats.org/presentationml/2006/main">
  <p:tag name="MH" val="20160701174052"/>
  <p:tag name="MH_LIBRARY" val="GRAPHIC"/>
  <p:tag name="MH_ORDER" val="22"/>
  <p:tag name="MH_TYPE" val="Other"/>
</p:tagLst>
</file>

<file path=ppt/tags/tag95.xml><?xml version="1.0" encoding="utf-8"?>
<p:tagLst xmlns:p="http://schemas.openxmlformats.org/presentationml/2006/main">
  <p:tag name="MH" val="20160701174052"/>
  <p:tag name="MH_LIBRARY" val="GRAPHIC"/>
  <p:tag name="MH_ORDER" val="23"/>
  <p:tag name="MH_TYPE" val="Other"/>
</p:tagLst>
</file>

<file path=ppt/tags/tag96.xml><?xml version="1.0" encoding="utf-8"?>
<p:tagLst xmlns:p="http://schemas.openxmlformats.org/presentationml/2006/main">
  <p:tag name="MH" val="20160701174052"/>
  <p:tag name="MH_LIBRARY" val="GRAPHIC"/>
  <p:tag name="MH_ORDER" val="24"/>
  <p:tag name="MH_TYPE" val="Other"/>
</p:tagLst>
</file>

<file path=ppt/tags/tag97.xml><?xml version="1.0" encoding="utf-8"?>
<p:tagLst xmlns:p="http://schemas.openxmlformats.org/presentationml/2006/main">
  <p:tag name="MH" val="20160701174052"/>
  <p:tag name="MH_LIBRARY" val="GRAPHIC"/>
  <p:tag name="MH_ORDER" val="25"/>
  <p:tag name="MH_TYPE" val="Other"/>
</p:tagLst>
</file>

<file path=ppt/tags/tag98.xml><?xml version="1.0" encoding="utf-8"?>
<p:tagLst xmlns:p="http://schemas.openxmlformats.org/presentationml/2006/main">
  <p:tag name="MH" val="20160701174052"/>
  <p:tag name="MH_LIBRARY" val="GRAPHIC"/>
  <p:tag name="MH_ORDER" val="26"/>
  <p:tag name="MH_TYPE" val="Other"/>
</p:tagLst>
</file>

<file path=ppt/tags/tag99.xml><?xml version="1.0" encoding="utf-8"?>
<p:tagLst xmlns:p="http://schemas.openxmlformats.org/presentationml/2006/main">
  <p:tag name="MH" val="20160701174052"/>
  <p:tag name="MH_LIBRARY" val="GRAPHIC"/>
  <p:tag name="MH_ORDER" val="27"/>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a:lstStyle>
        <a:defPPr algn="ctr">
          <a:defRPr dirty="0" kern="0" sz="2000">
            <a:latin charset="-122" panose="02010509060101010101" pitchFamily="49" typeface="幼圆"/>
            <a:ea charset="-122" panose="02010509060101010101" pitchFamily="49" typeface="幼圆"/>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93</Paragraphs>
  <Slides>13</Slides>
  <Notes>6</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13</vt:i4>
      </vt:variant>
    </vt:vector>
  </HeadingPairs>
  <TitlesOfParts>
    <vt:vector baseType="lpstr" size="25">
      <vt:lpstr>Arial</vt:lpstr>
      <vt:lpstr>Calibri Light</vt:lpstr>
      <vt:lpstr>Calibri</vt:lpstr>
      <vt:lpstr>微软雅黑</vt:lpstr>
      <vt:lpstr>幼圆</vt:lpstr>
      <vt:lpstr>宋体</vt:lpstr>
      <vt:lpstr>Bernard MT Condensed</vt:lpstr>
      <vt:lpstr>Arial Narrow</vt:lpstr>
      <vt:lpstr>等线</vt:lpstr>
      <vt:lpstr>Arial Black</vt:lpstr>
      <vt:lpstr>华文细黑</vt:lpstr>
      <vt:lpstr>Office 主题</vt:lpstr>
      <vt:lpstr>PowerPoint Presentation</vt:lpstr>
      <vt:lpstr>PowerPoint Presentation</vt:lpstr>
      <vt:lpstr>PowerPoint Presentation</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2021-08-22T11:48:09Z</dcterms:created>
  <cp:lastPrinted>2021-08-22T11:48:09Z</cp:lastPrinted>
  <dcterms:modified xsi:type="dcterms:W3CDTF">2021-08-22T05:34:57Z</dcterms:modified>
  <cp:revision>1</cp:revision>
</cp:coreProperties>
</file>